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512" r:id="rId2"/>
    <p:sldId id="482" r:id="rId3"/>
    <p:sldId id="365" r:id="rId4"/>
    <p:sldId id="366" r:id="rId5"/>
    <p:sldId id="370" r:id="rId6"/>
    <p:sldId id="483" r:id="rId7"/>
    <p:sldId id="516" r:id="rId8"/>
    <p:sldId id="484" r:id="rId9"/>
    <p:sldId id="515" r:id="rId10"/>
    <p:sldId id="486" r:id="rId11"/>
    <p:sldId id="485" r:id="rId12"/>
    <p:sldId id="487" r:id="rId13"/>
    <p:sldId id="488" r:id="rId14"/>
    <p:sldId id="517" r:id="rId15"/>
    <p:sldId id="518" r:id="rId16"/>
    <p:sldId id="481" r:id="rId17"/>
    <p:sldId id="491" r:id="rId18"/>
    <p:sldId id="492" r:id="rId19"/>
    <p:sldId id="520" r:id="rId20"/>
    <p:sldId id="523" r:id="rId21"/>
    <p:sldId id="521" r:id="rId22"/>
    <p:sldId id="522" r:id="rId23"/>
    <p:sldId id="524" r:id="rId24"/>
    <p:sldId id="525" r:id="rId25"/>
    <p:sldId id="519" r:id="rId26"/>
    <p:sldId id="373" r:id="rId27"/>
    <p:sldId id="526" r:id="rId28"/>
    <p:sldId id="396" r:id="rId29"/>
    <p:sldId id="398" r:id="rId30"/>
    <p:sldId id="527" r:id="rId31"/>
    <p:sldId id="399" r:id="rId32"/>
    <p:sldId id="528" r:id="rId33"/>
    <p:sldId id="400" r:id="rId34"/>
    <p:sldId id="401" r:id="rId35"/>
    <p:sldId id="529" r:id="rId36"/>
    <p:sldId id="402" r:id="rId37"/>
    <p:sldId id="530" r:id="rId38"/>
    <p:sldId id="531" r:id="rId39"/>
    <p:sldId id="532" r:id="rId40"/>
    <p:sldId id="533" r:id="rId41"/>
    <p:sldId id="534" r:id="rId42"/>
    <p:sldId id="403" r:id="rId43"/>
    <p:sldId id="506" r:id="rId44"/>
    <p:sldId id="535" r:id="rId45"/>
    <p:sldId id="537" r:id="rId46"/>
    <p:sldId id="404" r:id="rId47"/>
    <p:sldId id="507" r:id="rId48"/>
    <p:sldId id="405" r:id="rId49"/>
    <p:sldId id="508" r:id="rId50"/>
    <p:sldId id="540" r:id="rId51"/>
    <p:sldId id="411" r:id="rId52"/>
    <p:sldId id="510" r:id="rId53"/>
    <p:sldId id="414" r:id="rId54"/>
    <p:sldId id="511" r:id="rId55"/>
    <p:sldId id="416" r:id="rId5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CC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4" Type="http://schemas.openxmlformats.org/officeDocument/2006/relationships/image" Target="../media/image8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8.docx"/><Relationship Id="rId5" Type="http://schemas.openxmlformats.org/officeDocument/2006/relationships/package" Target="../embeddings/Microsoft_Office_Word___17.docx"/><Relationship Id="rId4" Type="http://schemas.openxmlformats.org/officeDocument/2006/relationships/package" Target="../embeddings/Microsoft_Office_Word___16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package" Target="../embeddings/Microsoft_Office_Word___21.docx"/><Relationship Id="rId4" Type="http://schemas.openxmlformats.org/officeDocument/2006/relationships/package" Target="../embeddings/Microsoft_Office_Word___2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Office_Word___2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27.docx"/><Relationship Id="rId5" Type="http://schemas.openxmlformats.org/officeDocument/2006/relationships/package" Target="../embeddings/Microsoft_Office_Word___26.docx"/><Relationship Id="rId4" Type="http://schemas.openxmlformats.org/officeDocument/2006/relationships/package" Target="../embeddings/Microsoft_Office_Word___25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4.png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package" Target="../embeddings/Microsoft_Office_Word___33.docx"/><Relationship Id="rId4" Type="http://schemas.openxmlformats.org/officeDocument/2006/relationships/package" Target="../embeddings/Microsoft_Office_Word___32.docx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34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35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3.png"/><Relationship Id="rId1" Type="http://schemas.openxmlformats.org/officeDocument/2006/relationships/vmlDrawing" Target="../drawings/vmlDrawing16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36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37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5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8.xml"/><Relationship Id="rId5" Type="http://schemas.openxmlformats.org/officeDocument/2006/relationships/slide" Target="slide31.xml"/><Relationship Id="rId10" Type="http://schemas.openxmlformats.org/officeDocument/2006/relationships/slide" Target="slide46.xml"/><Relationship Id="rId4" Type="http://schemas.openxmlformats.org/officeDocument/2006/relationships/slide" Target="slide29.xml"/><Relationship Id="rId9" Type="http://schemas.openxmlformats.org/officeDocument/2006/relationships/slide" Target="slide4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5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8.xml"/><Relationship Id="rId5" Type="http://schemas.openxmlformats.org/officeDocument/2006/relationships/slide" Target="slide31.xml"/><Relationship Id="rId10" Type="http://schemas.openxmlformats.org/officeDocument/2006/relationships/slide" Target="slide46.xml"/><Relationship Id="rId4" Type="http://schemas.openxmlformats.org/officeDocument/2006/relationships/slide" Target="slide29.xml"/><Relationship Id="rId9" Type="http://schemas.openxmlformats.org/officeDocument/2006/relationships/slide" Target="slide4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9.docx"/><Relationship Id="rId1" Type="http://schemas.openxmlformats.org/officeDocument/2006/relationships/vmlDrawing" Target="../drawings/vmlDrawing18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38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5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8.xml"/><Relationship Id="rId5" Type="http://schemas.openxmlformats.org/officeDocument/2006/relationships/slide" Target="slide31.xml"/><Relationship Id="rId10" Type="http://schemas.openxmlformats.org/officeDocument/2006/relationships/slide" Target="slide46.xml"/><Relationship Id="rId4" Type="http://schemas.openxmlformats.org/officeDocument/2006/relationships/slide" Target="slide29.xml"/><Relationship Id="rId9" Type="http://schemas.openxmlformats.org/officeDocument/2006/relationships/slide" Target="slide4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40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5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8.xml"/><Relationship Id="rId5" Type="http://schemas.openxmlformats.org/officeDocument/2006/relationships/slide" Target="slide31.xml"/><Relationship Id="rId10" Type="http://schemas.openxmlformats.org/officeDocument/2006/relationships/slide" Target="slide46.xml"/><Relationship Id="rId4" Type="http://schemas.openxmlformats.org/officeDocument/2006/relationships/slide" Target="slide29.xml"/><Relationship Id="rId9" Type="http://schemas.openxmlformats.org/officeDocument/2006/relationships/slide" Target="slide4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2.docx"/><Relationship Id="rId1" Type="http://schemas.openxmlformats.org/officeDocument/2006/relationships/vmlDrawing" Target="../drawings/vmlDrawing20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41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43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17" Type="http://schemas.openxmlformats.org/officeDocument/2006/relationships/package" Target="../embeddings/Microsoft_Office_Word___4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5.docx"/><Relationship Id="rId1" Type="http://schemas.openxmlformats.org/officeDocument/2006/relationships/vmlDrawing" Target="../drawings/vmlDrawing22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44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8.docx"/><Relationship Id="rId1" Type="http://schemas.openxmlformats.org/officeDocument/2006/relationships/vmlDrawing" Target="../drawings/vmlDrawing23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47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49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17" Type="http://schemas.openxmlformats.org/officeDocument/2006/relationships/package" Target="../embeddings/Microsoft_Office_Word___5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1.docx"/><Relationship Id="rId1" Type="http://schemas.openxmlformats.org/officeDocument/2006/relationships/vmlDrawing" Target="../drawings/vmlDrawing25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0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17" Type="http://schemas.openxmlformats.org/officeDocument/2006/relationships/image" Target="../media/image61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6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oleObject" Target="../embeddings/oleObject1.bin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51.xml"/><Relationship Id="rId17" Type="http://schemas.openxmlformats.org/officeDocument/2006/relationships/image" Target="file:///C:\Users\Administrator\Desktop\&#26032;&#24314;&#25991;&#20214;&#22841;\&#26032;&#24314;&#25991;&#20214;&#22841;\60.TIF" TargetMode="External"/><Relationship Id="rId2" Type="http://schemas.openxmlformats.org/officeDocument/2006/relationships/slide" Target="slide26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8.xml"/><Relationship Id="rId5" Type="http://schemas.openxmlformats.org/officeDocument/2006/relationships/slide" Target="slide31.xml"/><Relationship Id="rId15" Type="http://schemas.openxmlformats.org/officeDocument/2006/relationships/image" Target="file:///C:\Users\Administrator\Desktop\&#26032;&#24314;&#25991;&#20214;&#22841;\&#26032;&#24314;&#25991;&#20214;&#22841;\59.TIF" TargetMode="External"/><Relationship Id="rId10" Type="http://schemas.openxmlformats.org/officeDocument/2006/relationships/slide" Target="slide46.xml"/><Relationship Id="rId4" Type="http://schemas.openxmlformats.org/officeDocument/2006/relationships/slide" Target="slide29.xml"/><Relationship Id="rId9" Type="http://schemas.openxmlformats.org/officeDocument/2006/relationships/slide" Target="slide42.xml"/><Relationship Id="rId1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3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4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18" Type="http://schemas.openxmlformats.org/officeDocument/2006/relationships/package" Target="../embeddings/Microsoft_Office_Word___57.docx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17" Type="http://schemas.openxmlformats.org/officeDocument/2006/relationships/image" Target="../media/image69.png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6.docx"/><Relationship Id="rId1" Type="http://schemas.openxmlformats.org/officeDocument/2006/relationships/vmlDrawing" Target="../drawings/vmlDrawing29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5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18" Type="http://schemas.openxmlformats.org/officeDocument/2006/relationships/package" Target="../embeddings/Microsoft_Office_Word___61.docx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17" Type="http://schemas.openxmlformats.org/officeDocument/2006/relationships/package" Target="../embeddings/Microsoft_Office_Word___6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9.docx"/><Relationship Id="rId1" Type="http://schemas.openxmlformats.org/officeDocument/2006/relationships/vmlDrawing" Target="../drawings/vmlDrawing30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8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17" Type="http://schemas.openxmlformats.org/officeDocument/2006/relationships/package" Target="../embeddings/Microsoft_Office_Word___6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3.docx"/><Relationship Id="rId1" Type="http://schemas.openxmlformats.org/officeDocument/2006/relationships/vmlDrawing" Target="../drawings/vmlDrawing31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2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18" Type="http://schemas.openxmlformats.org/officeDocument/2006/relationships/package" Target="../embeddings/Microsoft_Office_Word___68.docx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17" Type="http://schemas.openxmlformats.org/officeDocument/2006/relationships/package" Target="../embeddings/Microsoft_Office_Word___6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6.docx"/><Relationship Id="rId1" Type="http://schemas.openxmlformats.org/officeDocument/2006/relationships/vmlDrawing" Target="../drawings/vmlDrawing32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5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9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18" Type="http://schemas.openxmlformats.org/officeDocument/2006/relationships/package" Target="../embeddings/Microsoft_Office_Word___73.docx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17" Type="http://schemas.openxmlformats.org/officeDocument/2006/relationships/package" Target="../embeddings/Microsoft_Office_Word___7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1.docx"/><Relationship Id="rId1" Type="http://schemas.openxmlformats.org/officeDocument/2006/relationships/vmlDrawing" Target="../drawings/vmlDrawing34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0.docx"/><Relationship Id="rId10" Type="http://schemas.openxmlformats.org/officeDocument/2006/relationships/slide" Target="slide42.xml"/><Relationship Id="rId19" Type="http://schemas.openxmlformats.org/officeDocument/2006/relationships/package" Target="../embeddings/Microsoft_Office_Word___74.docx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6.docx"/><Relationship Id="rId1" Type="http://schemas.openxmlformats.org/officeDocument/2006/relationships/vmlDrawing" Target="../drawings/vmlDrawing35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5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5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5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8.xml"/><Relationship Id="rId5" Type="http://schemas.openxmlformats.org/officeDocument/2006/relationships/slide" Target="slide31.xml"/><Relationship Id="rId10" Type="http://schemas.openxmlformats.org/officeDocument/2006/relationships/slide" Target="slide46.xml"/><Relationship Id="rId4" Type="http://schemas.openxmlformats.org/officeDocument/2006/relationships/slide" Target="slide29.xml"/><Relationship Id="rId9" Type="http://schemas.openxmlformats.org/officeDocument/2006/relationships/slide" Target="slide4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51.xml"/><Relationship Id="rId3" Type="http://schemas.openxmlformats.org/officeDocument/2006/relationships/slide" Target="slide26.xml"/><Relationship Id="rId7" Type="http://schemas.openxmlformats.org/officeDocument/2006/relationships/slide" Target="slide33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8.docx"/><Relationship Id="rId1" Type="http://schemas.openxmlformats.org/officeDocument/2006/relationships/vmlDrawing" Target="../drawings/vmlDrawing36.vml"/><Relationship Id="rId6" Type="http://schemas.openxmlformats.org/officeDocument/2006/relationships/slide" Target="slide31.xml"/><Relationship Id="rId11" Type="http://schemas.openxmlformats.org/officeDocument/2006/relationships/slide" Target="slide46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7.docx"/><Relationship Id="rId10" Type="http://schemas.openxmlformats.org/officeDocument/2006/relationships/slide" Target="slide42.xml"/><Relationship Id="rId4" Type="http://schemas.openxmlformats.org/officeDocument/2006/relationships/slide" Target="slide28.xml"/><Relationship Id="rId9" Type="http://schemas.openxmlformats.org/officeDocument/2006/relationships/slide" Target="slide36.xml"/><Relationship Id="rId14" Type="http://schemas.openxmlformats.org/officeDocument/2006/relationships/slide" Target="slide5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8.xml"/><Relationship Id="rId3" Type="http://schemas.openxmlformats.org/officeDocument/2006/relationships/image" Target="../media/image4.png"/><Relationship Id="rId7" Type="http://schemas.openxmlformats.org/officeDocument/2006/relationships/slide" Target="slide31.xml"/><Relationship Id="rId12" Type="http://schemas.openxmlformats.org/officeDocument/2006/relationships/slide" Target="slide4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42.xml"/><Relationship Id="rId5" Type="http://schemas.openxmlformats.org/officeDocument/2006/relationships/slide" Target="slide28.xml"/><Relationship Id="rId15" Type="http://schemas.openxmlformats.org/officeDocument/2006/relationships/slide" Target="slide53.xml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4.xml"/><Relationship Id="rId14" Type="http://schemas.openxmlformats.org/officeDocument/2006/relationships/slide" Target="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Word___4.docx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8.docx"/><Relationship Id="rId4" Type="http://schemas.openxmlformats.org/officeDocument/2006/relationships/package" Target="../embeddings/Microsoft_Office_Word___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7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Word___13.docx"/><Relationship Id="rId5" Type="http://schemas.openxmlformats.org/officeDocument/2006/relationships/package" Target="../embeddings/Microsoft_Office_Word___12.docx"/><Relationship Id="rId4" Type="http://schemas.openxmlformats.org/officeDocument/2006/relationships/package" Target="../embeddings/Microsoft_Office_Word___1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6669" y="3811126"/>
            <a:ext cx="879046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3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3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11</a:t>
            </a:r>
            <a:r>
              <a:rPr lang="zh-CN" altLang="zh-CN" sz="3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研创新</a:t>
            </a:r>
            <a:r>
              <a:rPr lang="en-US" altLang="zh-CN" sz="3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——</a:t>
            </a:r>
            <a:r>
              <a:rPr lang="zh-CN" altLang="zh-CN" sz="3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以函数为背景的创新</a:t>
            </a:r>
            <a:r>
              <a:rPr lang="zh-CN" altLang="zh-CN" sz="3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题型</a:t>
            </a:r>
            <a:endParaRPr lang="zh-CN" altLang="zh-CN" sz="3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75369" y="800805"/>
            <a:ext cx="1328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   数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9128" y="1164356"/>
            <a:ext cx="4265744" cy="2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367" y="243072"/>
            <a:ext cx="8597865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229330"/>
              </p:ext>
            </p:extLst>
          </p:nvPr>
        </p:nvGraphicFramePr>
        <p:xfrm>
          <a:off x="308288" y="675120"/>
          <a:ext cx="6088063" cy="1089025"/>
        </p:xfrm>
        <a:graphic>
          <a:graphicData uri="http://schemas.openxmlformats.org/presentationml/2006/ole">
            <p:oleObj spid="_x0000_s6657" name="文档" r:id="rId3" imgW="6087694" imgH="109063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088802"/>
              </p:ext>
            </p:extLst>
          </p:nvPr>
        </p:nvGraphicFramePr>
        <p:xfrm>
          <a:off x="277808" y="1539216"/>
          <a:ext cx="8558212" cy="1797050"/>
        </p:xfrm>
        <a:graphic>
          <a:graphicData uri="http://schemas.openxmlformats.org/presentationml/2006/ole">
            <p:oleObj spid="_x0000_s6658" name="文档" r:id="rId4" imgW="8555737" imgH="180030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5291377"/>
              </p:ext>
            </p:extLst>
          </p:nvPr>
        </p:nvGraphicFramePr>
        <p:xfrm>
          <a:off x="236280" y="2763352"/>
          <a:ext cx="6088063" cy="1120775"/>
        </p:xfrm>
        <a:graphic>
          <a:graphicData uri="http://schemas.openxmlformats.org/presentationml/2006/ole">
            <p:oleObj spid="_x0000_s6659" name="文档" r:id="rId5" imgW="6087694" imgH="1121268" progId="Word.Document.12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164272" y="3566880"/>
            <a:ext cx="8733982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故可以选择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&gt;0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).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5178507"/>
              </p:ext>
            </p:extLst>
          </p:nvPr>
        </p:nvGraphicFramePr>
        <p:xfrm>
          <a:off x="263904" y="4243100"/>
          <a:ext cx="8580438" cy="792162"/>
        </p:xfrm>
        <a:graphic>
          <a:graphicData uri="http://schemas.openxmlformats.org/presentationml/2006/ole">
            <p:oleObj spid="_x0000_s6660" name="文档" r:id="rId6" imgW="8584878" imgH="78931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3027" y="1347614"/>
            <a:ext cx="778353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两个题目中都出现了一个新定义，即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对称函数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平均数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，解答这类题目关键在于解读新定义，利用定义的规定去判断和求解是这类题目的主要解法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5217" y="169198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sin 2π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spc="-50" baseline="-250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0,1,2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99.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记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i="1" kern="100" spc="-50" baseline="-250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i="1" kern="100" spc="-50" baseline="-250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i="1" kern="100" spc="-50" baseline="-250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i="1" kern="100" spc="-50" baseline="-250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i="1" kern="100" spc="-50" baseline="-250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i="1" kern="100" spc="-50" baseline="-250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99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i="1" kern="100" spc="-50" baseline="-250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98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1,2,3.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l-PL" altLang="zh-CN" sz="2600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i="1" kern="100" spc="-50" dirty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pl-PL" altLang="zh-CN" sz="2600" kern="100" spc="-5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pl-PL" altLang="zh-CN" sz="2600" i="1" kern="100" spc="-50" dirty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spc="-5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pl-PL" altLang="zh-CN" sz="2600" i="1" kern="100" spc="-50" dirty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spc="-5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pl-PL" altLang="zh-CN" sz="2600" kern="100" spc="-5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pl-PL" altLang="zh-CN" sz="2600" kern="100" spc="-50" dirty="0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pl-PL" altLang="zh-CN" sz="2600" i="1" kern="100" spc="-50" dirty="0" smtClean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spc="-5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spc="-5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pl-PL" altLang="zh-CN" sz="2600" i="1" kern="100" spc="-50" dirty="0" smtClean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spc="-5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pl-PL" altLang="zh-CN" sz="2600" kern="100" spc="-5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pl-PL" altLang="zh-CN" sz="2600" i="1" kern="100" spc="-50" dirty="0" smtClean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spc="-50" baseline="-25000" dirty="0" smtClean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6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l-PL" altLang="zh-CN" sz="2600" kern="100" spc="-50" dirty="0">
                <a:latin typeface="Times New Roman"/>
                <a:ea typeface="华文细黑"/>
                <a:cs typeface="Courier New"/>
              </a:rPr>
              <a:t>C.</a:t>
            </a:r>
            <a:r>
              <a:rPr lang="pl-PL" altLang="zh-CN" sz="2600" i="1" kern="100" spc="-50" dirty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pl-PL" altLang="zh-CN" sz="2600" kern="100" spc="-5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pl-PL" altLang="zh-CN" sz="2600" i="1" kern="100" spc="-50" dirty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spc="-5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pl-PL" altLang="zh-CN" sz="2600" kern="100" spc="-5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pl-PL" altLang="zh-CN" sz="2600" i="1" kern="100" spc="-50" dirty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spc="-5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pl-PL" altLang="zh-CN" sz="2600" kern="100" spc="-50" dirty="0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pl-PL" altLang="zh-CN" sz="2600" i="1" kern="100" spc="-50" dirty="0" smtClean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spc="-5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pl-PL" altLang="zh-CN" sz="2600" kern="100" spc="-5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pl-PL" altLang="zh-CN" sz="2600" i="1" kern="100" spc="-50" dirty="0" smtClean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spc="-5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pl-PL" altLang="zh-CN" sz="2600" kern="100" spc="-5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pl-PL" altLang="zh-CN" sz="2600" i="1" kern="100" spc="-50" dirty="0" smtClean="0">
                <a:latin typeface="Times New Roman"/>
                <a:ea typeface="华文细黑"/>
                <a:cs typeface="Courier New"/>
              </a:rPr>
              <a:t>I</a:t>
            </a:r>
            <a:r>
              <a:rPr lang="pl-PL" altLang="zh-CN" sz="2600" kern="100" spc="-50" baseline="-25000" dirty="0" smtClean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600" kern="100" spc="-5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5098261"/>
              </p:ext>
            </p:extLst>
          </p:nvPr>
        </p:nvGraphicFramePr>
        <p:xfrm>
          <a:off x="566847" y="798155"/>
          <a:ext cx="708025" cy="1004887"/>
        </p:xfrm>
        <a:graphic>
          <a:graphicData uri="http://schemas.openxmlformats.org/presentationml/2006/ole">
            <p:oleObj spid="_x0000_s7538" name="文档" r:id="rId3" imgW="709743" imgH="100744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1165996"/>
              </p:ext>
            </p:extLst>
          </p:nvPr>
        </p:nvGraphicFramePr>
        <p:xfrm>
          <a:off x="2741320" y="798155"/>
          <a:ext cx="708025" cy="1004887"/>
        </p:xfrm>
        <a:graphic>
          <a:graphicData uri="http://schemas.openxmlformats.org/presentationml/2006/ole">
            <p:oleObj spid="_x0000_s7539" name="文档" r:id="rId4" imgW="709743" imgH="100960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7586117"/>
              </p:ext>
            </p:extLst>
          </p:nvPr>
        </p:nvGraphicFramePr>
        <p:xfrm>
          <a:off x="251520" y="3155206"/>
          <a:ext cx="6088063" cy="936625"/>
        </p:xfrm>
        <a:graphic>
          <a:graphicData uri="http://schemas.openxmlformats.org/presentationml/2006/ole">
            <p:oleObj spid="_x0000_s7540" name="文档" r:id="rId5" imgW="6087694" imgH="938174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42852" y="3747031"/>
            <a:ext cx="6085332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99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pl-PL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l-PL" altLang="zh-CN" sz="2600" kern="100" baseline="-25000" dirty="0">
                <a:latin typeface="Times New Roman"/>
                <a:ea typeface="华文细黑"/>
                <a:cs typeface="Courier New"/>
              </a:rPr>
              <a:t>99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2607" y="195486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上是增函数，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98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98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7541171"/>
              </p:ext>
            </p:extLst>
          </p:nvPr>
        </p:nvGraphicFramePr>
        <p:xfrm>
          <a:off x="291757" y="3284850"/>
          <a:ext cx="6088063" cy="868362"/>
        </p:xfrm>
        <a:graphic>
          <a:graphicData uri="http://schemas.openxmlformats.org/presentationml/2006/ole">
            <p:oleObj spid="_x0000_s8428" name="文档" r:id="rId3" imgW="6087694" imgH="86969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8565848"/>
              </p:ext>
            </p:extLst>
          </p:nvPr>
        </p:nvGraphicFramePr>
        <p:xfrm>
          <a:off x="266760" y="4057630"/>
          <a:ext cx="6088063" cy="868362"/>
        </p:xfrm>
        <a:graphic>
          <a:graphicData uri="http://schemas.openxmlformats.org/presentationml/2006/ole">
            <p:oleObj spid="_x0000_s8429" name="文档" r:id="rId4" imgW="6087694" imgH="8711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644" y="195486"/>
            <a:ext cx="8683844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98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98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99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9072811"/>
              </p:ext>
            </p:extLst>
          </p:nvPr>
        </p:nvGraphicFramePr>
        <p:xfrm>
          <a:off x="323528" y="1995686"/>
          <a:ext cx="6088063" cy="922337"/>
        </p:xfrm>
        <a:graphic>
          <a:graphicData uri="http://schemas.openxmlformats.org/presentationml/2006/ole">
            <p:oleObj spid="_x0000_s9589" name="文档" r:id="rId3" imgW="6087694" imgH="92303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80644" y="2859782"/>
            <a:ext cx="42643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4581704"/>
              </p:ext>
            </p:extLst>
          </p:nvPr>
        </p:nvGraphicFramePr>
        <p:xfrm>
          <a:off x="338768" y="3449613"/>
          <a:ext cx="6088063" cy="922337"/>
        </p:xfrm>
        <a:graphic>
          <a:graphicData uri="http://schemas.openxmlformats.org/presentationml/2006/ole">
            <p:oleObj spid="_x0000_s9590" name="文档" r:id="rId4" imgW="6087694" imgH="923397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6088927"/>
              </p:ext>
            </p:extLst>
          </p:nvPr>
        </p:nvGraphicFramePr>
        <p:xfrm>
          <a:off x="327025" y="4227934"/>
          <a:ext cx="6089650" cy="922337"/>
        </p:xfrm>
        <a:graphic>
          <a:graphicData uri="http://schemas.openxmlformats.org/presentationml/2006/ole">
            <p:oleObj spid="_x0000_s9591" name="文档" r:id="rId5" imgW="6087694" imgH="92483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1824838"/>
              </p:ext>
            </p:extLst>
          </p:nvPr>
        </p:nvGraphicFramePr>
        <p:xfrm>
          <a:off x="4427984" y="4229100"/>
          <a:ext cx="3741737" cy="914400"/>
        </p:xfrm>
        <a:graphic>
          <a:graphicData uri="http://schemas.openxmlformats.org/presentationml/2006/ole">
            <p:oleObj spid="_x0000_s9592" name="文档" r:id="rId6" imgW="3741628" imgH="9158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5796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0506" y="627534"/>
            <a:ext cx="87339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99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98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)|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25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48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49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)]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49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)]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1311867"/>
              </p:ext>
            </p:extLst>
          </p:nvPr>
        </p:nvGraphicFramePr>
        <p:xfrm>
          <a:off x="274380" y="3242836"/>
          <a:ext cx="6088063" cy="914400"/>
        </p:xfrm>
        <a:graphic>
          <a:graphicData uri="http://schemas.openxmlformats.org/presentationml/2006/ole">
            <p:oleObj spid="_x0000_s10458" name="文档" r:id="rId3" imgW="6087694" imgH="916910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36280" y="4118545"/>
            <a:ext cx="140775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l-PL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9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66687" y="452379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0316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综合型函数创新题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95536" y="1283539"/>
            <a:ext cx="8180573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表示值域为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的函数组成的集合，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表示具有如下性质的函数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组成的集合：对于函数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，存在一个正数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，使得函数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的值域包含于区间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M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M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例如，当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φ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现有如下命题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6226" y="130285"/>
            <a:ext cx="8428453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的定义域为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的充要条件是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的充要条件是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有最大值和最小值；</a:t>
            </a:r>
            <a:endParaRPr lang="zh-CN" altLang="zh-CN" sz="26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的定义域相同，且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宋体"/>
                <a:ea typeface="MS Mincho"/>
                <a:cs typeface="MS Mincho"/>
              </a:rPr>
              <a:t>∉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 smtClean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有最大值，则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其中的真命题有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写出所有真命题的序号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6131724"/>
              </p:ext>
            </p:extLst>
          </p:nvPr>
        </p:nvGraphicFramePr>
        <p:xfrm>
          <a:off x="4234820" y="3028801"/>
          <a:ext cx="968375" cy="1127125"/>
        </p:xfrm>
        <a:graphic>
          <a:graphicData uri="http://schemas.openxmlformats.org/presentationml/2006/ole">
            <p:oleObj spid="_x0000_s11379" name="文档" r:id="rId3" imgW="968879" imgH="11293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3806" y="354305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的值域是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同时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∃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说明函数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的值域是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，所以正确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8442453"/>
              </p:ext>
            </p:extLst>
          </p:nvPr>
        </p:nvGraphicFramePr>
        <p:xfrm>
          <a:off x="298431" y="3375451"/>
          <a:ext cx="6088063" cy="928687"/>
        </p:xfrm>
        <a:graphic>
          <a:graphicData uri="http://schemas.openxmlformats.org/presentationml/2006/ole">
            <p:oleObj spid="_x0000_s12404" name="文档" r:id="rId3" imgW="6087694" imgH="93060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16666" y="4239547"/>
            <a:ext cx="75793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没有最大值，所以错误；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9512" y="750639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宋体"/>
                <a:cs typeface="宋体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宋体"/>
                <a:cs typeface="宋体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宋体"/>
                <a:cs typeface="宋体"/>
              </a:rPr>
              <a:t>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且它们的定义域相同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])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]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]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使得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上的值域与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的值域相同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MS Mincho"/>
                <a:cs typeface="MS Mincho"/>
              </a:rPr>
              <a:t>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]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使得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的值接近无穷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MS Mincho"/>
                <a:cs typeface="MS Mincho"/>
              </a:rPr>
              <a:t>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，所以正确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59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275606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在近几年的高考命题中，以函数为背景的创新题型时有出现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主要以新定义、新运算或新规定等形式给出问题，通过判断、运算解决新问题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这种题难度一般为中档，多出现在选择题、填空题中，考查频率虽然不是很高，但失分率较高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通过研究命题特点及应对策略，可以做到有备无患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2607" y="555526"/>
            <a:ext cx="8597865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kern="100" dirty="0">
                <a:latin typeface="宋体"/>
                <a:cs typeface="宋体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的值域是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4471691"/>
              </p:ext>
            </p:extLst>
          </p:nvPr>
        </p:nvGraphicFramePr>
        <p:xfrm>
          <a:off x="323528" y="1131590"/>
          <a:ext cx="7932738" cy="1157287"/>
        </p:xfrm>
        <a:graphic>
          <a:graphicData uri="http://schemas.openxmlformats.org/presentationml/2006/ole">
            <p:oleObj spid="_x0000_s13638" name="文档" r:id="rId3" imgW="7930989" imgH="115947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5863898"/>
              </p:ext>
            </p:extLst>
          </p:nvPr>
        </p:nvGraphicFramePr>
        <p:xfrm>
          <a:off x="282757" y="2082934"/>
          <a:ext cx="7932738" cy="1157287"/>
        </p:xfrm>
        <a:graphic>
          <a:graphicData uri="http://schemas.openxmlformats.org/presentationml/2006/ole">
            <p:oleObj spid="_x0000_s13639" name="文档" r:id="rId4" imgW="7930989" imgH="116019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2277148"/>
              </p:ext>
            </p:extLst>
          </p:nvPr>
        </p:nvGraphicFramePr>
        <p:xfrm>
          <a:off x="290378" y="3147814"/>
          <a:ext cx="7932737" cy="928687"/>
        </p:xfrm>
        <a:graphic>
          <a:graphicData uri="http://schemas.openxmlformats.org/presentationml/2006/ole">
            <p:oleObj spid="_x0000_s13640" name="文档" r:id="rId5" imgW="7930989" imgH="930606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22607" y="4239547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①③④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02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6143" y="1450822"/>
            <a:ext cx="8262379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此类题目包含了与函数有关的较多的概念、性质及对基本问题的处理方法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解答这类题目，一是要细心，读题看清要求；二是要熟练掌握函数的基本性质及其判断应用的方法，掌握基本函数的图象与性质等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851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36117" y="-28158"/>
            <a:ext cx="8770682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是全体平面向量构成的集合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若映射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→</a:t>
            </a:r>
            <a:r>
              <a:rPr lang="en-US" altLang="zh-CN" sz="24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满足：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对任意向量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，以及任意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4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4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，均有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4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λf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则称映射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具有性质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现给出如下映射：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→</a:t>
            </a:r>
            <a:r>
              <a:rPr lang="en-US" altLang="zh-CN" sz="24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→</a:t>
            </a:r>
            <a:r>
              <a:rPr lang="en-US" altLang="zh-CN" sz="24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→</a:t>
            </a:r>
            <a:r>
              <a:rPr lang="en-US" altLang="zh-CN" sz="24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其中，具有性质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的映射的序号为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________.(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写出所有具有性质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的映射的序号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650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8086" y="145525"/>
            <a:ext cx="8770682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λ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λ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λf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λf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具有性质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220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4866" y="48351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spc="-5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，设</a:t>
            </a:r>
            <a:r>
              <a:rPr lang="en-US" altLang="zh-CN" sz="2600" b="1" i="1" kern="100" spc="-5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(0,0)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spc="-5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b="1" i="1" kern="100" spc="-5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b="1" i="1" kern="100" spc="-5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2(1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b="1" i="1" kern="100" spc="-5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b="1" i="1" kern="100" spc="-5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2(1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λf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)(1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是任意实数，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λf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不具有性质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86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625" y="-58638"/>
            <a:ext cx="8683844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λx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(1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)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λy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(1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)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y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又</a:t>
            </a:r>
            <a:r>
              <a:rPr lang="en-US" altLang="zh-CN" sz="2600" i="1" kern="100" dirty="0" err="1">
                <a:latin typeface="Times New Roman" pitchFamily="18" charset="0"/>
                <a:ea typeface="华文细黑"/>
                <a:cs typeface="Courier New"/>
              </a:rPr>
              <a:t>λf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1)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b="1" i="1" kern="100" dirty="0" err="1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 pitchFamily="18" charset="0"/>
                <a:ea typeface="华文细黑"/>
                <a:cs typeface="Courier New"/>
              </a:rPr>
              <a:t>λf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λ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∴③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具有性质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综上，具有性质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的映射的序号为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①③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 pitchFamily="18" charset="0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华文细黑"/>
                <a:cs typeface="Times New Roman"/>
              </a:rPr>
              <a:t>①③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Courier New"/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1369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6097" y="1099764"/>
            <a:ext cx="8597865" cy="35221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某城市对一种售价为每件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元的商品征收附加税，税率为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%(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即每销售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元征税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，若年销售量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          </a:t>
            </a: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件，要使附加税不少于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万元，则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[4,8]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[6,10]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[4%,8%]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[6%,100%]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6551535"/>
              </p:ext>
            </p:extLst>
          </p:nvPr>
        </p:nvGraphicFramePr>
        <p:xfrm>
          <a:off x="6928683" y="1874530"/>
          <a:ext cx="1660525" cy="928687"/>
        </p:xfrm>
        <a:graphic>
          <a:graphicData uri="http://schemas.openxmlformats.org/presentationml/2006/ole">
            <p:oleObj spid="_x0000_s14434" name="文档" r:id="rId15" imgW="1662066" imgH="9310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3757" y="1419622"/>
            <a:ext cx="8249467" cy="29136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根据题意得，要使附加税不少于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，整理得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[4,8].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7446433"/>
              </p:ext>
            </p:extLst>
          </p:nvPr>
        </p:nvGraphicFramePr>
        <p:xfrm>
          <a:off x="945337" y="2226950"/>
          <a:ext cx="1660525" cy="928688"/>
        </p:xfrm>
        <a:graphic>
          <a:graphicData uri="http://schemas.openxmlformats.org/presentationml/2006/ole">
            <p:oleObj spid="_x0000_s15455" name="文档" r:id="rId15" imgW="1662066" imgH="93172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9288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024" y="767358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的图象如图所示，在区间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b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上可找到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+mj-ea"/>
                <a:ea typeface="+mj-ea"/>
                <a:cs typeface="Times New Roman"/>
              </a:rPr>
              <a:t>≥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个不同的数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 pitchFamily="18" charset="0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的取值范围为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A.{3,4}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.{2,3,4}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C.{3,4,5}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.{2,3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过原点作直线与函数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的图象可以有两个、三个、四个不同的交点，因此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{2,3,4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4745242"/>
              </p:ext>
            </p:extLst>
          </p:nvPr>
        </p:nvGraphicFramePr>
        <p:xfrm>
          <a:off x="5004048" y="1297702"/>
          <a:ext cx="4389438" cy="1066800"/>
        </p:xfrm>
        <a:graphic>
          <a:graphicData uri="http://schemas.openxmlformats.org/presentationml/2006/ole">
            <p:oleObj spid="_x0000_s16477" name="文档" r:id="rId15" imgW="4389466" imgH="1068381" progId="Word.Document.12">
              <p:embed/>
            </p:oleObj>
          </a:graphicData>
        </a:graphic>
      </p:graphicFrame>
      <p:pic>
        <p:nvPicPr>
          <p:cNvPr id="16389" name="Picture 5" descr="K3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16332"/>
            <a:ext cx="1626981" cy="162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892956" y="1980446"/>
            <a:ext cx="407484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625" y="1278796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，若存在常数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取定义域内的每一个值，都有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为准偶函数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下列函数中是准偶函数的是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0258600"/>
              </p:ext>
            </p:extLst>
          </p:nvPr>
        </p:nvGraphicFramePr>
        <p:xfrm>
          <a:off x="1475393" y="3151004"/>
          <a:ext cx="663575" cy="746125"/>
        </p:xfrm>
        <a:graphic>
          <a:graphicData uri="http://schemas.openxmlformats.org/presentationml/2006/ole">
            <p:oleObj spid="_x0000_s17496" name="文档" r:id="rId15" imgW="664035" imgH="7478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2974" y="1131590"/>
            <a:ext cx="8512738" cy="3622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的图象关于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对称，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中两函数图象无对称轴，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中函数图象对称轴只有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中当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 err="1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 smtClean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都是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的图象的对称轴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996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8566" y="756310"/>
            <a:ext cx="8770682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5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的两个非空子集，如果存在一个从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的函数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满足：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)|</a:t>
            </a:r>
            <a:r>
              <a:rPr lang="en-US" altLang="zh-CN" sz="25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5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对任意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时，恒有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那么称这两个集合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保序同构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”.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以下集合对不是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保序同构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b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5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b="1" kern="100" dirty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3}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5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5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10}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|0&lt;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&lt;1}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b="1" kern="100" dirty="0">
                <a:latin typeface="Times New Roman"/>
                <a:ea typeface="华文细黑"/>
                <a:cs typeface="Courier New"/>
              </a:rPr>
              <a:t>R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b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5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b="1" kern="100" dirty="0">
                <a:latin typeface="Times New Roman"/>
                <a:ea typeface="华文细黑"/>
                <a:cs typeface="Courier New"/>
              </a:rPr>
              <a:t>Q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1627" y="987574"/>
            <a:ext cx="59522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，满足题意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9005233"/>
              </p:ext>
            </p:extLst>
          </p:nvPr>
        </p:nvGraphicFramePr>
        <p:xfrm>
          <a:off x="418396" y="1419622"/>
          <a:ext cx="7978775" cy="1874837"/>
        </p:xfrm>
        <a:graphic>
          <a:graphicData uri="http://schemas.openxmlformats.org/presentationml/2006/ole">
            <p:oleObj spid="_x0000_s18600" name="文档" r:id="rId15" imgW="7976694" imgH="1876709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1358984"/>
              </p:ext>
            </p:extLst>
          </p:nvPr>
        </p:nvGraphicFramePr>
        <p:xfrm>
          <a:off x="458797" y="2929955"/>
          <a:ext cx="7978775" cy="906462"/>
        </p:xfrm>
        <a:graphic>
          <a:graphicData uri="http://schemas.openxmlformats.org/presentationml/2006/ole">
            <p:oleObj spid="_x0000_s18601" name="文档" r:id="rId16" imgW="7976694" imgH="90753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60432" y="3610342"/>
            <a:ext cx="4572000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排除法，选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15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726" y="81307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表示不大于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的最大整数，则对任意实数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 smtClean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]				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[2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y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en-US" altLang="zh-CN" sz="2600" kern="100" dirty="0">
                <a:latin typeface="+mj-ea"/>
                <a:ea typeface="+mj-ea"/>
                <a:cs typeface="Times New Roman"/>
              </a:rPr>
              <a:t>≤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 smtClean="0">
                <a:latin typeface="Times New Roman" pitchFamily="18" charset="0"/>
                <a:ea typeface="华文细黑"/>
                <a:cs typeface="Times New Roman"/>
              </a:rPr>
              <a:t>y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]			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y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en-US" altLang="zh-CN" sz="2600" kern="100" dirty="0">
                <a:latin typeface="+mj-ea"/>
                <a:ea typeface="+mj-ea"/>
                <a:cs typeface="Times New Roman"/>
              </a:rPr>
              <a:t>≤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y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]</a:t>
            </a:r>
            <a:endParaRPr lang="en-US" altLang="zh-CN" sz="2600" kern="100" dirty="0">
              <a:latin typeface="Times New Roman" pitchFamily="18" charset="0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 pitchFamily="18" charset="0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特殊值法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1.5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en-US" altLang="zh-CN" sz="2600" kern="100" dirty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∵[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1.5]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[1.5]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错；</a:t>
            </a:r>
            <a:endParaRPr lang="en-US" altLang="zh-CN" sz="2600" kern="100" dirty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[2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1.5]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3,2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[1.5]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错；</a:t>
            </a:r>
            <a:endParaRPr lang="en-US" altLang="zh-CN" sz="2600" kern="100" dirty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1.5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0.5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错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00392" y="991567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7970052"/>
              </p:ext>
            </p:extLst>
          </p:nvPr>
        </p:nvGraphicFramePr>
        <p:xfrm>
          <a:off x="153159" y="684302"/>
          <a:ext cx="9190037" cy="1341437"/>
        </p:xfrm>
        <a:graphic>
          <a:graphicData uri="http://schemas.openxmlformats.org/presentationml/2006/ole">
            <p:oleObj spid="_x0000_s19538" name="文档" r:id="rId15" imgW="9194971" imgH="133889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62573" y="1650886"/>
            <a:ext cx="8909535" cy="3387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的值域为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{0,1}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是偶函数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不是周期函数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D.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单调函数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中函数值只有两个：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，正确；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是无理数，则－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也是无理数，则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是有理数，则－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也是有理数，则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是偶函数，正确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166" y="1090062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中，对于任意有理数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是无理数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也是无理数；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是有理数，则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也是有理数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，不正确；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中，取任意两个数值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的大小不确定，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故不存在单调性，正确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660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6256" y="699542"/>
            <a:ext cx="8683844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上有定义，若对任意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宋体"/>
                <a:cs typeface="宋体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]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			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上具有性质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[1,3]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上具有性质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，现给出如下命题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[1,3]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上的图象是连续不断的；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上具有性质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处取得最大值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[1,3]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769801"/>
              </p:ext>
            </p:extLst>
          </p:nvPr>
        </p:nvGraphicFramePr>
        <p:xfrm>
          <a:off x="236280" y="1353185"/>
          <a:ext cx="4130675" cy="1114425"/>
        </p:xfrm>
        <a:graphic>
          <a:graphicData uri="http://schemas.openxmlformats.org/presentationml/2006/ole">
            <p:oleObj spid="_x0000_s20635" name="文档" r:id="rId15" imgW="4130331" imgH="1116338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4028994"/>
              </p:ext>
            </p:extLst>
          </p:nvPr>
        </p:nvGraphicFramePr>
        <p:xfrm>
          <a:off x="1949232" y="3670538"/>
          <a:ext cx="539750" cy="693738"/>
        </p:xfrm>
        <a:graphic>
          <a:graphicData uri="http://schemas.openxmlformats.org/presentationml/2006/ole">
            <p:oleObj spid="_x0000_s20636" name="文档" r:id="rId16" imgW="542025" imgH="69446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6256" y="771550"/>
            <a:ext cx="8683844" cy="6946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对任意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[1,3]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1065200"/>
              </p:ext>
            </p:extLst>
          </p:nvPr>
        </p:nvGraphicFramePr>
        <p:xfrm>
          <a:off x="331788" y="1604963"/>
          <a:ext cx="7658100" cy="1160462"/>
        </p:xfrm>
        <a:graphic>
          <a:graphicData uri="http://schemas.openxmlformats.org/presentationml/2006/ole">
            <p:oleObj spid="_x0000_s21578" name="文档" r:id="rId15" imgW="7656762" imgH="116199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21040" y="2455024"/>
            <a:ext cx="8512738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其中真命题的序号是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③④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通过构造某些特殊函数，排除不合适的选项，利用反证法证明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正确，再两次应用定义式证明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71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5175493"/>
              </p:ext>
            </p:extLst>
          </p:nvPr>
        </p:nvGraphicFramePr>
        <p:xfrm>
          <a:off x="268932" y="661442"/>
          <a:ext cx="8191500" cy="1881187"/>
        </p:xfrm>
        <a:graphic>
          <a:graphicData uri="http://schemas.openxmlformats.org/presentationml/2006/ole">
            <p:oleObj spid="_x0000_s22736" name="文档" r:id="rId15" imgW="8190101" imgH="1884278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5376571"/>
              </p:ext>
            </p:extLst>
          </p:nvPr>
        </p:nvGraphicFramePr>
        <p:xfrm>
          <a:off x="227404" y="2236217"/>
          <a:ext cx="7391400" cy="1066800"/>
        </p:xfrm>
        <a:graphic>
          <a:graphicData uri="http://schemas.openxmlformats.org/presentationml/2006/ole">
            <p:oleObj spid="_x0000_s22737" name="文档" r:id="rId16" imgW="7390093" imgH="106792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17296" y="3140914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[1,3]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上的图象不连续，故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不正确；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[1,3]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上具有性质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9798598"/>
              </p:ext>
            </p:extLst>
          </p:nvPr>
        </p:nvGraphicFramePr>
        <p:xfrm>
          <a:off x="229968" y="4409976"/>
          <a:ext cx="7391400" cy="715962"/>
        </p:xfrm>
        <a:graphic>
          <a:graphicData uri="http://schemas.openxmlformats.org/presentationml/2006/ole">
            <p:oleObj spid="_x0000_s22738" name="文档" r:id="rId17" imgW="7390093" imgH="71687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1853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0687800"/>
              </p:ext>
            </p:extLst>
          </p:nvPr>
        </p:nvGraphicFramePr>
        <p:xfrm>
          <a:off x="407357" y="1275606"/>
          <a:ext cx="8435975" cy="1104900"/>
        </p:xfrm>
        <a:graphic>
          <a:graphicData uri="http://schemas.openxmlformats.org/presentationml/2006/ole">
            <p:oleObj spid="_x0000_s23692" name="文档" r:id="rId15" imgW="8433738" imgH="1106130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6494125"/>
              </p:ext>
            </p:extLst>
          </p:nvPr>
        </p:nvGraphicFramePr>
        <p:xfrm>
          <a:off x="323528" y="2355726"/>
          <a:ext cx="8435975" cy="1104900"/>
        </p:xfrm>
        <a:graphic>
          <a:graphicData uri="http://schemas.openxmlformats.org/presentationml/2006/ole">
            <p:oleObj spid="_x0000_s23693" name="文档" r:id="rId16" imgW="8433738" imgH="110793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08288" y="3253828"/>
            <a:ext cx="8099577" cy="1406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，假设存在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[1,3]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[1,3]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16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507000"/>
            <a:ext cx="5577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与新定义有关的创新题型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416682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综合型函数创新题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6388" y="989581"/>
            <a:ext cx="8099577" cy="12939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[1,3]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上具有性质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8396297"/>
              </p:ext>
            </p:extLst>
          </p:nvPr>
        </p:nvGraphicFramePr>
        <p:xfrm>
          <a:off x="323528" y="2330946"/>
          <a:ext cx="6088063" cy="1104900"/>
        </p:xfrm>
        <a:graphic>
          <a:graphicData uri="http://schemas.openxmlformats.org/presentationml/2006/ole">
            <p:oleObj spid="_x0000_s24646" name="文档" r:id="rId15" imgW="6087694" imgH="110613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34567" y="3235062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，故上式矛盾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即对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[1,3]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74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4380" y="987574"/>
            <a:ext cx="8099577" cy="6219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[1,3]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7842636"/>
              </p:ext>
            </p:extLst>
          </p:nvPr>
        </p:nvGraphicFramePr>
        <p:xfrm>
          <a:off x="210567" y="1566292"/>
          <a:ext cx="8967788" cy="1477963"/>
        </p:xfrm>
        <a:graphic>
          <a:graphicData uri="http://schemas.openxmlformats.org/presentationml/2006/ole">
            <p:oleObj spid="_x0000_s25786" name="文档" r:id="rId15" imgW="8973839" imgH="1483384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4184868"/>
              </p:ext>
            </p:extLst>
          </p:nvPr>
        </p:nvGraphicFramePr>
        <p:xfrm>
          <a:off x="262955" y="2858065"/>
          <a:ext cx="6088062" cy="952500"/>
        </p:xfrm>
        <a:graphic>
          <a:graphicData uri="http://schemas.openxmlformats.org/presentationml/2006/ole">
            <p:oleObj spid="_x0000_s25787" name="文档" r:id="rId16" imgW="6087694" imgH="953312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2561176"/>
              </p:ext>
            </p:extLst>
          </p:nvPr>
        </p:nvGraphicFramePr>
        <p:xfrm>
          <a:off x="216950" y="3663483"/>
          <a:ext cx="6088062" cy="952500"/>
        </p:xfrm>
        <a:graphic>
          <a:graphicData uri="http://schemas.openxmlformats.org/presentationml/2006/ole">
            <p:oleObj spid="_x0000_s25788" name="文档" r:id="rId17" imgW="6087694" imgH="955114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4455571"/>
            <a:ext cx="14253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233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798" y="820698"/>
            <a:ext cx="8770682" cy="4168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如图所示，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单位：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m)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OB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单位：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m)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OA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OB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的夹角为，以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为圆心，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为半径作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圆弧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线段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延长线交于点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甲、乙两质点同时从点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出发，甲先以速率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单位：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/s)</a:t>
            </a:r>
            <a:r>
              <a:rPr lang="zh-CN" altLang="zh-CN" sz="2400" kern="100" dirty="0">
                <a:latin typeface="IPAPANNEW"/>
                <a:ea typeface="华文细黑"/>
                <a:cs typeface="Times New Roman"/>
              </a:rPr>
              <a:t>沿线段</a:t>
            </a:r>
            <a:r>
              <a:rPr lang="en-US" altLang="zh-CN" sz="2400" i="1" kern="100" dirty="0">
                <a:latin typeface="IPAPANNEW"/>
                <a:ea typeface="华文细黑"/>
                <a:cs typeface="Times New Roman"/>
              </a:rPr>
              <a:t>OB</a:t>
            </a:r>
            <a:r>
              <a:rPr lang="zh-CN" altLang="zh-CN" sz="2400" kern="100" dirty="0">
                <a:latin typeface="IPAPANNEW"/>
                <a:ea typeface="华文细黑"/>
                <a:cs typeface="Times New Roman"/>
              </a:rPr>
              <a:t>行至点</a:t>
            </a:r>
            <a:r>
              <a:rPr lang="en-US" altLang="zh-CN" sz="2400" i="1" kern="100" dirty="0">
                <a:latin typeface="IPAPANNEW"/>
                <a:ea typeface="华文细黑"/>
                <a:cs typeface="Times New Roman"/>
              </a:rPr>
              <a:t>B</a:t>
            </a:r>
            <a:r>
              <a:rPr lang="zh-CN" altLang="zh-CN" sz="2400" kern="100" dirty="0">
                <a:latin typeface="IPAPANNEW"/>
                <a:ea typeface="华文细黑"/>
                <a:cs typeface="Times New Roman"/>
              </a:rPr>
              <a:t>，再以速率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3(</a:t>
            </a:r>
            <a:r>
              <a:rPr lang="zh-CN" altLang="zh-CN" sz="2400" kern="100" dirty="0">
                <a:latin typeface="IPAPANNEW"/>
                <a:ea typeface="华文细黑"/>
                <a:cs typeface="Times New Roman"/>
              </a:rPr>
              <a:t>单位：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m/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s)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沿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圆弧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行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至点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后停止；乙以速率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单位：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m/s)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沿线段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行至点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后停止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时刻甲、乙所到达的两点连线与它们经过的路径所围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成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图形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的面积为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，则函数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图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大致是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9194884"/>
              </p:ext>
            </p:extLst>
          </p:nvPr>
        </p:nvGraphicFramePr>
        <p:xfrm>
          <a:off x="5310843" y="1429447"/>
          <a:ext cx="704481" cy="441066"/>
        </p:xfrm>
        <a:graphic>
          <a:graphicData uri="http://schemas.openxmlformats.org/presentationml/2006/ole">
            <p:oleObj spid="_x0000_s26747" name="Equation" r:id="rId15" imgW="368300" imgH="228600" progId="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8227300"/>
              </p:ext>
            </p:extLst>
          </p:nvPr>
        </p:nvGraphicFramePr>
        <p:xfrm>
          <a:off x="6545979" y="2480249"/>
          <a:ext cx="683449" cy="428681"/>
        </p:xfrm>
        <a:graphic>
          <a:graphicData uri="http://schemas.openxmlformats.org/presentationml/2006/ole">
            <p:oleObj spid="_x0000_s26748" name="Equation" r:id="rId16" imgW="368300" imgH="228600" progId="">
              <p:embed/>
            </p:oleObj>
          </a:graphicData>
        </a:graphic>
      </p:graphicFrame>
      <p:pic>
        <p:nvPicPr>
          <p:cNvPr id="26634" name="Picture 10" descr="5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151" y="3564622"/>
            <a:ext cx="2051297" cy="115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29698" name="Picture 2" descr="C:\Users\Administrator\Desktop\新建文件夹\新建文件夹\59.TIF"/>
          <p:cNvPicPr>
            <a:picLocks noChangeAspect="1" noChangeArrowheads="1"/>
          </p:cNvPicPr>
          <p:nvPr/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4116" y="900326"/>
            <a:ext cx="5030916" cy="195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697" name="Picture 1" descr="C:\Users\Administrator\Desktop\新建文件夹\新建文件夹\60.TIF"/>
          <p:cNvPicPr>
            <a:picLocks noChangeAspect="1" noChangeArrowheads="1"/>
          </p:cNvPicPr>
          <p:nvPr/>
        </p:nvPicPr>
        <p:blipFill>
          <a:blip r:embed="rId16" r:link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9728" y="2994554"/>
            <a:ext cx="4978511" cy="19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28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512" y="922959"/>
            <a:ext cx="859786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进行分段，确定函数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的解析式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由题意知，当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时，甲从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移动，乙从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移动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时刻，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9253233"/>
              </p:ext>
            </p:extLst>
          </p:nvPr>
        </p:nvGraphicFramePr>
        <p:xfrm>
          <a:off x="279216" y="2787774"/>
          <a:ext cx="8420100" cy="922337"/>
        </p:xfrm>
        <a:graphic>
          <a:graphicData uri="http://schemas.openxmlformats.org/presentationml/2006/ole">
            <p:oleObj spid="_x0000_s30773" name="文档" r:id="rId15" imgW="8418624" imgH="92303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64272" y="3602722"/>
            <a:ext cx="8733982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时，设圆弧半径为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，甲从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沿圆弧移动到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后停止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点不动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197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000" y="1461150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此段图象为直线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当甲移动至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点后，甲、乙均不再移动，面积不再增加，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中开始一段函数图象不对，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中后两段图象不对，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中前两段函数图象不对，故选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4275407"/>
              </p:ext>
            </p:extLst>
          </p:nvPr>
        </p:nvGraphicFramePr>
        <p:xfrm>
          <a:off x="379953" y="699542"/>
          <a:ext cx="8374062" cy="1096962"/>
        </p:xfrm>
        <a:graphic>
          <a:graphicData uri="http://schemas.openxmlformats.org/presentationml/2006/ole">
            <p:oleObj spid="_x0000_s31794" name="文档" r:id="rId15" imgW="8372919" imgH="10985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9250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6316" y="825701"/>
            <a:ext cx="8858389" cy="6954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，定义运算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3267354"/>
              </p:ext>
            </p:extLst>
          </p:nvPr>
        </p:nvGraphicFramePr>
        <p:xfrm>
          <a:off x="6136833" y="710590"/>
          <a:ext cx="2835275" cy="1295400"/>
        </p:xfrm>
        <a:graphic>
          <a:graphicData uri="http://schemas.openxmlformats.org/presentationml/2006/ole">
            <p:oleObj spid="_x0000_s32910" name="文档" r:id="rId15" imgW="2835373" imgH="1297346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5575944"/>
              </p:ext>
            </p:extLst>
          </p:nvPr>
        </p:nvGraphicFramePr>
        <p:xfrm>
          <a:off x="198318" y="2739241"/>
          <a:ext cx="8451850" cy="1470025"/>
        </p:xfrm>
        <a:graphic>
          <a:graphicData uri="http://schemas.openxmlformats.org/presentationml/2006/ole">
            <p:oleObj spid="_x0000_s32911" name="文档" r:id="rId16" imgW="8448853" imgH="1472317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07504" y="3651870"/>
            <a:ext cx="473078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的图象，如图所示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2771" name="Picture 3" descr="6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0879" y="2924646"/>
            <a:ext cx="2294876" cy="216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6805926"/>
              </p:ext>
            </p:extLst>
          </p:nvPr>
        </p:nvGraphicFramePr>
        <p:xfrm>
          <a:off x="196889" y="4272181"/>
          <a:ext cx="6088063" cy="884237"/>
        </p:xfrm>
        <a:graphic>
          <a:graphicData uri="http://schemas.openxmlformats.org/presentationml/2006/ole">
            <p:oleObj spid="_x0000_s32912" name="文档" r:id="rId18" imgW="6087694" imgH="884832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15124" y="1601511"/>
            <a:ext cx="890953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1)*(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，且关于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spc="-100" dirty="0" err="1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spc="-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恰有三个互不相等的实数根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spc="-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spc="-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spc="-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847" y="915566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恰有三个互不相等的实数根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不妨设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，易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5747027"/>
              </p:ext>
            </p:extLst>
          </p:nvPr>
        </p:nvGraphicFramePr>
        <p:xfrm>
          <a:off x="341979" y="2139702"/>
          <a:ext cx="6088063" cy="884237"/>
        </p:xfrm>
        <a:graphic>
          <a:graphicData uri="http://schemas.openxmlformats.org/presentationml/2006/ole">
            <p:oleObj spid="_x0000_s33971" name="文档" r:id="rId15" imgW="6087694" imgH="885193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8035187"/>
              </p:ext>
            </p:extLst>
          </p:nvPr>
        </p:nvGraphicFramePr>
        <p:xfrm>
          <a:off x="320040" y="2715766"/>
          <a:ext cx="6088063" cy="1585912"/>
        </p:xfrm>
        <a:graphic>
          <a:graphicData uri="http://schemas.openxmlformats.org/presentationml/2006/ole">
            <p:oleObj spid="_x0000_s33972" name="文档" r:id="rId16" imgW="6087694" imgH="1586931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7091167"/>
              </p:ext>
            </p:extLst>
          </p:nvPr>
        </p:nvGraphicFramePr>
        <p:xfrm>
          <a:off x="251520" y="4106778"/>
          <a:ext cx="6088062" cy="1104900"/>
        </p:xfrm>
        <a:graphic>
          <a:graphicData uri="http://schemas.openxmlformats.org/presentationml/2006/ole">
            <p:oleObj spid="_x0000_s33973" name="文档" r:id="rId17" imgW="6087694" imgH="1106130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5750078"/>
              </p:ext>
            </p:extLst>
          </p:nvPr>
        </p:nvGraphicFramePr>
        <p:xfrm>
          <a:off x="5690186" y="4019530"/>
          <a:ext cx="2789237" cy="1104900"/>
        </p:xfrm>
        <a:graphic>
          <a:graphicData uri="http://schemas.openxmlformats.org/presentationml/2006/ole">
            <p:oleObj spid="_x0000_s33974" name="文档" r:id="rId18" imgW="2789665" imgH="11066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55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2607" y="843558"/>
            <a:ext cx="8597865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是定义在</a:t>
            </a:r>
            <a:r>
              <a:rPr lang="en-US" altLang="zh-CN" sz="2600" b="1" kern="100" dirty="0">
                <a:latin typeface="Times New Roman"/>
                <a:ea typeface="华文细黑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上且周期为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的函数，在区间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5180311"/>
              </p:ext>
            </p:extLst>
          </p:nvPr>
        </p:nvGraphicFramePr>
        <p:xfrm>
          <a:off x="251520" y="1451853"/>
          <a:ext cx="8702675" cy="1889125"/>
        </p:xfrm>
        <a:graphic>
          <a:graphicData uri="http://schemas.openxmlformats.org/presentationml/2006/ole">
            <p:oleObj spid="_x0000_s34942" name="文档" r:id="rId15" imgW="8706968" imgH="189421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2931790"/>
            <a:ext cx="4147289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的周期为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5044676"/>
              </p:ext>
            </p:extLst>
          </p:nvPr>
        </p:nvGraphicFramePr>
        <p:xfrm>
          <a:off x="308288" y="4181753"/>
          <a:ext cx="6088063" cy="936625"/>
        </p:xfrm>
        <a:graphic>
          <a:graphicData uri="http://schemas.openxmlformats.org/presentationml/2006/ole">
            <p:oleObj spid="_x0000_s34943" name="文档" r:id="rId16" imgW="6087694" imgH="938174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3675587"/>
              </p:ext>
            </p:extLst>
          </p:nvPr>
        </p:nvGraphicFramePr>
        <p:xfrm>
          <a:off x="4225260" y="4155405"/>
          <a:ext cx="2476500" cy="936625"/>
        </p:xfrm>
        <a:graphic>
          <a:graphicData uri="http://schemas.openxmlformats.org/presentationml/2006/ole">
            <p:oleObj spid="_x0000_s34944" name="文档" r:id="rId17" imgW="2477263" imgH="9385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3623865"/>
              </p:ext>
            </p:extLst>
          </p:nvPr>
        </p:nvGraphicFramePr>
        <p:xfrm>
          <a:off x="572169" y="987574"/>
          <a:ext cx="6088063" cy="936625"/>
        </p:xfrm>
        <a:graphic>
          <a:graphicData uri="http://schemas.openxmlformats.org/presentationml/2006/ole">
            <p:oleObj spid="_x0000_s36000" name="文档" r:id="rId15" imgW="6087694" imgH="939256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5902975"/>
              </p:ext>
            </p:extLst>
          </p:nvPr>
        </p:nvGraphicFramePr>
        <p:xfrm>
          <a:off x="467544" y="1707654"/>
          <a:ext cx="6089650" cy="1585912"/>
        </p:xfrm>
        <a:graphic>
          <a:graphicData uri="http://schemas.openxmlformats.org/presentationml/2006/ole">
            <p:oleObj spid="_x0000_s36001" name="文档" r:id="rId16" imgW="6087694" imgH="1589454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9588812"/>
              </p:ext>
            </p:extLst>
          </p:nvPr>
        </p:nvGraphicFramePr>
        <p:xfrm>
          <a:off x="524312" y="3075806"/>
          <a:ext cx="6088062" cy="1060450"/>
        </p:xfrm>
        <a:graphic>
          <a:graphicData uri="http://schemas.openxmlformats.org/presentationml/2006/ole">
            <p:oleObj spid="_x0000_s36002" name="文档" r:id="rId17" imgW="6087694" imgH="1060357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565346"/>
              </p:ext>
            </p:extLst>
          </p:nvPr>
        </p:nvGraphicFramePr>
        <p:xfrm>
          <a:off x="487998" y="4008438"/>
          <a:ext cx="6088062" cy="898525"/>
        </p:xfrm>
        <a:graphic>
          <a:graphicData uri="http://schemas.openxmlformats.org/presentationml/2006/ole">
            <p:oleObj spid="_x0000_s36003" name="文档" r:id="rId18" imgW="6087694" imgH="90105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224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5577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与新定义有关的创新题型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1110679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，对函数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，定义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对称函数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满足：对任意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，两个点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对称函数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4227718"/>
              </p:ext>
            </p:extLst>
          </p:nvPr>
        </p:nvGraphicFramePr>
        <p:xfrm>
          <a:off x="5850855" y="2998127"/>
          <a:ext cx="1279525" cy="677862"/>
        </p:xfrm>
        <a:graphic>
          <a:graphicData uri="http://schemas.openxmlformats.org/presentationml/2006/ole">
            <p:oleObj spid="_x0000_s1167" name="文档" r:id="rId3" imgW="1281281" imgH="6789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0032" y="1003827"/>
            <a:ext cx="314701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534390"/>
              </p:ext>
            </p:extLst>
          </p:nvPr>
        </p:nvGraphicFramePr>
        <p:xfrm>
          <a:off x="655638" y="1638300"/>
          <a:ext cx="8428037" cy="1058863"/>
        </p:xfrm>
        <a:graphic>
          <a:graphicData uri="http://schemas.openxmlformats.org/presentationml/2006/ole">
            <p:oleObj spid="_x0000_s36904" name="文档" r:id="rId15" imgW="8426181" imgH="1060357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2499742"/>
            <a:ext cx="6693865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10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4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1798" y="780594"/>
            <a:ext cx="8770682" cy="29136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已知二次函数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的两个零点分别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spc="-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card(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中的元素个数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		          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的充要条件，则实数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3025561"/>
              </p:ext>
            </p:extLst>
          </p:nvPr>
        </p:nvGraphicFramePr>
        <p:xfrm>
          <a:off x="5499199" y="740172"/>
          <a:ext cx="1089025" cy="1096962"/>
        </p:xfrm>
        <a:graphic>
          <a:graphicData uri="http://schemas.openxmlformats.org/presentationml/2006/ole">
            <p:oleObj spid="_x0000_s38066" name="文档" r:id="rId15" imgW="1090528" imgH="109903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2813930"/>
              </p:ext>
            </p:extLst>
          </p:nvPr>
        </p:nvGraphicFramePr>
        <p:xfrm>
          <a:off x="6530171" y="750094"/>
          <a:ext cx="1089025" cy="1096962"/>
        </p:xfrm>
        <a:graphic>
          <a:graphicData uri="http://schemas.openxmlformats.org/presentationml/2006/ole">
            <p:oleObj spid="_x0000_s38067" name="文档" r:id="rId16" imgW="1090528" imgH="1100472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3498390"/>
              </p:ext>
            </p:extLst>
          </p:nvPr>
        </p:nvGraphicFramePr>
        <p:xfrm>
          <a:off x="1028368" y="2052032"/>
          <a:ext cx="2651125" cy="1455737"/>
        </p:xfrm>
        <a:graphic>
          <a:graphicData uri="http://schemas.openxmlformats.org/presentationml/2006/ole">
            <p:oleObj spid="_x0000_s38068" name="文档" r:id="rId17" imgW="2652539" imgH="1457441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983164"/>
              </p:ext>
            </p:extLst>
          </p:nvPr>
        </p:nvGraphicFramePr>
        <p:xfrm>
          <a:off x="217612" y="3363838"/>
          <a:ext cx="8397875" cy="1143000"/>
        </p:xfrm>
        <a:graphic>
          <a:graphicData uri="http://schemas.openxmlformats.org/presentationml/2006/ole">
            <p:oleObj spid="_x0000_s38069" name="文档" r:id="rId18" imgW="8395591" imgH="1144335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1561440"/>
              </p:ext>
            </p:extLst>
          </p:nvPr>
        </p:nvGraphicFramePr>
        <p:xfrm>
          <a:off x="205423" y="4028763"/>
          <a:ext cx="8397875" cy="1189037"/>
        </p:xfrm>
        <a:graphic>
          <a:graphicData uri="http://schemas.openxmlformats.org/presentationml/2006/ole">
            <p:oleObj spid="_x0000_s38070" name="文档" r:id="rId19" imgW="8395591" imgH="11901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615" y="915566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开口向下，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5401508"/>
              </p:ext>
            </p:extLst>
          </p:nvPr>
        </p:nvGraphicFramePr>
        <p:xfrm>
          <a:off x="351169" y="1440880"/>
          <a:ext cx="7764463" cy="1058862"/>
        </p:xfrm>
        <a:graphic>
          <a:graphicData uri="http://schemas.openxmlformats.org/presentationml/2006/ole">
            <p:oleObj spid="_x0000_s38976" name="文档" r:id="rId15" imgW="7763286" imgH="1060357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0495138"/>
              </p:ext>
            </p:extLst>
          </p:nvPr>
        </p:nvGraphicFramePr>
        <p:xfrm>
          <a:off x="335929" y="2226950"/>
          <a:ext cx="7764463" cy="1058862"/>
        </p:xfrm>
        <a:graphic>
          <a:graphicData uri="http://schemas.openxmlformats.org/presentationml/2006/ole">
            <p:oleObj spid="_x0000_s38977" name="文档" r:id="rId16" imgW="7763286" imgH="106179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9140" y="3003798"/>
            <a:ext cx="882132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(1,2)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523" y="987574"/>
            <a:ext cx="894697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spc="-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max{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)}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spc="-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min{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)}(max{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表示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中的较大值，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min{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表示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中的较小值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记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spc="-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的最小值为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spc="-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的最大值为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spc="-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2)][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2)]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7665010"/>
              </p:ext>
            </p:extLst>
          </p:nvPr>
        </p:nvGraphicFramePr>
        <p:xfrm>
          <a:off x="365422" y="987574"/>
          <a:ext cx="6088063" cy="1919287"/>
        </p:xfrm>
        <a:graphic>
          <a:graphicData uri="http://schemas.openxmlformats.org/presentationml/2006/ole">
            <p:oleObj spid="_x0000_s39991" name="文档" r:id="rId15" imgW="6087694" imgH="1922483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7723517"/>
              </p:ext>
            </p:extLst>
          </p:nvPr>
        </p:nvGraphicFramePr>
        <p:xfrm>
          <a:off x="426773" y="2667099"/>
          <a:ext cx="6088063" cy="1920875"/>
        </p:xfrm>
        <a:graphic>
          <a:graphicData uri="http://schemas.openxmlformats.org/presentationml/2006/ole">
            <p:oleObj spid="_x0000_s39992" name="文档" r:id="rId16" imgW="6087694" imgH="19246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24036" y="4461953"/>
            <a:ext cx="762896" cy="65636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5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4068" y="1491630"/>
            <a:ext cx="778353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可求得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的最小值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的最大值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16.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16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33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-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85003"/>
            <a:ext cx="2394677" cy="290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8257259"/>
              </p:ext>
            </p:extLst>
          </p:nvPr>
        </p:nvGraphicFramePr>
        <p:xfrm>
          <a:off x="248101" y="159628"/>
          <a:ext cx="6088063" cy="1058862"/>
        </p:xfrm>
        <a:graphic>
          <a:graphicData uri="http://schemas.openxmlformats.org/presentationml/2006/ole">
            <p:oleObj spid="_x0000_s2599" name="文档" r:id="rId4" imgW="6087694" imgH="106035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0311944"/>
              </p:ext>
            </p:extLst>
          </p:nvPr>
        </p:nvGraphicFramePr>
        <p:xfrm>
          <a:off x="214193" y="1167740"/>
          <a:ext cx="6088062" cy="723900"/>
        </p:xfrm>
        <a:graphic>
          <a:graphicData uri="http://schemas.openxmlformats.org/presentationml/2006/ole">
            <p:oleObj spid="_x0000_s2600" name="文档" r:id="rId5" imgW="6087694" imgH="724445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60853" y="1887820"/>
            <a:ext cx="27767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754762"/>
              </p:ext>
            </p:extLst>
          </p:nvPr>
        </p:nvGraphicFramePr>
        <p:xfrm>
          <a:off x="220110" y="2513404"/>
          <a:ext cx="8221663" cy="685800"/>
        </p:xfrm>
        <a:graphic>
          <a:graphicData uri="http://schemas.openxmlformats.org/presentationml/2006/ole">
            <p:oleObj spid="_x0000_s2601" name="文档" r:id="rId6" imgW="8220331" imgH="686601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141412" y="3111956"/>
            <a:ext cx="809957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在同一坐标系内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及半圆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8160813"/>
              </p:ext>
            </p:extLst>
          </p:nvPr>
        </p:nvGraphicFramePr>
        <p:xfrm>
          <a:off x="4283968" y="3824416"/>
          <a:ext cx="1311275" cy="723900"/>
        </p:xfrm>
        <a:graphic>
          <a:graphicData uri="http://schemas.openxmlformats.org/presentationml/2006/ole">
            <p:oleObj spid="_x0000_s2602" name="文档" r:id="rId7" imgW="1311513" imgH="72475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3400790"/>
              </p:ext>
            </p:extLst>
          </p:nvPr>
        </p:nvGraphicFramePr>
        <p:xfrm>
          <a:off x="788193" y="1127770"/>
          <a:ext cx="6088063" cy="1058862"/>
        </p:xfrm>
        <a:graphic>
          <a:graphicData uri="http://schemas.openxmlformats.org/presentationml/2006/ole">
            <p:oleObj spid="_x0000_s4494" name="文档" r:id="rId3" imgW="6087694" imgH="1061799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9368747"/>
              </p:ext>
            </p:extLst>
          </p:nvPr>
        </p:nvGraphicFramePr>
        <p:xfrm>
          <a:off x="788193" y="2447379"/>
          <a:ext cx="6088062" cy="723900"/>
        </p:xfrm>
        <a:graphic>
          <a:graphicData uri="http://schemas.openxmlformats.org/presentationml/2006/ole">
            <p:oleObj spid="_x0000_s4495" name="文档" r:id="rId4" imgW="6087694" imgH="724806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8346426"/>
              </p:ext>
            </p:extLst>
          </p:nvPr>
        </p:nvGraphicFramePr>
        <p:xfrm>
          <a:off x="788193" y="3432026"/>
          <a:ext cx="6088062" cy="723900"/>
        </p:xfrm>
        <a:graphic>
          <a:graphicData uri="http://schemas.openxmlformats.org/presentationml/2006/ole">
            <p:oleObj spid="_x0000_s4496" name="文档" r:id="rId5" imgW="6087694" imgH="7262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9422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658" y="446127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(2)(2014·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是定义在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上的函数，且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)&gt;0.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对任意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，若经过点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的直线与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轴的交点为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c,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，则称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关于函数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的平均数，记为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例如，当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时，可得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的算术平均数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的几何平均数；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c,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，且三点共线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7852947"/>
              </p:ext>
            </p:extLst>
          </p:nvPr>
        </p:nvGraphicFramePr>
        <p:xfrm>
          <a:off x="7865308" y="2109931"/>
          <a:ext cx="838200" cy="990600"/>
        </p:xfrm>
        <a:graphic>
          <a:graphicData uri="http://schemas.openxmlformats.org/presentationml/2006/ole">
            <p:oleObj spid="_x0000_s3212" name="文档" r:id="rId3" imgW="839311" imgH="99230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9512196"/>
              </p:ext>
            </p:extLst>
          </p:nvPr>
        </p:nvGraphicFramePr>
        <p:xfrm>
          <a:off x="467544" y="339502"/>
          <a:ext cx="6088063" cy="1096962"/>
        </p:xfrm>
        <a:graphic>
          <a:graphicData uri="http://schemas.openxmlformats.org/presentationml/2006/ole">
            <p:oleObj spid="_x0000_s5767" name="文档" r:id="rId3" imgW="6087694" imgH="1098561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3788968"/>
              </p:ext>
            </p:extLst>
          </p:nvPr>
        </p:nvGraphicFramePr>
        <p:xfrm>
          <a:off x="467544" y="1347614"/>
          <a:ext cx="6088063" cy="1096962"/>
        </p:xfrm>
        <a:graphic>
          <a:graphicData uri="http://schemas.openxmlformats.org/presentationml/2006/ole">
            <p:oleObj spid="_x0000_s5768" name="文档" r:id="rId4" imgW="6087694" imgH="1101445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4566045"/>
              </p:ext>
            </p:extLst>
          </p:nvPr>
        </p:nvGraphicFramePr>
        <p:xfrm>
          <a:off x="426814" y="2283718"/>
          <a:ext cx="6088063" cy="1096962"/>
        </p:xfrm>
        <a:graphic>
          <a:graphicData uri="http://schemas.openxmlformats.org/presentationml/2006/ole">
            <p:oleObj spid="_x0000_s5769" name="文档" r:id="rId5" imgW="6087694" imgH="1102887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8731157"/>
              </p:ext>
            </p:extLst>
          </p:nvPr>
        </p:nvGraphicFramePr>
        <p:xfrm>
          <a:off x="428153" y="3345498"/>
          <a:ext cx="6088063" cy="814387"/>
        </p:xfrm>
        <a:graphic>
          <a:graphicData uri="http://schemas.openxmlformats.org/presentationml/2006/ole">
            <p:oleObj spid="_x0000_s5770" name="文档" r:id="rId6" imgW="6087694" imgH="815992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1595741"/>
              </p:ext>
            </p:extLst>
          </p:nvPr>
        </p:nvGraphicFramePr>
        <p:xfrm>
          <a:off x="425549" y="4083918"/>
          <a:ext cx="1554163" cy="663575"/>
        </p:xfrm>
        <a:graphic>
          <a:graphicData uri="http://schemas.openxmlformats.org/presentationml/2006/ole">
            <p:oleObj spid="_x0000_s5771" name="文档" r:id="rId7" imgW="1555532" imgH="66381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468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2753</Words>
  <Application>Microsoft Office PowerPoint</Application>
  <PresentationFormat>全屏显示(16:9)</PresentationFormat>
  <Paragraphs>589</Paragraphs>
  <Slides>55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58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724</cp:revision>
  <dcterms:modified xsi:type="dcterms:W3CDTF">2016-03-03T00:42:19Z</dcterms:modified>
</cp:coreProperties>
</file>