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486" r:id="rId9"/>
    <p:sldId id="485" r:id="rId10"/>
    <p:sldId id="487" r:id="rId11"/>
    <p:sldId id="515" r:id="rId12"/>
    <p:sldId id="516" r:id="rId13"/>
    <p:sldId id="481" r:id="rId14"/>
    <p:sldId id="491" r:id="rId15"/>
    <p:sldId id="517" r:id="rId16"/>
    <p:sldId id="518" r:id="rId17"/>
    <p:sldId id="492" r:id="rId18"/>
    <p:sldId id="519" r:id="rId19"/>
    <p:sldId id="520" r:id="rId20"/>
    <p:sldId id="471" r:id="rId21"/>
    <p:sldId id="521" r:id="rId22"/>
    <p:sldId id="522" r:id="rId23"/>
    <p:sldId id="495" r:id="rId24"/>
    <p:sldId id="500" r:id="rId25"/>
    <p:sldId id="496" r:id="rId26"/>
    <p:sldId id="501" r:id="rId27"/>
    <p:sldId id="523" r:id="rId28"/>
    <p:sldId id="525" r:id="rId29"/>
    <p:sldId id="373" r:id="rId30"/>
    <p:sldId id="396" r:id="rId31"/>
    <p:sldId id="398" r:id="rId32"/>
    <p:sldId id="399" r:id="rId33"/>
    <p:sldId id="400" r:id="rId34"/>
    <p:sldId id="401" r:id="rId35"/>
    <p:sldId id="402" r:id="rId36"/>
    <p:sldId id="526" r:id="rId37"/>
    <p:sldId id="403" r:id="rId38"/>
    <p:sldId id="506" r:id="rId39"/>
    <p:sldId id="404" r:id="rId40"/>
    <p:sldId id="405" r:id="rId41"/>
    <p:sldId id="508" r:id="rId42"/>
    <p:sldId id="411" r:id="rId43"/>
    <p:sldId id="414" r:id="rId44"/>
    <p:sldId id="511" r:id="rId45"/>
    <p:sldId id="527" r:id="rId46"/>
    <p:sldId id="529" r:id="rId4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istrator\Desktop\&#26032;&#24314;&#25991;&#20214;&#22841;\30.TI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package" Target="../embeddings/Microsoft_Office_Word___5.docx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7.docx"/><Relationship Id="rId10" Type="http://schemas.openxmlformats.org/officeDocument/2006/relationships/oleObject" Target="../embeddings/oleObject5.bin"/><Relationship Id="rId4" Type="http://schemas.openxmlformats.org/officeDocument/2006/relationships/package" Target="../embeddings/Microsoft_Office_Word___6.docx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12.docx"/><Relationship Id="rId5" Type="http://schemas.openxmlformats.org/officeDocument/2006/relationships/package" Target="../embeddings/Microsoft_Office_Word___11.docx"/><Relationship Id="rId4" Type="http://schemas.openxmlformats.org/officeDocument/2006/relationships/package" Target="../embeddings/Microsoft_Office_Word___1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16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__18.doc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22.docx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23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1.xml"/><Relationship Id="rId9" Type="http://schemas.openxmlformats.org/officeDocument/2006/relationships/slide" Target="slide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1.xml"/><Relationship Id="rId9" Type="http://schemas.openxmlformats.org/officeDocument/2006/relationships/slide" Target="slide3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1.xml"/><Relationship Id="rId9" Type="http://schemas.openxmlformats.org/officeDocument/2006/relationships/slide" Target="slide37.xml"/><Relationship Id="rId1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2.xml"/><Relationship Id="rId3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5.docx"/><Relationship Id="rId1" Type="http://schemas.openxmlformats.org/officeDocument/2006/relationships/vmlDrawing" Target="../drawings/vmlDrawing14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1.xml"/><Relationship Id="rId15" Type="http://schemas.openxmlformats.org/officeDocument/2006/relationships/package" Target="../embeddings/Microsoft_Office_Word___24.docx"/><Relationship Id="rId10" Type="http://schemas.openxmlformats.org/officeDocument/2006/relationships/slide" Target="slide37.xml"/><Relationship Id="rId4" Type="http://schemas.openxmlformats.org/officeDocument/2006/relationships/slide" Target="slide30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1.xml"/><Relationship Id="rId9" Type="http://schemas.openxmlformats.org/officeDocument/2006/relationships/slide" Target="slide3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1.xml"/><Relationship Id="rId9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1.xml"/><Relationship Id="rId9" Type="http://schemas.openxmlformats.org/officeDocument/2006/relationships/slide" Target="slide37.xml"/><Relationship Id="rId1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2.xml"/><Relationship Id="rId3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7.docx"/><Relationship Id="rId1" Type="http://schemas.openxmlformats.org/officeDocument/2006/relationships/vmlDrawing" Target="../drawings/vmlDrawing15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1.xml"/><Relationship Id="rId15" Type="http://schemas.openxmlformats.org/officeDocument/2006/relationships/image" Target="../media/image44.png"/><Relationship Id="rId10" Type="http://schemas.openxmlformats.org/officeDocument/2006/relationships/slide" Target="slide37.xml"/><Relationship Id="rId4" Type="http://schemas.openxmlformats.org/officeDocument/2006/relationships/slide" Target="slide30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2.xml"/><Relationship Id="rId15" Type="http://schemas.openxmlformats.org/officeDocument/2006/relationships/image" Target="../media/image46.png"/><Relationship Id="rId10" Type="http://schemas.openxmlformats.org/officeDocument/2006/relationships/slide" Target="slide39.xml"/><Relationship Id="rId4" Type="http://schemas.openxmlformats.org/officeDocument/2006/relationships/slide" Target="slide31.xml"/><Relationship Id="rId9" Type="http://schemas.openxmlformats.org/officeDocument/2006/relationships/slide" Target="slide37.xml"/><Relationship Id="rId1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1.xml"/><Relationship Id="rId9" Type="http://schemas.openxmlformats.org/officeDocument/2006/relationships/slide" Target="slide3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2.xml"/><Relationship Id="rId18" Type="http://schemas.openxmlformats.org/officeDocument/2006/relationships/oleObject" Target="../embeddings/oleObject6.bin"/><Relationship Id="rId3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9.docx"/><Relationship Id="rId1" Type="http://schemas.openxmlformats.org/officeDocument/2006/relationships/vmlDrawing" Target="../drawings/vmlDrawing16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1.xml"/><Relationship Id="rId15" Type="http://schemas.openxmlformats.org/officeDocument/2006/relationships/package" Target="../embeddings/Microsoft_Office_Word___28.docx"/><Relationship Id="rId10" Type="http://schemas.openxmlformats.org/officeDocument/2006/relationships/slide" Target="slide37.xml"/><Relationship Id="rId4" Type="http://schemas.openxmlformats.org/officeDocument/2006/relationships/slide" Target="slide30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0.xml"/><Relationship Id="rId18" Type="http://schemas.openxmlformats.org/officeDocument/2006/relationships/package" Target="../embeddings/Microsoft_Office_Word___33.docx"/><Relationship Id="rId3" Type="http://schemas.openxmlformats.org/officeDocument/2006/relationships/image" Target="../media/image54.png"/><Relationship Id="rId7" Type="http://schemas.openxmlformats.org/officeDocument/2006/relationships/slide" Target="slide32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1.docx"/><Relationship Id="rId1" Type="http://schemas.openxmlformats.org/officeDocument/2006/relationships/vmlDrawing" Target="../drawings/vmlDrawing17.vml"/><Relationship Id="rId6" Type="http://schemas.openxmlformats.org/officeDocument/2006/relationships/slide" Target="slide31.xml"/><Relationship Id="rId11" Type="http://schemas.openxmlformats.org/officeDocument/2006/relationships/slide" Target="slide37.xml"/><Relationship Id="rId5" Type="http://schemas.openxmlformats.org/officeDocument/2006/relationships/slide" Target="slide30.xml"/><Relationship Id="rId15" Type="http://schemas.openxmlformats.org/officeDocument/2006/relationships/slide" Target="slide43.xml"/><Relationship Id="rId10" Type="http://schemas.openxmlformats.org/officeDocument/2006/relationships/slide" Target="slide35.xml"/><Relationship Id="rId4" Type="http://schemas.openxmlformats.org/officeDocument/2006/relationships/slide" Target="slide29.xml"/><Relationship Id="rId9" Type="http://schemas.openxmlformats.org/officeDocument/2006/relationships/slide" Target="slide34.xml"/><Relationship Id="rId14" Type="http://schemas.openxmlformats.org/officeDocument/2006/relationships/slide" Target="slide4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2.xml"/><Relationship Id="rId3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1.xml"/><Relationship Id="rId15" Type="http://schemas.openxmlformats.org/officeDocument/2006/relationships/package" Target="../embeddings/Microsoft_Office_Word___34.docx"/><Relationship Id="rId10" Type="http://schemas.openxmlformats.org/officeDocument/2006/relationships/slide" Target="slide37.xml"/><Relationship Id="rId4" Type="http://schemas.openxmlformats.org/officeDocument/2006/relationships/slide" Target="slide30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2.xml"/><Relationship Id="rId3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7.png"/><Relationship Id="rId1" Type="http://schemas.openxmlformats.org/officeDocument/2006/relationships/vmlDrawing" Target="../drawings/vmlDrawing19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1.xml"/><Relationship Id="rId15" Type="http://schemas.openxmlformats.org/officeDocument/2006/relationships/package" Target="../embeddings/Microsoft_Office_Word___35.docx"/><Relationship Id="rId10" Type="http://schemas.openxmlformats.org/officeDocument/2006/relationships/slide" Target="slide37.xml"/><Relationship Id="rId4" Type="http://schemas.openxmlformats.org/officeDocument/2006/relationships/slide" Target="slide30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2.xml"/><Relationship Id="rId3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7.docx"/><Relationship Id="rId1" Type="http://schemas.openxmlformats.org/officeDocument/2006/relationships/vmlDrawing" Target="../drawings/vmlDrawing20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1.xml"/><Relationship Id="rId15" Type="http://schemas.openxmlformats.org/officeDocument/2006/relationships/package" Target="../embeddings/Microsoft_Office_Word___36.docx"/><Relationship Id="rId10" Type="http://schemas.openxmlformats.org/officeDocument/2006/relationships/slide" Target="slide37.xml"/><Relationship Id="rId4" Type="http://schemas.openxmlformats.org/officeDocument/2006/relationships/slide" Target="slide30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4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32.xml"/><Relationship Id="rId10" Type="http://schemas.openxmlformats.org/officeDocument/2006/relationships/slide" Target="slide39.xml"/><Relationship Id="rId4" Type="http://schemas.openxmlformats.org/officeDocument/2006/relationships/slide" Target="slide31.xml"/><Relationship Id="rId9" Type="http://schemas.openxmlformats.org/officeDocument/2006/relationships/slide" Target="slide3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2.xml"/><Relationship Id="rId3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21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1.xml"/><Relationship Id="rId15" Type="http://schemas.openxmlformats.org/officeDocument/2006/relationships/package" Target="../embeddings/Microsoft_Office_Word___38.docx"/><Relationship Id="rId10" Type="http://schemas.openxmlformats.org/officeDocument/2006/relationships/slide" Target="slide37.xml"/><Relationship Id="rId4" Type="http://schemas.openxmlformats.org/officeDocument/2006/relationships/slide" Target="slide30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2.xml"/><Relationship Id="rId18" Type="http://schemas.openxmlformats.org/officeDocument/2006/relationships/image" Target="../media/image4.png"/><Relationship Id="rId3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40.xml"/><Relationship Id="rId17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0.docx"/><Relationship Id="rId1" Type="http://schemas.openxmlformats.org/officeDocument/2006/relationships/vmlDrawing" Target="../drawings/vmlDrawing22.vml"/><Relationship Id="rId6" Type="http://schemas.openxmlformats.org/officeDocument/2006/relationships/slide" Target="slide32.xml"/><Relationship Id="rId11" Type="http://schemas.openxmlformats.org/officeDocument/2006/relationships/slide" Target="slide39.xml"/><Relationship Id="rId5" Type="http://schemas.openxmlformats.org/officeDocument/2006/relationships/slide" Target="slide31.xml"/><Relationship Id="rId15" Type="http://schemas.openxmlformats.org/officeDocument/2006/relationships/package" Target="../embeddings/Microsoft_Office_Word___39.docx"/><Relationship Id="rId10" Type="http://schemas.openxmlformats.org/officeDocument/2006/relationships/slide" Target="slide37.xml"/><Relationship Id="rId4" Type="http://schemas.openxmlformats.org/officeDocument/2006/relationships/slide" Target="slide30.xml"/><Relationship Id="rId9" Type="http://schemas.openxmlformats.org/officeDocument/2006/relationships/slide" Target="slide35.xml"/><Relationship Id="rId14" Type="http://schemas.openxmlformats.org/officeDocument/2006/relationships/slide" Target="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__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75369" y="800805"/>
            <a:ext cx="1328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   数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404" y="3828107"/>
            <a:ext cx="887836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35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5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6</a:t>
            </a:r>
            <a:r>
              <a:rPr lang="zh-CN" altLang="zh-CN" sz="35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夯基础</a:t>
            </a:r>
            <a:r>
              <a:rPr lang="en-US" altLang="zh-CN" sz="35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——</a:t>
            </a:r>
            <a:r>
              <a:rPr lang="zh-CN" altLang="zh-CN" sz="35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熟练掌握基本初等函数</a:t>
            </a:r>
            <a:endParaRPr lang="zh-CN" altLang="en-US" sz="35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164356"/>
            <a:ext cx="4265744" cy="2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1938" y="820698"/>
            <a:ext cx="8512738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指数函数值比较大小，除考虑指数函数单调性、值域外，还需考虑将其转化为幂函数，利用幂函数的单调性比较大小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数形结合思想是解决函数综合问题的主要手段，将问题转化为基本函数的图象关系，比较图象得出相关变量的方程或不等关系，从而使问题解决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578" y="487655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1.5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1.5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的大小关系是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根据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指数函数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上单调递减可得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1.5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，根据指数函数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1.5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上单调递增可得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1.5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1.5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920" y="1108730"/>
            <a:ext cx="4074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9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515581"/>
            <a:ext cx="8512738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不等式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的解集为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4760" y="1515581"/>
            <a:ext cx="220124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2}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5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85355" y="454019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949809"/>
              </p:ext>
            </p:extLst>
          </p:nvPr>
        </p:nvGraphicFramePr>
        <p:xfrm>
          <a:off x="3460750" y="1724025"/>
          <a:ext cx="692150" cy="474663"/>
        </p:xfrm>
        <a:graphic>
          <a:graphicData uri="http://schemas.openxmlformats.org/presentationml/2006/ole">
            <p:oleObj spid="_x0000_s26664" name="Equation" r:id="rId5" imgW="317160" imgH="215640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878140"/>
              </p:ext>
            </p:extLst>
          </p:nvPr>
        </p:nvGraphicFramePr>
        <p:xfrm>
          <a:off x="1835696" y="2427734"/>
          <a:ext cx="692150" cy="474663"/>
        </p:xfrm>
        <a:graphic>
          <a:graphicData uri="http://schemas.openxmlformats.org/presentationml/2006/ole">
            <p:oleObj spid="_x0000_s26665" name="Equation" r:id="rId6" imgW="317087" imgH="21561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3928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对数函数的图象与性质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4890" y="1059582"/>
            <a:ext cx="7783534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基本性质：过定点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，是非奇非偶函数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7734" y="672553"/>
            <a:ext cx="8512738" cy="1400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的图象如图所示，则所给函数图象正确的是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4098" name="Picture 2" descr="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3577" y="2433361"/>
            <a:ext cx="2926535" cy="208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新建文件夹\30.T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6815" y="252254"/>
            <a:ext cx="4701276" cy="45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847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6213" y="438507"/>
            <a:ext cx="834500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点，可解得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   )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，显然图象错误；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，由幂函数图象可知正确；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，显然与所画图象不符；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轴对称，显然不符，故选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0896956"/>
              </p:ext>
            </p:extLst>
          </p:nvPr>
        </p:nvGraphicFramePr>
        <p:xfrm>
          <a:off x="5140749" y="1023952"/>
          <a:ext cx="381000" cy="914400"/>
        </p:xfrm>
        <a:graphic>
          <a:graphicData uri="http://schemas.openxmlformats.org/presentationml/2006/ole">
            <p:oleObj spid="_x0000_s5224" name="文档" r:id="rId3" imgW="382225" imgH="9158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2053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9360" y="1347614"/>
            <a:ext cx="8053080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对于含参数的指数、对数函数问题，在应用单调性时，要注意对底数进行讨论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解决对数函数问题时，首先要考虑其定义域，其次再利用性质求解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7367" y="411510"/>
            <a:ext cx="8597865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为正实数，则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充分不必要条件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必要不充分条件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既不充分也不必要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条件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，那么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，那么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36776" y="1332939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78363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4752" y="259874"/>
            <a:ext cx="8597865" cy="797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3921344"/>
              </p:ext>
            </p:extLst>
          </p:nvPr>
        </p:nvGraphicFramePr>
        <p:xfrm>
          <a:off x="2555776" y="176222"/>
          <a:ext cx="3384550" cy="1652588"/>
        </p:xfrm>
        <a:graphic>
          <a:graphicData uri="http://schemas.openxmlformats.org/presentationml/2006/ole">
            <p:oleObj spid="_x0000_s6518" name="文档" r:id="rId3" imgW="3383877" imgH="165611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4984" y="1381522"/>
            <a:ext cx="7363252" cy="7976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则实数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812483"/>
              </p:ext>
            </p:extLst>
          </p:nvPr>
        </p:nvGraphicFramePr>
        <p:xfrm>
          <a:off x="282000" y="2139702"/>
          <a:ext cx="8434387" cy="1227138"/>
        </p:xfrm>
        <a:graphic>
          <a:graphicData uri="http://schemas.openxmlformats.org/presentationml/2006/ole">
            <p:oleObj spid="_x0000_s6519" name="文档" r:id="rId4" imgW="8433738" imgH="123011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9017366"/>
              </p:ext>
            </p:extLst>
          </p:nvPr>
        </p:nvGraphicFramePr>
        <p:xfrm>
          <a:off x="276490" y="2859782"/>
          <a:ext cx="8434387" cy="1227138"/>
        </p:xfrm>
        <a:graphic>
          <a:graphicData uri="http://schemas.openxmlformats.org/presentationml/2006/ole">
            <p:oleObj spid="_x0000_s6520" name="文档" r:id="rId5" imgW="8433738" imgH="1234800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4529" y="3606150"/>
            <a:ext cx="87339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7241" y="1385714"/>
            <a:ext cx="287771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1,0)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08215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0229374"/>
              </p:ext>
            </p:extLst>
          </p:nvPr>
        </p:nvGraphicFramePr>
        <p:xfrm>
          <a:off x="2695709" y="172002"/>
          <a:ext cx="824873" cy="674897"/>
        </p:xfrm>
        <a:graphic>
          <a:graphicData uri="http://schemas.openxmlformats.org/presentationml/2006/ole">
            <p:oleObj spid="_x0000_s6521" name="Equation" r:id="rId8" imgW="419040" imgH="342720" progId="">
              <p:embed/>
            </p:oleObj>
          </a:graphicData>
        </a:graphic>
      </p:graphicFrame>
      <p:sp>
        <p:nvSpPr>
          <p:cNvPr id="6" name="Rectangle 2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4386939"/>
              </p:ext>
            </p:extLst>
          </p:nvPr>
        </p:nvGraphicFramePr>
        <p:xfrm>
          <a:off x="3837157" y="2234570"/>
          <a:ext cx="880675" cy="720553"/>
        </p:xfrm>
        <a:graphic>
          <a:graphicData uri="http://schemas.openxmlformats.org/presentationml/2006/ole">
            <p:oleObj spid="_x0000_s6522" name="Equation" r:id="rId9" imgW="418918" imgH="342751" progId="">
              <p:embed/>
            </p:oleObj>
          </a:graphicData>
        </a:graphic>
      </p:graphicFrame>
      <p:sp>
        <p:nvSpPr>
          <p:cNvPr id="13" name="Rectangle 2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1830498"/>
              </p:ext>
            </p:extLst>
          </p:nvPr>
        </p:nvGraphicFramePr>
        <p:xfrm>
          <a:off x="1922944" y="2818175"/>
          <a:ext cx="686695" cy="772531"/>
        </p:xfrm>
        <a:graphic>
          <a:graphicData uri="http://schemas.openxmlformats.org/presentationml/2006/ole">
            <p:oleObj spid="_x0000_s6523" name="Equation" r:id="rId10" imgW="304668" imgH="34275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156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4696" y="1282706"/>
            <a:ext cx="859786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基本初等函数的性质、图象及其应用是高考每年必考内容，一般为二至三个选择题、填空题，难度为中档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在二轮复习中，应该对基本函数的性质、图象再复习，达到熟练掌握，灵活应用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对常考题型进行题组强化训练，图象问题难度稍高，应重点研究解题技巧及解决此类问题的总体策略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幂函数的图象和性质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1647" y="1275606"/>
            <a:ext cx="8597865" cy="2917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</a:p>
          <a:p>
            <a:pPr algn="just">
              <a:lnSpc>
                <a:spcPct val="2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1,1]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内有且仅有两个不同的零点，则实数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527785"/>
              </p:ext>
            </p:extLst>
          </p:nvPr>
        </p:nvGraphicFramePr>
        <p:xfrm>
          <a:off x="4901629" y="1203598"/>
          <a:ext cx="4206875" cy="1676400"/>
        </p:xfrm>
        <a:graphic>
          <a:graphicData uri="http://schemas.openxmlformats.org/presentationml/2006/ole">
            <p:oleObj spid="_x0000_s7263" name="文档" r:id="rId3" imgW="4206632" imgH="16788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3834858"/>
              </p:ext>
            </p:extLst>
          </p:nvPr>
        </p:nvGraphicFramePr>
        <p:xfrm>
          <a:off x="653157" y="1555378"/>
          <a:ext cx="4206875" cy="1104900"/>
        </p:xfrm>
        <a:graphic>
          <a:graphicData uri="http://schemas.openxmlformats.org/presentationml/2006/ole">
            <p:oleObj spid="_x0000_s8551" name="文档" r:id="rId3" imgW="4206632" imgH="110840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4068057"/>
              </p:ext>
            </p:extLst>
          </p:nvPr>
        </p:nvGraphicFramePr>
        <p:xfrm>
          <a:off x="653157" y="483518"/>
          <a:ext cx="4206875" cy="1104900"/>
        </p:xfrm>
        <a:graphic>
          <a:graphicData uri="http://schemas.openxmlformats.org/presentationml/2006/ole">
            <p:oleObj spid="_x0000_s8552" name="文档" r:id="rId4" imgW="4206632" imgH="110660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0409319"/>
              </p:ext>
            </p:extLst>
          </p:nvPr>
        </p:nvGraphicFramePr>
        <p:xfrm>
          <a:off x="653157" y="2627238"/>
          <a:ext cx="4206875" cy="1104900"/>
        </p:xfrm>
        <a:graphic>
          <a:graphicData uri="http://schemas.openxmlformats.org/presentationml/2006/ole">
            <p:oleObj spid="_x0000_s8553" name="文档" r:id="rId5" imgW="4206632" imgH="110984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9219609"/>
              </p:ext>
            </p:extLst>
          </p:nvPr>
        </p:nvGraphicFramePr>
        <p:xfrm>
          <a:off x="653157" y="3699098"/>
          <a:ext cx="4206875" cy="1104900"/>
        </p:xfrm>
        <a:graphic>
          <a:graphicData uri="http://schemas.openxmlformats.org/presentationml/2006/ole">
            <p:oleObj spid="_x0000_s8554" name="文档" r:id="rId6" imgW="4206632" imgH="11112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4162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0364" y="165006"/>
            <a:ext cx="8858389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作出函数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的图象如图所示，其中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(1,1)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恒过定点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位置时，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可知当直线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轴和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之间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运动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两图象有两个不同的交点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可与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重合但不能与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轴重合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此时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  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有两个不同的零点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9218" name="Picture 2" descr="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1629" y="1595457"/>
            <a:ext cx="2592101" cy="267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1821305"/>
              </p:ext>
            </p:extLst>
          </p:nvPr>
        </p:nvGraphicFramePr>
        <p:xfrm>
          <a:off x="5731748" y="1491427"/>
          <a:ext cx="388938" cy="928687"/>
        </p:xfrm>
        <a:graphic>
          <a:graphicData uri="http://schemas.openxmlformats.org/presentationml/2006/ole">
            <p:oleObj spid="_x0000_s9394" name="文档" r:id="rId4" imgW="389783" imgH="93100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588115"/>
              </p:ext>
            </p:extLst>
          </p:nvPr>
        </p:nvGraphicFramePr>
        <p:xfrm>
          <a:off x="1907704" y="4019327"/>
          <a:ext cx="388938" cy="928687"/>
        </p:xfrm>
        <a:graphic>
          <a:graphicData uri="http://schemas.openxmlformats.org/presentationml/2006/ole">
            <p:oleObj spid="_x0000_s9395" name="文档" r:id="rId5" imgW="389783" imgH="9310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5055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599" y="209252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与曲线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198280"/>
              </p:ext>
            </p:extLst>
          </p:nvPr>
        </p:nvGraphicFramePr>
        <p:xfrm>
          <a:off x="268357" y="1419622"/>
          <a:ext cx="8472487" cy="1782763"/>
        </p:xfrm>
        <a:graphic>
          <a:graphicData uri="http://schemas.openxmlformats.org/presentationml/2006/ole">
            <p:oleObj spid="_x0000_s10406" name="文档" r:id="rId3" imgW="8471886" imgH="178516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5619071"/>
              </p:ext>
            </p:extLst>
          </p:nvPr>
        </p:nvGraphicFramePr>
        <p:xfrm>
          <a:off x="228660" y="2859782"/>
          <a:ext cx="8474075" cy="922338"/>
        </p:xfrm>
        <a:graphic>
          <a:graphicData uri="http://schemas.openxmlformats.org/presentationml/2006/ole">
            <p:oleObj spid="_x0000_s10407" name="文档" r:id="rId4" imgW="8471886" imgH="92303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34581" y="3583344"/>
            <a:ext cx="890953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可知当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在切线和</a:t>
            </a:r>
            <a:r>
              <a:rPr lang="en-US" altLang="zh-CN" sz="2600" i="1" kern="100" dirty="0">
                <a:latin typeface="Times New Roman"/>
                <a:ea typeface="华文细黑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之间运动时两图象有两个不同的交点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可与</a:t>
            </a:r>
            <a:r>
              <a:rPr lang="en-US" altLang="zh-CN" sz="2600" i="1" kern="100" dirty="0">
                <a:latin typeface="Times New Roman"/>
                <a:ea typeface="华文细黑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重合但不能与切线重合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48715309"/>
              </p:ext>
            </p:extLst>
          </p:nvPr>
        </p:nvGraphicFramePr>
        <p:xfrm>
          <a:off x="339238" y="1266701"/>
          <a:ext cx="8474075" cy="1089025"/>
        </p:xfrm>
        <a:graphic>
          <a:graphicData uri="http://schemas.openxmlformats.org/presentationml/2006/ole">
            <p:oleObj spid="_x0000_s11423" name="文档" r:id="rId3" imgW="8471886" imgH="109063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2347534"/>
              </p:ext>
            </p:extLst>
          </p:nvPr>
        </p:nvGraphicFramePr>
        <p:xfrm>
          <a:off x="357211" y="2346821"/>
          <a:ext cx="8474075" cy="1089025"/>
        </p:xfrm>
        <a:graphic>
          <a:graphicData uri="http://schemas.openxmlformats.org/presentationml/2006/ole">
            <p:oleObj spid="_x0000_s11424" name="文档" r:id="rId4" imgW="8471886" imgH="1091714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3579862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7776" y="1491630"/>
            <a:ext cx="7783534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在幂函数中，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非常重要，在高考中经常考查，要会画其函数作平移变换后的图象，并对其对称中心、单调性作深入研究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375" y="146338"/>
            <a:ext cx="8597865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充分不必要条件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必要不充分条件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充要条件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既不充分也不必要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条件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由于函数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上为增函数，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成立，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反过来，当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也成立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&gt;1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&gt;1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的充要条件，故选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779170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</a:rPr>
              <a:t>C</a:t>
            </a:r>
            <a:endParaRPr lang="en-US" altLang="zh-CN" sz="2600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7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40141"/>
            <a:ext cx="8597865" cy="19169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已知定义域为</a:t>
            </a:r>
            <a:r>
              <a:rPr lang="en-US" altLang="zh-CN" sz="2600" b="1" kern="100" dirty="0">
                <a:latin typeface="Times New Roman"/>
                <a:ea typeface="华文细黑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个不同的实根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4361648"/>
              </p:ext>
            </p:extLst>
          </p:nvPr>
        </p:nvGraphicFramePr>
        <p:xfrm>
          <a:off x="4744929" y="60513"/>
          <a:ext cx="3314700" cy="1698625"/>
        </p:xfrm>
        <a:graphic>
          <a:graphicData uri="http://schemas.openxmlformats.org/presentationml/2006/ole">
            <p:oleObj spid="_x0000_s12597" name="文档" r:id="rId3" imgW="3315134" imgH="170191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8037714"/>
              </p:ext>
            </p:extLst>
          </p:nvPr>
        </p:nvGraphicFramePr>
        <p:xfrm>
          <a:off x="349816" y="2298958"/>
          <a:ext cx="3565525" cy="784225"/>
        </p:xfrm>
        <a:graphic>
          <a:graphicData uri="http://schemas.openxmlformats.org/presentationml/2006/ole">
            <p:oleObj spid="_x0000_s12598" name="文档" r:id="rId4" imgW="3566711" imgH="78605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8711632"/>
              </p:ext>
            </p:extLst>
          </p:nvPr>
        </p:nvGraphicFramePr>
        <p:xfrm>
          <a:off x="327025" y="2964856"/>
          <a:ext cx="6310313" cy="1243012"/>
        </p:xfrm>
        <a:graphic>
          <a:graphicData uri="http://schemas.openxmlformats.org/presentationml/2006/ole">
            <p:oleObj spid="_x0000_s12599" name="文档" r:id="rId5" imgW="6308659" imgH="1243451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7562003"/>
              </p:ext>
            </p:extLst>
          </p:nvPr>
        </p:nvGraphicFramePr>
        <p:xfrm>
          <a:off x="331251" y="3948471"/>
          <a:ext cx="6234113" cy="1241425"/>
        </p:xfrm>
        <a:graphic>
          <a:graphicData uri="http://schemas.openxmlformats.org/presentationml/2006/ole">
            <p:oleObj spid="_x0000_s12600" name="文档" r:id="rId6" imgW="6232365" imgH="12434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7258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867" y="283624"/>
            <a:ext cx="3239605" cy="3008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9445" y="267494"/>
            <a:ext cx="834500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作出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的图象，由图知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只有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时有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个不同的实根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0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个不同的实数解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必有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，从而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3105313"/>
              </p:ext>
            </p:extLst>
          </p:nvPr>
        </p:nvGraphicFramePr>
        <p:xfrm>
          <a:off x="356145" y="3530714"/>
          <a:ext cx="6088063" cy="830262"/>
        </p:xfrm>
        <a:graphic>
          <a:graphicData uri="http://schemas.openxmlformats.org/presentationml/2006/ole">
            <p:oleObj spid="_x0000_s13388" name="文档" r:id="rId4" imgW="6087694" imgH="83149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74380" y="4155926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00595" y="455427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5275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375" y="1023431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的定义域是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3,1]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       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3,1)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3]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需满足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5276" y="1059582"/>
            <a:ext cx="42511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806" y="813787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B.1  	C.2  	D.4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上任意一点为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，关于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的对称点为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代入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1,2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02252" y="1447075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038671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为常数，其中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的图象如图，则下列结论成立的是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&gt;1	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&gt;1,0&lt;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&gt;1	D.0&lt;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&lt;1,0&lt;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由对数函数的图象和性质及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函数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图象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的平移变换知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&lt;1,0&lt;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4338" name="Picture 2" descr="3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9820" y="2411151"/>
            <a:ext cx="2490958" cy="19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291884" y="1678339"/>
            <a:ext cx="425116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6760" y="794410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6640622"/>
              </p:ext>
            </p:extLst>
          </p:nvPr>
        </p:nvGraphicFramePr>
        <p:xfrm>
          <a:off x="371385" y="2657158"/>
          <a:ext cx="6088063" cy="1173162"/>
        </p:xfrm>
        <a:graphic>
          <a:graphicData uri="http://schemas.openxmlformats.org/presentationml/2006/ole">
            <p:oleObj spid="_x0000_s15554" name="文档" r:id="rId15" imgW="6087694" imgH="117461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3276229"/>
              </p:ext>
            </p:extLst>
          </p:nvPr>
        </p:nvGraphicFramePr>
        <p:xfrm>
          <a:off x="349816" y="3386698"/>
          <a:ext cx="6088063" cy="1173162"/>
        </p:xfrm>
        <a:graphic>
          <a:graphicData uri="http://schemas.openxmlformats.org/presentationml/2006/ole">
            <p:oleObj spid="_x0000_s15555" name="文档" r:id="rId16" imgW="6087694" imgH="117605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2374519"/>
              </p:ext>
            </p:extLst>
          </p:nvPr>
        </p:nvGraphicFramePr>
        <p:xfrm>
          <a:off x="350520" y="4211091"/>
          <a:ext cx="6781800" cy="1173163"/>
        </p:xfrm>
        <a:graphic>
          <a:graphicData uri="http://schemas.openxmlformats.org/presentationml/2006/ole">
            <p:oleObj spid="_x0000_s15556" name="文档" r:id="rId17" imgW="6780819" imgH="1174610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6300192" y="837506"/>
            <a:ext cx="425116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805458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0.8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0.8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95905" y="851178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1275606"/>
            <a:ext cx="8597865" cy="2812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为正实数，则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A.2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30000" dirty="0" err="1" smtClean="0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	B.2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lg(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·2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y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C.2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err="1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err="1" smtClean="0">
                <a:latin typeface="Times New Roman"/>
                <a:ea typeface="华文细黑"/>
                <a:cs typeface="Courier New"/>
              </a:rPr>
              <a:t>·lg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	D.2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lg(</a:t>
            </a:r>
            <a:r>
              <a:rPr lang="en-US" altLang="zh-CN" sz="2600" i="1" kern="100" baseline="30000" dirty="0" err="1" smtClean="0">
                <a:latin typeface="Times New Roman"/>
                <a:ea typeface="华文细黑"/>
                <a:cs typeface="Courier New"/>
              </a:rPr>
              <a:t>xy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·2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y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30000" dirty="0" err="1">
                <a:latin typeface="Times New Roman"/>
                <a:ea typeface="华文细黑"/>
                <a:cs typeface="Courier New"/>
              </a:rPr>
              <a:t>lg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lg(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xy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5564" y="1396762"/>
            <a:ext cx="425116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081" y="1038671"/>
            <a:ext cx="842845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的图象为折线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不等式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的解集是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1}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16386" name="Picture 2" descr="SXT6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8841" y="2427734"/>
            <a:ext cx="2560379" cy="194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3528" y="966956"/>
            <a:ext cx="8428453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，作出函数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图象如图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 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410" name="Picture 2" descr="SXT30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7709" y="1756628"/>
            <a:ext cx="2708747" cy="224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6314599"/>
              </p:ext>
            </p:extLst>
          </p:nvPr>
        </p:nvGraphicFramePr>
        <p:xfrm>
          <a:off x="411533" y="1808018"/>
          <a:ext cx="6088063" cy="1371600"/>
        </p:xfrm>
        <a:graphic>
          <a:graphicData uri="http://schemas.openxmlformats.org/presentationml/2006/ole">
            <p:oleObj spid="_x0000_s17466" name="文档" r:id="rId16" imgW="6087694" imgH="137320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93048" y="2983180"/>
            <a:ext cx="553212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结合图象知不等式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的解集为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99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959477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在同一直角坐标系中，函数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的图象可能是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434" name="Picture 2" descr="34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9309"/>
          <a:stretch/>
        </p:blipFill>
        <p:spPr bwMode="auto">
          <a:xfrm>
            <a:off x="312511" y="2394727"/>
            <a:ext cx="1938477" cy="233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35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950"/>
          <a:stretch/>
        </p:blipFill>
        <p:spPr bwMode="auto">
          <a:xfrm>
            <a:off x="4455957" y="2424499"/>
            <a:ext cx="1860257" cy="227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34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113"/>
          <a:stretch/>
        </p:blipFill>
        <p:spPr bwMode="auto">
          <a:xfrm>
            <a:off x="2403399" y="2394726"/>
            <a:ext cx="1900147" cy="233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35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863"/>
          <a:stretch/>
        </p:blipFill>
        <p:spPr bwMode="auto">
          <a:xfrm>
            <a:off x="6468625" y="2443324"/>
            <a:ext cx="1959688" cy="227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544" y="1350804"/>
            <a:ext cx="826237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均为增函数，但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递增较快，排除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为增函数，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为减函数，排除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递增较慢，所以选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544" y="1568827"/>
            <a:ext cx="7816241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3479251"/>
              </p:ext>
            </p:extLst>
          </p:nvPr>
        </p:nvGraphicFramePr>
        <p:xfrm>
          <a:off x="467544" y="2400597"/>
          <a:ext cx="8412163" cy="1181100"/>
        </p:xfrm>
        <a:graphic>
          <a:graphicData uri="http://schemas.openxmlformats.org/presentationml/2006/ole">
            <p:oleObj spid="_x0000_s19615" name="文档" r:id="rId15" imgW="8411066" imgH="118398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0729091"/>
              </p:ext>
            </p:extLst>
          </p:nvPr>
        </p:nvGraphicFramePr>
        <p:xfrm>
          <a:off x="411798" y="3406874"/>
          <a:ext cx="2789237" cy="1181100"/>
        </p:xfrm>
        <a:graphic>
          <a:graphicData uri="http://schemas.openxmlformats.org/presentationml/2006/ole">
            <p:oleObj spid="_x0000_s19616" name="文档" r:id="rId16" imgW="2789665" imgH="118268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1923949"/>
              </p:ext>
            </p:extLst>
          </p:nvPr>
        </p:nvGraphicFramePr>
        <p:xfrm>
          <a:off x="6330909" y="1358699"/>
          <a:ext cx="982662" cy="1096962"/>
        </p:xfrm>
        <a:graphic>
          <a:graphicData uri="http://schemas.openxmlformats.org/presentationml/2006/ole">
            <p:oleObj spid="_x0000_s19617" name="文档" r:id="rId17" imgW="983995" imgH="1099030" progId="Word.Document.12">
              <p:embed/>
            </p:oleObj>
          </a:graphicData>
        </a:graphic>
      </p:graphicFrame>
      <p:sp>
        <p:nvSpPr>
          <p:cNvPr id="3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3293785"/>
              </p:ext>
            </p:extLst>
          </p:nvPr>
        </p:nvGraphicFramePr>
        <p:xfrm>
          <a:off x="2957513" y="2124075"/>
          <a:ext cx="4543425" cy="779463"/>
        </p:xfrm>
        <a:graphic>
          <a:graphicData uri="http://schemas.openxmlformats.org/presentationml/2006/ole">
            <p:oleObj spid="_x0000_s19618" name="Equation" r:id="rId18" imgW="1866600" imgH="3171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指数函数的图象与性质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对数函数的图象与性质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幂函数的图象和性质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5577" y="2174195"/>
            <a:ext cx="2260919" cy="187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7626" y="820698"/>
            <a:ext cx="851273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轴有公共点，则实数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281628"/>
              </p:ext>
            </p:extLst>
          </p:nvPr>
        </p:nvGraphicFramePr>
        <p:xfrm>
          <a:off x="2158454" y="797838"/>
          <a:ext cx="541338" cy="922337"/>
        </p:xfrm>
        <a:graphic>
          <a:graphicData uri="http://schemas.openxmlformats.org/presentationml/2006/ole">
            <p:oleObj spid="_x0000_s20625" name="文档" r:id="rId16" imgW="542025" imgH="92343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7972190"/>
              </p:ext>
            </p:extLst>
          </p:nvPr>
        </p:nvGraphicFramePr>
        <p:xfrm>
          <a:off x="278898" y="1851670"/>
          <a:ext cx="8389938" cy="2338387"/>
        </p:xfrm>
        <a:graphic>
          <a:graphicData uri="http://schemas.openxmlformats.org/presentationml/2006/ole">
            <p:oleObj spid="_x0000_s20626" name="文档" r:id="rId17" imgW="8388034" imgH="234201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1515092"/>
              </p:ext>
            </p:extLst>
          </p:nvPr>
        </p:nvGraphicFramePr>
        <p:xfrm>
          <a:off x="213420" y="3363838"/>
          <a:ext cx="8091488" cy="1928812"/>
        </p:xfrm>
        <a:graphic>
          <a:graphicData uri="http://schemas.openxmlformats.org/presentationml/2006/ole">
            <p:oleObj spid="_x0000_s20627" name="文档" r:id="rId18" imgW="8091135" imgH="19300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538780"/>
              </p:ext>
            </p:extLst>
          </p:nvPr>
        </p:nvGraphicFramePr>
        <p:xfrm>
          <a:off x="472726" y="1059582"/>
          <a:ext cx="8091488" cy="2697162"/>
        </p:xfrm>
        <a:graphic>
          <a:graphicData uri="http://schemas.openxmlformats.org/presentationml/2006/ole">
            <p:oleObj spid="_x0000_s21560" name="文档" r:id="rId15" imgW="8091135" imgH="270819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03156" y="4011910"/>
            <a:ext cx="215636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[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1,0)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9953" y="984475"/>
            <a:ext cx="8858389" cy="29136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且只有一个实根，则实数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画出函数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的图象，如图所示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1744489"/>
              </p:ext>
            </p:extLst>
          </p:nvPr>
        </p:nvGraphicFramePr>
        <p:xfrm>
          <a:off x="2870096" y="822395"/>
          <a:ext cx="2454275" cy="1271587"/>
        </p:xfrm>
        <a:graphic>
          <a:graphicData uri="http://schemas.openxmlformats.org/presentationml/2006/ole">
            <p:oleObj spid="_x0000_s22573" name="文档" r:id="rId15" imgW="2454228" imgH="1274269" progId="Word.Document.12">
              <p:embed/>
            </p:oleObj>
          </a:graphicData>
        </a:graphic>
      </p:graphicFrame>
      <p:pic>
        <p:nvPicPr>
          <p:cNvPr id="22530" name="Picture 2" descr="3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6132" y="3152800"/>
            <a:ext cx="2816698" cy="191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88224" y="1707654"/>
            <a:ext cx="70564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&gt;1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3806" y="771550"/>
            <a:ext cx="8770682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定义两个实数间的一种新运算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(e</a:t>
            </a:r>
            <a:r>
              <a:rPr lang="en-US" altLang="zh-CN" sz="24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400" i="1" kern="100" baseline="300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对任意实数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，给出如下命题：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)*(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)*(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)*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328698"/>
              </p:ext>
            </p:extLst>
          </p:nvPr>
        </p:nvGraphicFramePr>
        <p:xfrm>
          <a:off x="285428" y="3845034"/>
          <a:ext cx="2293938" cy="1143000"/>
        </p:xfrm>
        <a:graphic>
          <a:graphicData uri="http://schemas.openxmlformats.org/presentationml/2006/ole">
            <p:oleObj spid="_x0000_s23634" name="文档" r:id="rId15" imgW="2294428" imgH="114482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1837" y="4466634"/>
            <a:ext cx="7545655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其中正确的命题有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________.(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写出所有正确的命题序号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6919446"/>
              </p:ext>
            </p:extLst>
          </p:nvPr>
        </p:nvGraphicFramePr>
        <p:xfrm>
          <a:off x="3171677" y="1131590"/>
          <a:ext cx="701675" cy="936625"/>
        </p:xfrm>
        <a:graphic>
          <a:graphicData uri="http://schemas.openxmlformats.org/presentationml/2006/ole">
            <p:oleObj spid="_x0000_s23635" name="文档" r:id="rId16" imgW="702185" imgH="9385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512" y="1038671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[(</a:t>
            </a:r>
            <a:r>
              <a:rPr lang="en-US" altLang="zh-CN" sz="2600" kern="100" dirty="0" err="1">
                <a:latin typeface="IPAPANNEW"/>
                <a:ea typeface="华文细黑"/>
                <a:cs typeface="Times New Roman"/>
              </a:rPr>
              <a:t>e</a:t>
            </a:r>
            <a:r>
              <a:rPr lang="en-US" altLang="zh-CN" sz="2600" i="1" kern="100" baseline="30000" dirty="0" err="1">
                <a:latin typeface="IPAPANNEW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IPAPANNEW"/>
                <a:ea typeface="华文细黑"/>
                <a:cs typeface="Times New Roman"/>
              </a:rPr>
              <a:t>e</a:t>
            </a:r>
            <a:r>
              <a:rPr lang="en-US" altLang="zh-CN" sz="2600" i="1" kern="100" baseline="30000" dirty="0" err="1">
                <a:latin typeface="IPAPANNEW"/>
                <a:ea typeface="华文细黑"/>
                <a:cs typeface="Times New Roman"/>
              </a:rPr>
              <a:t>b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600" kern="100" dirty="0" err="1">
                <a:latin typeface="IPAPANNEW"/>
                <a:ea typeface="华文细黑"/>
                <a:cs typeface="Times New Roman"/>
              </a:rPr>
              <a:t>e</a:t>
            </a:r>
            <a:r>
              <a:rPr lang="en-US" altLang="zh-CN" sz="2600" i="1" kern="100" baseline="30000" dirty="0" err="1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)*(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只需令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，即有结论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*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)*(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512" y="77155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因为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)*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b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)]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    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]</a:t>
            </a:r>
            <a:endParaRPr lang="zh-CN" altLang="zh-CN" sz="2600" kern="100" dirty="0" smtClean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)]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           ]</a:t>
            </a:r>
            <a:endParaRPr lang="zh-CN" altLang="zh-CN" sz="2600" kern="100" dirty="0" smtClean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所以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)*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，即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④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对；</a:t>
            </a:r>
            <a:endParaRPr lang="en-US" altLang="zh-CN" sz="2600" kern="100" dirty="0" smtClean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设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*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所以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(e</a:t>
            </a:r>
            <a:r>
              <a:rPr lang="en-US" altLang="zh-CN" sz="2600" i="1" kern="100" baseline="300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6466935"/>
              </p:ext>
            </p:extLst>
          </p:nvPr>
        </p:nvGraphicFramePr>
        <p:xfrm>
          <a:off x="675948" y="3629010"/>
          <a:ext cx="944562" cy="876300"/>
        </p:xfrm>
        <a:graphic>
          <a:graphicData uri="http://schemas.openxmlformats.org/presentationml/2006/ole">
            <p:oleObj spid="_x0000_s25654" name="文档" r:id="rId15" imgW="945844" imgH="877638" progId="Word.Document.12">
              <p:embed/>
            </p:oleObj>
          </a:graphicData>
        </a:graphic>
      </p:graphicFrame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5154326"/>
              </p:ext>
            </p:extLst>
          </p:nvPr>
        </p:nvGraphicFramePr>
        <p:xfrm>
          <a:off x="4674513" y="2052948"/>
          <a:ext cx="1118864" cy="492514"/>
        </p:xfrm>
        <a:graphic>
          <a:graphicData uri="http://schemas.openxmlformats.org/presentationml/2006/ole">
            <p:oleObj spid="_x0000_s25655" name="Equation" r:id="rId16" imgW="507960" imgH="22860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4898545"/>
              </p:ext>
            </p:extLst>
          </p:nvPr>
        </p:nvGraphicFramePr>
        <p:xfrm>
          <a:off x="4864841" y="915566"/>
          <a:ext cx="936075" cy="421234"/>
        </p:xfrm>
        <a:graphic>
          <a:graphicData uri="http://schemas.openxmlformats.org/presentationml/2006/ole">
            <p:oleObj spid="_x0000_s25656" name="Equation" r:id="rId17" imgW="507960" imgH="2286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6527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615" y="915566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9794356"/>
              </p:ext>
            </p:extLst>
          </p:nvPr>
        </p:nvGraphicFramePr>
        <p:xfrm>
          <a:off x="336753" y="1707654"/>
          <a:ext cx="3268663" cy="1081087"/>
        </p:xfrm>
        <a:graphic>
          <a:graphicData uri="http://schemas.openxmlformats.org/presentationml/2006/ole">
            <p:oleObj spid="_x0000_s24648" name="文档" r:id="rId15" imgW="3269425" imgH="1088934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5121025"/>
              </p:ext>
            </p:extLst>
          </p:nvPr>
        </p:nvGraphicFramePr>
        <p:xfrm>
          <a:off x="354008" y="2715766"/>
          <a:ext cx="8205788" cy="1173162"/>
        </p:xfrm>
        <a:graphic>
          <a:graphicData uri="http://schemas.openxmlformats.org/presentationml/2006/ole">
            <p:oleObj spid="_x0000_s24649" name="文档" r:id="rId16" imgW="8205216" imgH="117461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43900" y="3611355"/>
            <a:ext cx="426911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故正确的命题是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①②③④⑤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①②③④⑤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pic>
        <p:nvPicPr>
          <p:cNvPr id="23" name="图片 22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3228" y="4492433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188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521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指数函数的图象与性质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734" y="1416523"/>
            <a:ext cx="8512738" cy="28114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指数函数性质：指数函数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为单调函数；当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上为增函数，当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上为减函数；指数函数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为非奇非偶函数，值域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4431" y="339502"/>
            <a:ext cx="818057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的大小关系为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，构造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幂函数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，根据幂函数在区间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上为增函数，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8612" y="1080054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</a:rPr>
              <a:t>A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1044" y="339502"/>
            <a:ext cx="8512738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有两个不等实根，则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A.(0,1)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B.(0,1)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有两个实根转化为函数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有两个交点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5237417"/>
              </p:ext>
            </p:extLst>
          </p:nvPr>
        </p:nvGraphicFramePr>
        <p:xfrm>
          <a:off x="4526280" y="2450594"/>
          <a:ext cx="966836" cy="909113"/>
        </p:xfrm>
        <a:graphic>
          <a:graphicData uri="http://schemas.openxmlformats.org/presentationml/2006/ole">
            <p:oleObj spid="_x0000_s1145" name="文档" r:id="rId3" imgW="958441" imgH="90359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615" y="195486"/>
            <a:ext cx="8597865" cy="6954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时，如图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2050" name="Picture 2" descr="F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6849"/>
          <a:stretch/>
        </p:blipFill>
        <p:spPr bwMode="auto">
          <a:xfrm>
            <a:off x="2626495" y="915566"/>
            <a:ext cx="3385665" cy="270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7169958"/>
              </p:ext>
            </p:extLst>
          </p:nvPr>
        </p:nvGraphicFramePr>
        <p:xfrm>
          <a:off x="361416" y="3723878"/>
          <a:ext cx="3479800" cy="1106487"/>
        </p:xfrm>
        <a:graphic>
          <a:graphicData uri="http://schemas.openxmlformats.org/presentationml/2006/ole">
            <p:oleObj spid="_x0000_s2168" name="文档" r:id="rId4" imgW="3480693" imgH="11112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2607" y="173541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时，如图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不符合要求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3074" name="Picture 2" descr="F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661"/>
          <a:stretch/>
        </p:blipFill>
        <p:spPr bwMode="auto">
          <a:xfrm>
            <a:off x="2843808" y="950750"/>
            <a:ext cx="2951721" cy="270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6955978"/>
              </p:ext>
            </p:extLst>
          </p:nvPr>
        </p:nvGraphicFramePr>
        <p:xfrm>
          <a:off x="294615" y="3512082"/>
          <a:ext cx="2152650" cy="1106487"/>
        </p:xfrm>
        <a:graphic>
          <a:graphicData uri="http://schemas.openxmlformats.org/presentationml/2006/ole">
            <p:oleObj spid="_x0000_s3190" name="文档" r:id="rId4" imgW="2157302" imgH="111129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24762" y="4330537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1349</Words>
  <Application>Microsoft Office PowerPoint</Application>
  <PresentationFormat>全屏显示(16:9)</PresentationFormat>
  <Paragraphs>402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689</cp:revision>
  <dcterms:modified xsi:type="dcterms:W3CDTF">2016-03-03T00:39:56Z</dcterms:modified>
</cp:coreProperties>
</file>