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95" r:id="rId2"/>
    <p:sldId id="257" r:id="rId3"/>
    <p:sldId id="290" r:id="rId4"/>
    <p:sldId id="291" r:id="rId5"/>
    <p:sldId id="292" r:id="rId6"/>
    <p:sldId id="279" r:id="rId7"/>
    <p:sldId id="280" r:id="rId8"/>
    <p:sldId id="281" r:id="rId9"/>
    <p:sldId id="289" r:id="rId10"/>
    <p:sldId id="284" r:id="rId11"/>
    <p:sldId id="285" r:id="rId12"/>
    <p:sldId id="286" r:id="rId13"/>
    <p:sldId id="287" r:id="rId14"/>
    <p:sldId id="288" r:id="rId15"/>
    <p:sldId id="293" r:id="rId16"/>
    <p:sldId id="300" r:id="rId17"/>
    <p:sldId id="301" r:id="rId18"/>
    <p:sldId id="302" r:id="rId19"/>
    <p:sldId id="278" r:id="rId20"/>
    <p:sldId id="296" r:id="rId21"/>
    <p:sldId id="297" r:id="rId22"/>
    <p:sldId id="298" r:id="rId23"/>
    <p:sldId id="303" r:id="rId24"/>
    <p:sldId id="304" r:id="rId25"/>
    <p:sldId id="305" r:id="rId26"/>
    <p:sldId id="310" r:id="rId27"/>
    <p:sldId id="311" r:id="rId28"/>
    <p:sldId id="308" r:id="rId29"/>
    <p:sldId id="312" r:id="rId30"/>
    <p:sldId id="313" r:id="rId31"/>
    <p:sldId id="314" r:id="rId32"/>
    <p:sldId id="315" r:id="rId33"/>
    <p:sldId id="316" r:id="rId34"/>
    <p:sldId id="317" r:id="rId35"/>
    <p:sldId id="321" r:id="rId36"/>
    <p:sldId id="318" r:id="rId37"/>
    <p:sldId id="322" r:id="rId38"/>
    <p:sldId id="323" r:id="rId39"/>
    <p:sldId id="348" r:id="rId40"/>
    <p:sldId id="325" r:id="rId41"/>
    <p:sldId id="324" r:id="rId42"/>
    <p:sldId id="326" r:id="rId43"/>
    <p:sldId id="327" r:id="rId44"/>
    <p:sldId id="349"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20" r:id="rId65"/>
    <p:sldId id="347"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2FF0C2A-EA6F-4C95-9879-882780E98147}">
          <p14:sldIdLst>
            <p14:sldId id="295"/>
            <p14:sldId id="257"/>
            <p14:sldId id="290"/>
            <p14:sldId id="291"/>
            <p14:sldId id="292"/>
            <p14:sldId id="279"/>
            <p14:sldId id="280"/>
            <p14:sldId id="281"/>
            <p14:sldId id="289"/>
            <p14:sldId id="284"/>
            <p14:sldId id="285"/>
            <p14:sldId id="286"/>
            <p14:sldId id="287"/>
            <p14:sldId id="288"/>
            <p14:sldId id="293"/>
            <p14:sldId id="300"/>
            <p14:sldId id="301"/>
            <p14:sldId id="302"/>
            <p14:sldId id="278"/>
            <p14:sldId id="296"/>
            <p14:sldId id="297"/>
            <p14:sldId id="298"/>
            <p14:sldId id="303"/>
            <p14:sldId id="304"/>
            <p14:sldId id="305"/>
            <p14:sldId id="310"/>
            <p14:sldId id="311"/>
            <p14:sldId id="308"/>
            <p14:sldId id="312"/>
            <p14:sldId id="313"/>
            <p14:sldId id="314"/>
            <p14:sldId id="315"/>
            <p14:sldId id="316"/>
            <p14:sldId id="317"/>
            <p14:sldId id="321"/>
            <p14:sldId id="318"/>
            <p14:sldId id="322"/>
            <p14:sldId id="323"/>
            <p14:sldId id="348"/>
            <p14:sldId id="325"/>
            <p14:sldId id="324"/>
            <p14:sldId id="326"/>
            <p14:sldId id="327"/>
            <p14:sldId id="349"/>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20"/>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92C0CB-DCFB-4B60-94E2-BDA0DF0A7BB4}" type="datetimeFigureOut">
              <a:rPr lang="zh-CN" altLang="en-US" smtClean="0"/>
              <a:t>2016-10-26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40963-9583-4462-B6DB-FFC942A7EC24}" type="slidenum">
              <a:rPr lang="zh-CN" altLang="en-US" smtClean="0"/>
              <a:t>‹#›</a:t>
            </a:fld>
            <a:endParaRPr lang="zh-CN" altLang="en-US"/>
          </a:p>
        </p:txBody>
      </p:sp>
    </p:spTree>
    <p:extLst>
      <p:ext uri="{BB962C8B-B14F-4D97-AF65-F5344CB8AC3E}">
        <p14:creationId xmlns:p14="http://schemas.microsoft.com/office/powerpoint/2010/main" val="58787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Cu</a:t>
            </a:r>
            <a:r>
              <a:rPr lang="zh-CN" altLang="en-US" smtClean="0"/>
              <a:t>与</a:t>
            </a:r>
            <a:r>
              <a:rPr lang="en-US" altLang="zh-CN" smtClean="0"/>
              <a:t>HNO3</a:t>
            </a:r>
            <a:r>
              <a:rPr lang="zh-CN" altLang="en-US" smtClean="0"/>
              <a:t>的反应；</a:t>
            </a:r>
            <a:r>
              <a:rPr lang="en-US" altLang="zh-CN" smtClean="0"/>
              <a:t>Na2O2</a:t>
            </a:r>
            <a:r>
              <a:rPr lang="zh-CN" altLang="en-US" smtClean="0"/>
              <a:t>的反应</a:t>
            </a:r>
          </a:p>
        </p:txBody>
      </p:sp>
      <p:sp>
        <p:nvSpPr>
          <p:cNvPr id="4" name="灯片编号占位符 3"/>
          <p:cNvSpPr>
            <a:spLocks noGrp="1"/>
          </p:cNvSpPr>
          <p:nvPr>
            <p:ph type="sldNum" sz="quarter" idx="5"/>
          </p:nvPr>
        </p:nvSpPr>
        <p:spPr/>
        <p:txBody>
          <a:bodyPr/>
          <a:lstStyle/>
          <a:p>
            <a:pPr>
              <a:defRPr/>
            </a:pPr>
            <a:fld id="{EE5357FC-A494-47FF-B4F8-986A7FC076E8}" type="slidenum">
              <a:rPr lang="en-US" altLang="zh-CN" smtClean="0">
                <a:solidFill>
                  <a:prstClr val="black"/>
                </a:solidFill>
              </a:rPr>
              <a:pPr>
                <a:defRPr/>
              </a:pPr>
              <a:t>44</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2A99F-AC64-40F9-AA68-8AAC03C7A32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96395F-8B47-4FCA-8C6E-2E573B2EC92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0246CE-6E30-4217-8B0D-C4A7EC9F109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EA98A07-5CB4-4942-8EC6-7BC5E876EFB3}"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0492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C14712-CF78-410A-91D9-3EAFF6E4247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851B1F-373E-4D95-80A9-D877AF0D114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E67717-FFE3-4AB2-8AE9-0F333407D12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3C9FCFB-B340-4E9F-BE1E-A2A384791EE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79E183D-DD5F-42F9-8EDA-1DCC6BC84C0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9FB6E3A-1814-4BF8-ADA3-9006814773D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9427F0-6313-4F72-B62F-AAF08221072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305BCD-73A8-4D6F-8E77-33F519DEC71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FE78521-494E-4FF6-8EA1-099DB302CB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2-28.TIF"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2-29.TIF"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爆炸形 1 3"/>
          <p:cNvSpPr/>
          <p:nvPr/>
        </p:nvSpPr>
        <p:spPr>
          <a:xfrm>
            <a:off x="985520" y="1854200"/>
            <a:ext cx="3769995" cy="1849755"/>
          </a:xfrm>
          <a:prstGeom prst="irregularSeal1">
            <a:avLst/>
          </a:prstGeom>
          <a:solidFill>
            <a:schemeClr val="tx1"/>
          </a:solidFill>
          <a:ln>
            <a:solidFill>
              <a:schemeClr val="accent1">
                <a:lumMod val="40000"/>
                <a:lumOff val="60000"/>
              </a:schemeClr>
            </a:solidFill>
          </a:ln>
          <a:effectLst>
            <a:glow rad="1397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b="1" dirty="0">
                <a:solidFill>
                  <a:srgbClr val="FFFF00"/>
                </a:solidFill>
                <a:effectLst/>
                <a:latin typeface="隶书" panose="02010509060101010101" pitchFamily="49" charset="-122"/>
                <a:ea typeface="隶书" panose="02010509060101010101" pitchFamily="49" charset="-122"/>
              </a:rPr>
              <a:t>金属生锈</a:t>
            </a:r>
          </a:p>
        </p:txBody>
      </p:sp>
      <p:pic>
        <p:nvPicPr>
          <p:cNvPr id="1026" name="Picture 2" descr="http://www.sinaimg.cn/dy/slidenews/8_img/2016_42/470_33324_9196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723"/>
            <a:ext cx="9144000" cy="507682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43608" y="5085184"/>
            <a:ext cx="7974869" cy="1420183"/>
            <a:chOff x="1529320" y="5354824"/>
            <a:chExt cx="6337029" cy="1420183"/>
          </a:xfrm>
        </p:grpSpPr>
        <p:sp>
          <p:nvSpPr>
            <p:cNvPr id="2" name="矩形 1"/>
            <p:cNvSpPr/>
            <p:nvPr/>
          </p:nvSpPr>
          <p:spPr>
            <a:xfrm>
              <a:off x="1529320" y="5354824"/>
              <a:ext cx="6337029" cy="523220"/>
            </a:xfrm>
            <a:prstGeom prst="rect">
              <a:avLst/>
            </a:prstGeom>
          </p:spPr>
          <p:txBody>
            <a:bodyPr wrap="square">
              <a:spAutoFit/>
            </a:bodyPr>
            <a:lstStyle/>
            <a:p>
              <a:r>
                <a:rPr lang="pt-BR" altLang="zh-CN" sz="2800" dirty="0">
                  <a:solidFill>
                    <a:schemeClr val="bg1"/>
                  </a:solidFill>
                </a:rPr>
                <a:t>C</a:t>
              </a:r>
              <a:r>
                <a:rPr lang="pt-BR" altLang="zh-CN" sz="2800" baseline="-25000" dirty="0">
                  <a:solidFill>
                    <a:schemeClr val="bg1"/>
                  </a:solidFill>
                </a:rPr>
                <a:t>2</a:t>
              </a:r>
              <a:r>
                <a:rPr lang="pt-BR" altLang="zh-CN" sz="2800" dirty="0">
                  <a:solidFill>
                    <a:schemeClr val="bg1"/>
                  </a:solidFill>
                </a:rPr>
                <a:t>H</a:t>
              </a:r>
              <a:r>
                <a:rPr lang="pt-BR" altLang="zh-CN" sz="2800" baseline="-25000" dirty="0">
                  <a:solidFill>
                    <a:schemeClr val="bg1"/>
                  </a:solidFill>
                </a:rPr>
                <a:t>8</a:t>
              </a:r>
              <a:r>
                <a:rPr lang="pt-BR" altLang="zh-CN" sz="2800" dirty="0">
                  <a:solidFill>
                    <a:schemeClr val="bg1"/>
                  </a:solidFill>
                </a:rPr>
                <a:t>N</a:t>
              </a:r>
              <a:r>
                <a:rPr lang="pt-BR" altLang="zh-CN" sz="2800" baseline="-25000" dirty="0">
                  <a:solidFill>
                    <a:schemeClr val="bg1"/>
                  </a:solidFill>
                </a:rPr>
                <a:t>2</a:t>
              </a:r>
              <a:r>
                <a:rPr lang="pt-BR" altLang="zh-CN" sz="2800" dirty="0">
                  <a:solidFill>
                    <a:schemeClr val="bg1"/>
                  </a:solidFill>
                </a:rPr>
                <a:t> + 2N</a:t>
              </a:r>
              <a:r>
                <a:rPr lang="pt-BR" altLang="zh-CN" sz="2800" baseline="-25000" dirty="0">
                  <a:solidFill>
                    <a:schemeClr val="bg1"/>
                  </a:solidFill>
                </a:rPr>
                <a:t>2</a:t>
              </a:r>
              <a:r>
                <a:rPr lang="pt-BR" altLang="zh-CN" sz="2800" dirty="0">
                  <a:solidFill>
                    <a:schemeClr val="bg1"/>
                  </a:solidFill>
                </a:rPr>
                <a:t>O</a:t>
              </a:r>
              <a:r>
                <a:rPr lang="pt-BR" altLang="zh-CN" sz="2800" baseline="-25000" dirty="0">
                  <a:solidFill>
                    <a:schemeClr val="bg1"/>
                  </a:solidFill>
                </a:rPr>
                <a:t>4</a:t>
              </a:r>
              <a:r>
                <a:rPr lang="zh-CN" altLang="pt-BR" sz="2800" dirty="0">
                  <a:solidFill>
                    <a:schemeClr val="bg1"/>
                  </a:solidFill>
                </a:rPr>
                <a:t>＝</a:t>
              </a:r>
              <a:r>
                <a:rPr lang="pt-BR" altLang="zh-CN" sz="2800" dirty="0">
                  <a:solidFill>
                    <a:schemeClr val="bg1"/>
                  </a:solidFill>
                </a:rPr>
                <a:t>2CO</a:t>
              </a:r>
              <a:r>
                <a:rPr lang="pt-BR" altLang="zh-CN" sz="2800" baseline="-25000" dirty="0">
                  <a:solidFill>
                    <a:schemeClr val="bg1"/>
                  </a:solidFill>
                </a:rPr>
                <a:t>2</a:t>
              </a:r>
              <a:r>
                <a:rPr lang="pt-BR" altLang="zh-CN" sz="2800" dirty="0">
                  <a:solidFill>
                    <a:schemeClr val="bg1"/>
                  </a:solidFill>
                </a:rPr>
                <a:t>↑ + 4H</a:t>
              </a:r>
              <a:r>
                <a:rPr lang="pt-BR" altLang="zh-CN" sz="2800" baseline="-25000" dirty="0">
                  <a:solidFill>
                    <a:schemeClr val="bg1"/>
                  </a:solidFill>
                </a:rPr>
                <a:t>2</a:t>
              </a:r>
              <a:r>
                <a:rPr lang="pt-BR" altLang="zh-CN" sz="2800" dirty="0">
                  <a:solidFill>
                    <a:schemeClr val="bg1"/>
                  </a:solidFill>
                </a:rPr>
                <a:t>O + 3N</a:t>
              </a:r>
              <a:r>
                <a:rPr lang="pt-BR" altLang="zh-CN" sz="2800" baseline="-25000" dirty="0">
                  <a:solidFill>
                    <a:schemeClr val="bg1"/>
                  </a:solidFill>
                </a:rPr>
                <a:t>2</a:t>
              </a:r>
              <a:r>
                <a:rPr lang="pt-BR" altLang="zh-CN" sz="2800" dirty="0">
                  <a:solidFill>
                    <a:schemeClr val="bg1"/>
                  </a:solidFill>
                </a:rPr>
                <a:t>↑</a:t>
              </a:r>
              <a:endParaRPr lang="zh-CN" altLang="en-US" sz="2800" dirty="0">
                <a:solidFill>
                  <a:schemeClr val="bg1"/>
                </a:solidFill>
              </a:endParaRPr>
            </a:p>
          </p:txBody>
        </p:sp>
        <p:sp>
          <p:nvSpPr>
            <p:cNvPr id="11" name="矩形 10"/>
            <p:cNvSpPr/>
            <p:nvPr/>
          </p:nvSpPr>
          <p:spPr>
            <a:xfrm>
              <a:off x="1633332" y="5930584"/>
              <a:ext cx="2837999" cy="523220"/>
            </a:xfrm>
            <a:prstGeom prst="rect">
              <a:avLst/>
            </a:prstGeom>
          </p:spPr>
          <p:txBody>
            <a:bodyPr wrap="square">
              <a:spAutoFit/>
            </a:bodyPr>
            <a:lstStyle/>
            <a:p>
              <a:r>
                <a:rPr lang="en-US" altLang="zh-CN" sz="2800" dirty="0" smtClean="0">
                  <a:solidFill>
                    <a:schemeClr val="bg1"/>
                  </a:solidFill>
                </a:rPr>
                <a:t>N</a:t>
              </a:r>
              <a:r>
                <a:rPr lang="en-US" altLang="zh-CN" sz="2800" baseline="-25000" dirty="0" smtClean="0">
                  <a:solidFill>
                    <a:schemeClr val="bg1"/>
                  </a:solidFill>
                </a:rPr>
                <a:t>2</a:t>
              </a:r>
              <a:r>
                <a:rPr lang="en-US" altLang="zh-CN" sz="2800" dirty="0" smtClean="0">
                  <a:solidFill>
                    <a:schemeClr val="bg1"/>
                  </a:solidFill>
                </a:rPr>
                <a:t>+O</a:t>
              </a:r>
              <a:r>
                <a:rPr lang="en-US" altLang="zh-CN" sz="2800" baseline="-25000" dirty="0" smtClean="0">
                  <a:solidFill>
                    <a:schemeClr val="bg1"/>
                  </a:solidFill>
                </a:rPr>
                <a:t>2     </a:t>
              </a:r>
              <a:r>
                <a:rPr lang="en-US" altLang="zh-CN" sz="2800" dirty="0" smtClean="0">
                  <a:solidFill>
                    <a:schemeClr val="bg1"/>
                  </a:solidFill>
                </a:rPr>
                <a:t>=    2NO</a:t>
              </a:r>
              <a:endParaRPr lang="zh-CN" altLang="en-US" sz="2800" dirty="0">
                <a:solidFill>
                  <a:schemeClr val="bg1"/>
                </a:solidFill>
              </a:endParaRPr>
            </a:p>
          </p:txBody>
        </p:sp>
        <p:sp>
          <p:nvSpPr>
            <p:cNvPr id="12" name="矩形 11"/>
            <p:cNvSpPr/>
            <p:nvPr/>
          </p:nvSpPr>
          <p:spPr>
            <a:xfrm>
              <a:off x="4572000" y="5913806"/>
              <a:ext cx="2334660" cy="523220"/>
            </a:xfrm>
            <a:prstGeom prst="rect">
              <a:avLst/>
            </a:prstGeom>
          </p:spPr>
          <p:txBody>
            <a:bodyPr wrap="square">
              <a:spAutoFit/>
            </a:bodyPr>
            <a:lstStyle/>
            <a:p>
              <a:r>
                <a:rPr lang="en-US" altLang="zh-CN" sz="2800" dirty="0" smtClean="0">
                  <a:solidFill>
                    <a:schemeClr val="bg1"/>
                  </a:solidFill>
                </a:rPr>
                <a:t>2NO+O</a:t>
              </a:r>
              <a:r>
                <a:rPr lang="en-US" altLang="zh-CN" sz="2800" baseline="-25000" dirty="0" smtClean="0">
                  <a:solidFill>
                    <a:schemeClr val="bg1"/>
                  </a:solidFill>
                </a:rPr>
                <a:t>2</a:t>
              </a:r>
              <a:r>
                <a:rPr lang="en-US" altLang="zh-CN" sz="2800" dirty="0" smtClean="0">
                  <a:solidFill>
                    <a:schemeClr val="bg1"/>
                  </a:solidFill>
                </a:rPr>
                <a:t>=2NO</a:t>
              </a:r>
              <a:r>
                <a:rPr lang="en-US" altLang="zh-CN" sz="2800" baseline="-25000" dirty="0" smtClean="0">
                  <a:solidFill>
                    <a:schemeClr val="bg1"/>
                  </a:solidFill>
                </a:rPr>
                <a:t>2</a:t>
              </a:r>
              <a:endParaRPr lang="zh-CN" altLang="en-US" sz="2800" baseline="-25000" dirty="0">
                <a:solidFill>
                  <a:schemeClr val="bg1"/>
                </a:solidFill>
              </a:endParaRPr>
            </a:p>
          </p:txBody>
        </p:sp>
        <p:sp>
          <p:nvSpPr>
            <p:cNvPr id="8" name="TextBox 7"/>
            <p:cNvSpPr txBox="1"/>
            <p:nvPr/>
          </p:nvSpPr>
          <p:spPr>
            <a:xfrm>
              <a:off x="2810311" y="6405675"/>
              <a:ext cx="516138" cy="369332"/>
            </a:xfrm>
            <a:prstGeom prst="rect">
              <a:avLst/>
            </a:prstGeom>
            <a:noFill/>
          </p:spPr>
          <p:txBody>
            <a:bodyPr wrap="none" rtlCol="0">
              <a:spAutoFit/>
            </a:bodyPr>
            <a:lstStyle/>
            <a:p>
              <a:r>
                <a:rPr lang="zh-CN" altLang="en-US" b="1" dirty="0" smtClean="0">
                  <a:solidFill>
                    <a:schemeClr val="bg1"/>
                  </a:solidFill>
                </a:rPr>
                <a:t>无色</a:t>
              </a:r>
              <a:endParaRPr lang="zh-CN" altLang="en-US" b="1" dirty="0">
                <a:solidFill>
                  <a:schemeClr val="bg1"/>
                </a:solidFill>
              </a:endParaRPr>
            </a:p>
          </p:txBody>
        </p:sp>
        <p:sp>
          <p:nvSpPr>
            <p:cNvPr id="15" name="TextBox 14"/>
            <p:cNvSpPr txBox="1"/>
            <p:nvPr/>
          </p:nvSpPr>
          <p:spPr>
            <a:xfrm>
              <a:off x="5975481" y="6405675"/>
              <a:ext cx="700838" cy="369332"/>
            </a:xfrm>
            <a:prstGeom prst="rect">
              <a:avLst/>
            </a:prstGeom>
            <a:noFill/>
          </p:spPr>
          <p:txBody>
            <a:bodyPr wrap="none" rtlCol="0">
              <a:spAutoFit/>
            </a:bodyPr>
            <a:lstStyle/>
            <a:p>
              <a:r>
                <a:rPr lang="zh-CN" altLang="en-US" b="1" dirty="0" smtClean="0">
                  <a:solidFill>
                    <a:schemeClr val="bg1"/>
                  </a:solidFill>
                </a:rPr>
                <a:t>红棕色</a:t>
              </a:r>
              <a:endParaRPr lang="zh-CN" altLang="en-US" b="1" dirty="0">
                <a:solidFill>
                  <a:schemeClr val="bg1"/>
                </a:solidFill>
              </a:endParaRPr>
            </a:p>
          </p:txBody>
        </p:sp>
        <p:sp>
          <p:nvSpPr>
            <p:cNvPr id="10" name="TextBox 9"/>
            <p:cNvSpPr txBox="1"/>
            <p:nvPr/>
          </p:nvSpPr>
          <p:spPr>
            <a:xfrm>
              <a:off x="2743199" y="5930584"/>
              <a:ext cx="330165" cy="230832"/>
            </a:xfrm>
            <a:prstGeom prst="rect">
              <a:avLst/>
            </a:prstGeom>
            <a:noFill/>
          </p:spPr>
          <p:txBody>
            <a:bodyPr wrap="none" rtlCol="0">
              <a:spAutoFit/>
            </a:bodyPr>
            <a:lstStyle/>
            <a:p>
              <a:r>
                <a:rPr lang="zh-CN" altLang="en-US" sz="900" b="1" dirty="0" smtClean="0">
                  <a:solidFill>
                    <a:schemeClr val="bg1"/>
                  </a:solidFill>
                </a:rPr>
                <a:t>高温</a:t>
              </a:r>
              <a:endParaRPr lang="zh-CN" altLang="en-US" sz="900" b="1" dirty="0">
                <a:solidFill>
                  <a:schemeClr val="bg1"/>
                </a:solidFill>
              </a:endParaRPr>
            </a:p>
          </p:txBody>
        </p:sp>
      </p:grpSp>
    </p:spTree>
    <p:extLst>
      <p:ext uri="{BB962C8B-B14F-4D97-AF65-F5344CB8AC3E}">
        <p14:creationId xmlns:p14="http://schemas.microsoft.com/office/powerpoint/2010/main" val="13771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23850" y="836613"/>
            <a:ext cx="4211638" cy="519112"/>
          </a:xfrm>
          <a:prstGeom prst="rect">
            <a:avLst/>
          </a:prstGeom>
          <a:noFill/>
          <a:ln w="9525">
            <a:noFill/>
            <a:miter lim="800000"/>
            <a:headEnd/>
            <a:tailEnd/>
          </a:ln>
        </p:spPr>
        <p:txBody>
          <a:bodyPr wrap="none" anchor="ctr">
            <a:spAutoFit/>
          </a:bodyPr>
          <a:lstStyle/>
          <a:p>
            <a:r>
              <a:rPr lang="zh-CN" altLang="en-US" sz="2800" b="1" dirty="0">
                <a:solidFill>
                  <a:schemeClr val="bg1"/>
                </a:solidFill>
              </a:rPr>
              <a:t>二、氧化还原反应的实质 </a:t>
            </a:r>
          </a:p>
        </p:txBody>
      </p:sp>
      <p:sp>
        <p:nvSpPr>
          <p:cNvPr id="8197" name="Rectangle 5"/>
          <p:cNvSpPr>
            <a:spLocks noChangeArrowheads="1"/>
          </p:cNvSpPr>
          <p:nvPr/>
        </p:nvSpPr>
        <p:spPr bwMode="auto">
          <a:xfrm>
            <a:off x="1042988" y="1484313"/>
            <a:ext cx="4052887" cy="519112"/>
          </a:xfrm>
          <a:prstGeom prst="rect">
            <a:avLst/>
          </a:prstGeom>
          <a:noFill/>
          <a:ln w="9525">
            <a:noFill/>
            <a:miter lim="800000"/>
            <a:headEnd/>
            <a:tailEnd/>
          </a:ln>
        </p:spPr>
        <p:txBody>
          <a:bodyPr wrap="none" anchor="ctr">
            <a:spAutoFit/>
          </a:bodyPr>
          <a:lstStyle/>
          <a:p>
            <a:r>
              <a:rPr lang="en-US" altLang="zh-CN" sz="2800" b="1">
                <a:solidFill>
                  <a:schemeClr val="bg1"/>
                </a:solidFill>
              </a:rPr>
              <a:t>1</a:t>
            </a:r>
            <a:r>
              <a:rPr lang="zh-CN" altLang="en-US" sz="2800" b="1">
                <a:solidFill>
                  <a:schemeClr val="bg1"/>
                </a:solidFill>
              </a:rPr>
              <a:t>、氧化还原反应的实质</a:t>
            </a:r>
            <a:r>
              <a:rPr lang="zh-CN" altLang="en-US" sz="2800">
                <a:solidFill>
                  <a:schemeClr val="bg1"/>
                </a:solidFill>
              </a:rPr>
              <a:t> </a:t>
            </a:r>
          </a:p>
        </p:txBody>
      </p:sp>
      <p:sp>
        <p:nvSpPr>
          <p:cNvPr id="8205" name="Rectangle 13"/>
          <p:cNvSpPr>
            <a:spLocks noChangeArrowheads="1"/>
          </p:cNvSpPr>
          <p:nvPr/>
        </p:nvSpPr>
        <p:spPr bwMode="auto">
          <a:xfrm>
            <a:off x="1189038" y="5085184"/>
            <a:ext cx="5415265" cy="523220"/>
          </a:xfrm>
          <a:prstGeom prst="rect">
            <a:avLst/>
          </a:prstGeom>
          <a:noFill/>
          <a:ln w="9525">
            <a:noFill/>
            <a:miter lim="800000"/>
            <a:headEnd/>
            <a:tailEnd/>
          </a:ln>
        </p:spPr>
        <p:txBody>
          <a:bodyPr wrap="none" anchor="ctr">
            <a:spAutoFit/>
          </a:bodyPr>
          <a:lstStyle/>
          <a:p>
            <a:r>
              <a:rPr lang="zh-CN" altLang="en-US" sz="2800" b="1" dirty="0">
                <a:solidFill>
                  <a:srgbClr val="FFFF00"/>
                </a:solidFill>
                <a:latin typeface="黑体" pitchFamily="2" charset="-122"/>
                <a:ea typeface="黑体" pitchFamily="2" charset="-122"/>
              </a:rPr>
              <a:t>电子转移是氧化还原反应的实质 </a:t>
            </a:r>
          </a:p>
        </p:txBody>
      </p:sp>
      <p:sp>
        <p:nvSpPr>
          <p:cNvPr id="30" name="Text Box 6"/>
          <p:cNvSpPr txBox="1">
            <a:spLocks noChangeArrowheads="1"/>
          </p:cNvSpPr>
          <p:nvPr/>
        </p:nvSpPr>
        <p:spPr bwMode="auto">
          <a:xfrm>
            <a:off x="973138" y="3519090"/>
            <a:ext cx="4319587" cy="519113"/>
          </a:xfrm>
          <a:prstGeom prst="rect">
            <a:avLst/>
          </a:prstGeom>
          <a:noFill/>
          <a:ln w="9525">
            <a:noFill/>
            <a:miter lim="800000"/>
            <a:headEnd/>
            <a:tailEnd/>
          </a:ln>
        </p:spPr>
        <p:txBody>
          <a:bodyPr>
            <a:spAutoFit/>
          </a:bodyPr>
          <a:lstStyle/>
          <a:p>
            <a:pPr marL="457200" indent="-457200"/>
            <a:r>
              <a:rPr kumimoji="1" lang="en-US" altLang="zh-CN" sz="2800" b="1">
                <a:solidFill>
                  <a:srgbClr val="FFFF00"/>
                </a:solidFill>
                <a:latin typeface="Times New Roman" pitchFamily="18" charset="0"/>
              </a:rPr>
              <a:t>Fe  +  Cu</a:t>
            </a:r>
            <a:r>
              <a:rPr kumimoji="1" lang="en-US" altLang="zh-CN" sz="2800" b="1" baseline="30000">
                <a:solidFill>
                  <a:srgbClr val="FFFF00"/>
                </a:solidFill>
                <a:latin typeface="Times New Roman" pitchFamily="18" charset="0"/>
              </a:rPr>
              <a:t>2+  </a:t>
            </a:r>
            <a:r>
              <a:rPr kumimoji="1" lang="en-US" altLang="zh-CN" sz="2800" b="1">
                <a:solidFill>
                  <a:srgbClr val="FFFF00"/>
                </a:solidFill>
                <a:latin typeface="Times New Roman" pitchFamily="18" charset="0"/>
              </a:rPr>
              <a:t>=  Fe</a:t>
            </a:r>
            <a:r>
              <a:rPr kumimoji="1" lang="en-US" altLang="zh-CN" sz="2800" b="1" baseline="30000">
                <a:solidFill>
                  <a:srgbClr val="FFFF00"/>
                </a:solidFill>
                <a:latin typeface="Times New Roman" pitchFamily="18" charset="0"/>
              </a:rPr>
              <a:t>2+  </a:t>
            </a:r>
            <a:r>
              <a:rPr kumimoji="1" lang="en-US" altLang="zh-CN" sz="2800" b="1">
                <a:solidFill>
                  <a:srgbClr val="FFFF00"/>
                </a:solidFill>
                <a:latin typeface="Times New Roman" pitchFamily="18" charset="0"/>
              </a:rPr>
              <a:t>+  Cu</a:t>
            </a:r>
          </a:p>
        </p:txBody>
      </p:sp>
      <p:sp>
        <p:nvSpPr>
          <p:cNvPr id="31" name="Text Box 7"/>
          <p:cNvSpPr txBox="1">
            <a:spLocks noChangeArrowheads="1"/>
          </p:cNvSpPr>
          <p:nvPr/>
        </p:nvSpPr>
        <p:spPr bwMode="auto">
          <a:xfrm>
            <a:off x="1038225" y="3055540"/>
            <a:ext cx="3657600" cy="519113"/>
          </a:xfrm>
          <a:prstGeom prst="rect">
            <a:avLst/>
          </a:prstGeom>
          <a:noFill/>
          <a:ln w="9525">
            <a:noFill/>
            <a:miter lim="800000"/>
            <a:headEnd/>
            <a:tailEnd/>
          </a:ln>
        </p:spPr>
        <p:txBody>
          <a:bodyPr wrap="none">
            <a:spAutoFit/>
          </a:bodyPr>
          <a:lstStyle/>
          <a:p>
            <a:r>
              <a:rPr lang="en-US" altLang="zh-CN" sz="2800">
                <a:solidFill>
                  <a:schemeClr val="bg1"/>
                </a:solidFill>
              </a:rPr>
              <a:t>0       +2        +2        0</a:t>
            </a:r>
          </a:p>
        </p:txBody>
      </p:sp>
      <p:sp>
        <p:nvSpPr>
          <p:cNvPr id="32" name="Rectangle 8"/>
          <p:cNvSpPr>
            <a:spLocks noChangeArrowheads="1"/>
          </p:cNvSpPr>
          <p:nvPr/>
        </p:nvSpPr>
        <p:spPr bwMode="auto">
          <a:xfrm>
            <a:off x="1017588" y="2468165"/>
            <a:ext cx="2649537" cy="457200"/>
          </a:xfrm>
          <a:prstGeom prst="rect">
            <a:avLst/>
          </a:prstGeom>
          <a:noFill/>
          <a:ln w="9525">
            <a:noFill/>
            <a:miter lim="800000"/>
            <a:headEnd/>
            <a:tailEnd/>
          </a:ln>
        </p:spPr>
        <p:txBody>
          <a:bodyPr>
            <a:spAutoFit/>
          </a:bodyPr>
          <a:lstStyle/>
          <a:p>
            <a:r>
              <a:rPr lang="zh-CN" altLang="en-US" sz="2400" b="1">
                <a:solidFill>
                  <a:schemeClr val="bg1"/>
                </a:solidFill>
              </a:rPr>
              <a:t>失</a:t>
            </a:r>
            <a:r>
              <a:rPr lang="en-US" altLang="zh-CN" sz="2400" b="1">
                <a:solidFill>
                  <a:schemeClr val="bg1"/>
                </a:solidFill>
              </a:rPr>
              <a:t>2e</a:t>
            </a:r>
            <a:r>
              <a:rPr lang="en-US" altLang="zh-CN" sz="2400" b="1" baseline="30000">
                <a:solidFill>
                  <a:schemeClr val="bg1"/>
                </a:solidFill>
              </a:rPr>
              <a:t>-</a:t>
            </a:r>
            <a:r>
              <a:rPr lang="zh-CN" altLang="en-US" sz="2400" b="1">
                <a:solidFill>
                  <a:schemeClr val="bg1"/>
                </a:solidFill>
              </a:rPr>
              <a:t>化合价升</a:t>
            </a:r>
            <a:r>
              <a:rPr lang="en-US" altLang="zh-CN" sz="2400" b="1">
                <a:solidFill>
                  <a:schemeClr val="bg1"/>
                </a:solidFill>
              </a:rPr>
              <a:t>2</a:t>
            </a:r>
            <a:r>
              <a:rPr lang="zh-CN" altLang="en-US" sz="2400" b="1">
                <a:solidFill>
                  <a:schemeClr val="bg1"/>
                </a:solidFill>
              </a:rPr>
              <a:t>价</a:t>
            </a:r>
            <a:endParaRPr lang="zh-CN" altLang="en-US" sz="2400" b="1" baseline="30000">
              <a:solidFill>
                <a:schemeClr val="bg1"/>
              </a:solidFill>
            </a:endParaRPr>
          </a:p>
        </p:txBody>
      </p:sp>
      <p:grpSp>
        <p:nvGrpSpPr>
          <p:cNvPr id="33" name="Group 21"/>
          <p:cNvGrpSpPr>
            <a:grpSpLocks/>
          </p:cNvGrpSpPr>
          <p:nvPr/>
        </p:nvGrpSpPr>
        <p:grpSpPr bwMode="auto">
          <a:xfrm>
            <a:off x="1189038" y="2871390"/>
            <a:ext cx="2232025" cy="287338"/>
            <a:chOff x="476" y="890"/>
            <a:chExt cx="1406" cy="181"/>
          </a:xfrm>
        </p:grpSpPr>
        <p:sp>
          <p:nvSpPr>
            <p:cNvPr id="34" name="Line 18"/>
            <p:cNvSpPr>
              <a:spLocks noChangeShapeType="1"/>
            </p:cNvSpPr>
            <p:nvPr/>
          </p:nvSpPr>
          <p:spPr bwMode="auto">
            <a:xfrm>
              <a:off x="476" y="890"/>
              <a:ext cx="0" cy="181"/>
            </a:xfrm>
            <a:prstGeom prst="line">
              <a:avLst/>
            </a:prstGeom>
            <a:noFill/>
            <a:ln w="9525">
              <a:solidFill>
                <a:schemeClr val="bg1"/>
              </a:solidFill>
              <a:round/>
              <a:headEnd/>
              <a:tailEnd/>
            </a:ln>
          </p:spPr>
          <p:txBody>
            <a:bodyPr/>
            <a:lstStyle/>
            <a:p>
              <a:endParaRPr lang="zh-CN" altLang="en-US"/>
            </a:p>
          </p:txBody>
        </p:sp>
        <p:sp>
          <p:nvSpPr>
            <p:cNvPr id="35" name="Line 19"/>
            <p:cNvSpPr>
              <a:spLocks noChangeShapeType="1"/>
            </p:cNvSpPr>
            <p:nvPr/>
          </p:nvSpPr>
          <p:spPr bwMode="auto">
            <a:xfrm>
              <a:off x="476" y="890"/>
              <a:ext cx="1406" cy="0"/>
            </a:xfrm>
            <a:prstGeom prst="line">
              <a:avLst/>
            </a:prstGeom>
            <a:noFill/>
            <a:ln w="9525">
              <a:solidFill>
                <a:schemeClr val="bg1"/>
              </a:solidFill>
              <a:round/>
              <a:headEnd/>
              <a:tailEnd/>
            </a:ln>
          </p:spPr>
          <p:txBody>
            <a:bodyPr/>
            <a:lstStyle/>
            <a:p>
              <a:endParaRPr lang="zh-CN" altLang="en-US"/>
            </a:p>
          </p:txBody>
        </p:sp>
        <p:sp>
          <p:nvSpPr>
            <p:cNvPr id="36" name="Line 20"/>
            <p:cNvSpPr>
              <a:spLocks noChangeShapeType="1"/>
            </p:cNvSpPr>
            <p:nvPr/>
          </p:nvSpPr>
          <p:spPr bwMode="auto">
            <a:xfrm>
              <a:off x="1882" y="890"/>
              <a:ext cx="0" cy="181"/>
            </a:xfrm>
            <a:prstGeom prst="line">
              <a:avLst/>
            </a:prstGeom>
            <a:noFill/>
            <a:ln w="9525">
              <a:solidFill>
                <a:schemeClr val="bg1"/>
              </a:solidFill>
              <a:round/>
              <a:headEnd/>
              <a:tailEnd type="triangle" w="med" len="med"/>
            </a:ln>
          </p:spPr>
          <p:txBody>
            <a:bodyPr/>
            <a:lstStyle/>
            <a:p>
              <a:endParaRPr lang="zh-CN" altLang="en-US"/>
            </a:p>
          </p:txBody>
        </p:sp>
      </p:grpSp>
      <p:grpSp>
        <p:nvGrpSpPr>
          <p:cNvPr id="37" name="Group 45"/>
          <p:cNvGrpSpPr>
            <a:grpSpLocks/>
          </p:cNvGrpSpPr>
          <p:nvPr/>
        </p:nvGrpSpPr>
        <p:grpSpPr bwMode="auto">
          <a:xfrm>
            <a:off x="2268538" y="3950890"/>
            <a:ext cx="2305050" cy="215900"/>
            <a:chOff x="1156" y="1570"/>
            <a:chExt cx="1452" cy="136"/>
          </a:xfrm>
        </p:grpSpPr>
        <p:sp>
          <p:nvSpPr>
            <p:cNvPr id="38" name="Line 42"/>
            <p:cNvSpPr>
              <a:spLocks noChangeShapeType="1"/>
            </p:cNvSpPr>
            <p:nvPr/>
          </p:nvSpPr>
          <p:spPr bwMode="auto">
            <a:xfrm>
              <a:off x="1156" y="1570"/>
              <a:ext cx="0" cy="136"/>
            </a:xfrm>
            <a:prstGeom prst="line">
              <a:avLst/>
            </a:prstGeom>
            <a:noFill/>
            <a:ln w="9525">
              <a:solidFill>
                <a:srgbClr val="FFFF00"/>
              </a:solidFill>
              <a:round/>
              <a:headEnd/>
              <a:tailEnd/>
            </a:ln>
          </p:spPr>
          <p:txBody>
            <a:bodyPr/>
            <a:lstStyle/>
            <a:p>
              <a:endParaRPr lang="zh-CN" altLang="en-US"/>
            </a:p>
          </p:txBody>
        </p:sp>
        <p:sp>
          <p:nvSpPr>
            <p:cNvPr id="39" name="Line 43"/>
            <p:cNvSpPr>
              <a:spLocks noChangeShapeType="1"/>
            </p:cNvSpPr>
            <p:nvPr/>
          </p:nvSpPr>
          <p:spPr bwMode="auto">
            <a:xfrm>
              <a:off x="1156" y="1706"/>
              <a:ext cx="1452" cy="0"/>
            </a:xfrm>
            <a:prstGeom prst="line">
              <a:avLst/>
            </a:prstGeom>
            <a:noFill/>
            <a:ln w="9525">
              <a:solidFill>
                <a:srgbClr val="FFFF00"/>
              </a:solidFill>
              <a:round/>
              <a:headEnd/>
              <a:tailEnd/>
            </a:ln>
          </p:spPr>
          <p:txBody>
            <a:bodyPr/>
            <a:lstStyle/>
            <a:p>
              <a:endParaRPr lang="zh-CN" altLang="en-US"/>
            </a:p>
          </p:txBody>
        </p:sp>
        <p:sp>
          <p:nvSpPr>
            <p:cNvPr id="40" name="Line 44"/>
            <p:cNvSpPr>
              <a:spLocks noChangeShapeType="1"/>
            </p:cNvSpPr>
            <p:nvPr/>
          </p:nvSpPr>
          <p:spPr bwMode="auto">
            <a:xfrm flipV="1">
              <a:off x="2608" y="1570"/>
              <a:ext cx="0" cy="136"/>
            </a:xfrm>
            <a:prstGeom prst="line">
              <a:avLst/>
            </a:prstGeom>
            <a:noFill/>
            <a:ln w="9525">
              <a:solidFill>
                <a:srgbClr val="FFFF00"/>
              </a:solidFill>
              <a:round/>
              <a:headEnd/>
              <a:tailEnd type="triangle" w="med" len="med"/>
            </a:ln>
          </p:spPr>
          <p:txBody>
            <a:bodyPr/>
            <a:lstStyle/>
            <a:p>
              <a:endParaRPr lang="zh-CN" altLang="en-US"/>
            </a:p>
          </p:txBody>
        </p:sp>
      </p:grpSp>
      <p:sp>
        <p:nvSpPr>
          <p:cNvPr id="41" name="Rectangle 59"/>
          <p:cNvSpPr>
            <a:spLocks noChangeArrowheads="1"/>
          </p:cNvSpPr>
          <p:nvPr/>
        </p:nvSpPr>
        <p:spPr bwMode="auto">
          <a:xfrm>
            <a:off x="2141538" y="4123928"/>
            <a:ext cx="2649537" cy="457200"/>
          </a:xfrm>
          <a:prstGeom prst="rect">
            <a:avLst/>
          </a:prstGeom>
          <a:noFill/>
          <a:ln w="9525">
            <a:noFill/>
            <a:miter lim="800000"/>
            <a:headEnd/>
            <a:tailEnd/>
          </a:ln>
        </p:spPr>
        <p:txBody>
          <a:bodyPr>
            <a:spAutoFit/>
          </a:bodyPr>
          <a:lstStyle/>
          <a:p>
            <a:r>
              <a:rPr lang="zh-CN" altLang="en-US" sz="2400" b="1">
                <a:solidFill>
                  <a:srgbClr val="FFFF00"/>
                </a:solidFill>
              </a:rPr>
              <a:t>得</a:t>
            </a:r>
            <a:r>
              <a:rPr lang="en-US" altLang="zh-CN" sz="2400" b="1">
                <a:solidFill>
                  <a:srgbClr val="FFFF00"/>
                </a:solidFill>
              </a:rPr>
              <a:t>2e</a:t>
            </a:r>
            <a:r>
              <a:rPr lang="en-US" altLang="zh-CN" sz="2400" b="1" baseline="30000">
                <a:solidFill>
                  <a:srgbClr val="FFFF00"/>
                </a:solidFill>
              </a:rPr>
              <a:t>-</a:t>
            </a:r>
            <a:r>
              <a:rPr lang="zh-CN" altLang="en-US" sz="2400" b="1">
                <a:solidFill>
                  <a:srgbClr val="FFFF00"/>
                </a:solidFill>
              </a:rPr>
              <a:t>化合价降</a:t>
            </a:r>
            <a:r>
              <a:rPr lang="en-US" altLang="zh-CN" sz="2400" b="1">
                <a:solidFill>
                  <a:srgbClr val="FFFF00"/>
                </a:solidFill>
              </a:rPr>
              <a:t>2</a:t>
            </a:r>
            <a:r>
              <a:rPr lang="zh-CN" altLang="en-US" sz="2400" b="1">
                <a:solidFill>
                  <a:srgbClr val="FFFF00"/>
                </a:solidFill>
              </a:rPr>
              <a:t>价</a:t>
            </a:r>
            <a:endParaRPr lang="zh-CN" altLang="en-US" sz="2400" b="1" baseline="30000">
              <a:solidFill>
                <a:srgbClr val="FFFF00"/>
              </a:solidFill>
            </a:endParaRPr>
          </a:p>
        </p:txBody>
      </p:sp>
      <p:sp>
        <p:nvSpPr>
          <p:cNvPr id="42" name="Rectangle 73"/>
          <p:cNvSpPr>
            <a:spLocks noChangeArrowheads="1"/>
          </p:cNvSpPr>
          <p:nvPr/>
        </p:nvSpPr>
        <p:spPr bwMode="auto">
          <a:xfrm>
            <a:off x="5867400" y="2722165"/>
            <a:ext cx="2700338" cy="1382713"/>
          </a:xfrm>
          <a:prstGeom prst="rect">
            <a:avLst/>
          </a:prstGeom>
          <a:noFill/>
          <a:ln w="9525">
            <a:solidFill>
              <a:srgbClr val="FF0000"/>
            </a:solidFill>
            <a:miter lim="800000"/>
            <a:headEnd/>
            <a:tailEnd/>
          </a:ln>
        </p:spPr>
        <p:txBody>
          <a:bodyPr anchor="ctr">
            <a:spAutoFit/>
          </a:bodyPr>
          <a:lstStyle/>
          <a:p>
            <a:r>
              <a:rPr lang="zh-CN" altLang="en-US" sz="2800" b="1">
                <a:solidFill>
                  <a:schemeClr val="bg1"/>
                </a:solidFill>
              </a:rPr>
              <a:t>双线桥法表示电子转移的方向及数目。</a:t>
            </a:r>
            <a:endParaRPr lang="zh-CN" altLang="en-US" sz="28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left)">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205"/>
                                        </p:tgtEl>
                                        <p:attrNameLst>
                                          <p:attrName>style.visibility</p:attrName>
                                        </p:attrNameLst>
                                      </p:cBhvr>
                                      <p:to>
                                        <p:strVal val="visible"/>
                                      </p:to>
                                    </p:set>
                                    <p:anim calcmode="discrete" valueType="clr">
                                      <p:cBhvr override="childStyle">
                                        <p:cTn id="12" dur="80"/>
                                        <p:tgtEl>
                                          <p:spTgt spid="8205"/>
                                        </p:tgtEl>
                                        <p:attrNameLst>
                                          <p:attrName>style.color</p:attrName>
                                        </p:attrNameLst>
                                      </p:cBhvr>
                                      <p:tavLst>
                                        <p:tav tm="0">
                                          <p:val>
                                            <p:clrVal>
                                              <a:schemeClr val="bg1"/>
                                            </p:clrVal>
                                          </p:val>
                                        </p:tav>
                                        <p:tav tm="50000">
                                          <p:val>
                                            <p:clrVal>
                                              <a:srgbClr val="FF0000"/>
                                            </p:clrVal>
                                          </p:val>
                                        </p:tav>
                                      </p:tavLst>
                                    </p:anim>
                                    <p:anim calcmode="discrete" valueType="clr">
                                      <p:cBhvr>
                                        <p:cTn id="13" dur="80"/>
                                        <p:tgtEl>
                                          <p:spTgt spid="8205"/>
                                        </p:tgtEl>
                                        <p:attrNameLst>
                                          <p:attrName>fillcolor</p:attrName>
                                        </p:attrNameLst>
                                      </p:cBhvr>
                                      <p:tavLst>
                                        <p:tav tm="0">
                                          <p:val>
                                            <p:clrVal>
                                              <a:schemeClr val="accent2"/>
                                            </p:clrVal>
                                          </p:val>
                                        </p:tav>
                                        <p:tav tm="50000">
                                          <p:val>
                                            <p:clrVal>
                                              <a:schemeClr val="hlink"/>
                                            </p:clrVal>
                                          </p:val>
                                        </p:tav>
                                      </p:tavLst>
                                    </p:anim>
                                    <p:set>
                                      <p:cBhvr>
                                        <p:cTn id="14" dur="80"/>
                                        <p:tgtEl>
                                          <p:spTgt spid="820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42"/>
                                        </p:tgtEl>
                                        <p:attrNameLst>
                                          <p:attrName>style.visibility</p:attrName>
                                        </p:attrNameLst>
                                      </p:cBhvr>
                                      <p:to>
                                        <p:strVal val="visible"/>
                                      </p:to>
                                    </p:set>
                                    <p:anim calcmode="discrete" valueType="clr">
                                      <p:cBhvr override="childStyle">
                                        <p:cTn id="49" dur="80"/>
                                        <p:tgtEl>
                                          <p:spTgt spid="42"/>
                                        </p:tgtEl>
                                        <p:attrNameLst>
                                          <p:attrName>style.color</p:attrName>
                                        </p:attrNameLst>
                                      </p:cBhvr>
                                      <p:tavLst>
                                        <p:tav tm="0">
                                          <p:val>
                                            <p:clrVal>
                                              <a:schemeClr val="bg1"/>
                                            </p:clrVal>
                                          </p:val>
                                        </p:tav>
                                        <p:tav tm="50000">
                                          <p:val>
                                            <p:clrVal>
                                              <a:srgbClr val="FF0000"/>
                                            </p:clrVal>
                                          </p:val>
                                        </p:tav>
                                      </p:tavLst>
                                    </p:anim>
                                    <p:anim calcmode="discrete" valueType="clr">
                                      <p:cBhvr>
                                        <p:cTn id="50" dur="80"/>
                                        <p:tgtEl>
                                          <p:spTgt spid="42"/>
                                        </p:tgtEl>
                                        <p:attrNameLst>
                                          <p:attrName>fillcolor</p:attrName>
                                        </p:attrNameLst>
                                      </p:cBhvr>
                                      <p:tavLst>
                                        <p:tav tm="0">
                                          <p:val>
                                            <p:clrVal>
                                              <a:schemeClr val="accent2"/>
                                            </p:clrVal>
                                          </p:val>
                                        </p:tav>
                                        <p:tav tm="50000">
                                          <p:val>
                                            <p:clrVal>
                                              <a:schemeClr val="hlink"/>
                                            </p:clrVal>
                                          </p:val>
                                        </p:tav>
                                      </p:tavLst>
                                    </p:anim>
                                    <p:set>
                                      <p:cBhvr>
                                        <p:cTn id="51" dur="80"/>
                                        <p:tgtEl>
                                          <p:spTgt spid="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205" grpId="0"/>
      <p:bldP spid="30" grpId="0"/>
      <p:bldP spid="31" grpId="0"/>
      <p:bldP spid="32"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39750" y="965671"/>
            <a:ext cx="5459413" cy="519113"/>
          </a:xfrm>
          <a:prstGeom prst="rect">
            <a:avLst/>
          </a:prstGeom>
          <a:noFill/>
          <a:ln w="9525">
            <a:noFill/>
            <a:miter lim="800000"/>
            <a:headEnd/>
            <a:tailEnd/>
          </a:ln>
        </p:spPr>
        <p:txBody>
          <a:bodyPr wrap="none" anchor="ctr">
            <a:spAutoFit/>
          </a:bodyPr>
          <a:lstStyle/>
          <a:p>
            <a:r>
              <a:rPr lang="en-US" altLang="zh-CN" sz="2800" b="1" dirty="0">
                <a:solidFill>
                  <a:schemeClr val="bg1"/>
                </a:solidFill>
              </a:rPr>
              <a:t>2</a:t>
            </a:r>
            <a:r>
              <a:rPr lang="zh-CN" altLang="en-US" sz="2800" b="1" dirty="0">
                <a:solidFill>
                  <a:schemeClr val="bg1"/>
                </a:solidFill>
              </a:rPr>
              <a:t>、电子转移与化合价升降的关系</a:t>
            </a:r>
            <a:r>
              <a:rPr lang="zh-CN" altLang="en-US" sz="2800" dirty="0">
                <a:solidFill>
                  <a:schemeClr val="bg1"/>
                </a:solidFill>
              </a:rPr>
              <a:t> </a:t>
            </a:r>
          </a:p>
        </p:txBody>
      </p:sp>
      <p:sp>
        <p:nvSpPr>
          <p:cNvPr id="10245" name="Rectangle 5"/>
          <p:cNvSpPr>
            <a:spLocks noChangeArrowheads="1"/>
          </p:cNvSpPr>
          <p:nvPr/>
        </p:nvSpPr>
        <p:spPr bwMode="auto">
          <a:xfrm>
            <a:off x="539750" y="4869160"/>
            <a:ext cx="8353425" cy="946150"/>
          </a:xfrm>
          <a:prstGeom prst="rect">
            <a:avLst/>
          </a:prstGeom>
          <a:noFill/>
          <a:ln w="9525">
            <a:noFill/>
            <a:miter lim="800000"/>
            <a:headEnd/>
            <a:tailEnd/>
          </a:ln>
        </p:spPr>
        <p:txBody>
          <a:bodyPr anchor="ctr">
            <a:spAutoFit/>
          </a:bodyPr>
          <a:lstStyle/>
          <a:p>
            <a:r>
              <a:rPr lang="zh-CN" altLang="en-US" sz="2800" b="1" dirty="0">
                <a:solidFill>
                  <a:srgbClr val="FFFF00"/>
                </a:solidFill>
              </a:rPr>
              <a:t>氧化还原反应中电子转移的总数与化合价升或降总值是相等的。</a:t>
            </a:r>
            <a:r>
              <a:rPr lang="zh-CN" altLang="en-US" sz="2800" dirty="0">
                <a:solidFill>
                  <a:srgbClr val="FFFF00"/>
                </a:solidFill>
              </a:rPr>
              <a:t> </a:t>
            </a:r>
          </a:p>
        </p:txBody>
      </p:sp>
      <p:sp>
        <p:nvSpPr>
          <p:cNvPr id="10252" name="Text Box 12"/>
          <p:cNvSpPr txBox="1">
            <a:spLocks noChangeArrowheads="1"/>
          </p:cNvSpPr>
          <p:nvPr/>
        </p:nvSpPr>
        <p:spPr bwMode="auto">
          <a:xfrm>
            <a:off x="1547664" y="3011190"/>
            <a:ext cx="5394325" cy="519112"/>
          </a:xfrm>
          <a:prstGeom prst="rect">
            <a:avLst/>
          </a:prstGeom>
          <a:noFill/>
          <a:ln w="9525">
            <a:noFill/>
            <a:miter lim="800000"/>
            <a:headEnd/>
            <a:tailEnd/>
          </a:ln>
        </p:spPr>
        <p:txBody>
          <a:bodyPr>
            <a:spAutoFit/>
          </a:bodyPr>
          <a:lstStyle/>
          <a:p>
            <a:pPr marL="457200" indent="-457200"/>
            <a:r>
              <a:rPr kumimoji="1" lang="en-US" altLang="zh-CN" sz="2800" b="1">
                <a:solidFill>
                  <a:srgbClr val="FFFF00"/>
                </a:solidFill>
                <a:latin typeface="Times New Roman" pitchFamily="18" charset="0"/>
              </a:rPr>
              <a:t>4FeS</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  +  11O</a:t>
            </a:r>
            <a:r>
              <a:rPr kumimoji="1" lang="en-US" altLang="zh-CN" sz="2800" b="1" baseline="-25000">
                <a:solidFill>
                  <a:srgbClr val="FFFF00"/>
                </a:solidFill>
                <a:latin typeface="Times New Roman" pitchFamily="18" charset="0"/>
              </a:rPr>
              <a:t>2</a:t>
            </a:r>
            <a:r>
              <a:rPr kumimoji="1" lang="en-US" altLang="zh-CN" sz="2800" b="1" baseline="30000">
                <a:solidFill>
                  <a:srgbClr val="FFFF00"/>
                </a:solidFill>
                <a:latin typeface="Times New Roman" pitchFamily="18" charset="0"/>
              </a:rPr>
              <a:t>  </a:t>
            </a:r>
            <a:r>
              <a:rPr kumimoji="1" lang="en-US" altLang="zh-CN" sz="2800" b="1">
                <a:solidFill>
                  <a:srgbClr val="FFFF00"/>
                </a:solidFill>
                <a:latin typeface="Times New Roman" pitchFamily="18" charset="0"/>
              </a:rPr>
              <a:t>=  2Fe</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O</a:t>
            </a:r>
            <a:r>
              <a:rPr kumimoji="1" lang="en-US" altLang="zh-CN" sz="2800" b="1" baseline="-25000">
                <a:solidFill>
                  <a:srgbClr val="FFFF00"/>
                </a:solidFill>
                <a:latin typeface="Times New Roman" pitchFamily="18" charset="0"/>
              </a:rPr>
              <a:t>3</a:t>
            </a:r>
            <a:r>
              <a:rPr kumimoji="1" lang="en-US" altLang="zh-CN" sz="2800" b="1" baseline="30000">
                <a:solidFill>
                  <a:srgbClr val="FFFF00"/>
                </a:solidFill>
                <a:latin typeface="Times New Roman" pitchFamily="18" charset="0"/>
              </a:rPr>
              <a:t>  </a:t>
            </a:r>
            <a:r>
              <a:rPr kumimoji="1" lang="en-US" altLang="zh-CN" sz="2800" b="1">
                <a:solidFill>
                  <a:srgbClr val="FFFF00"/>
                </a:solidFill>
                <a:latin typeface="Times New Roman" pitchFamily="18" charset="0"/>
              </a:rPr>
              <a:t>+8SO</a:t>
            </a:r>
            <a:r>
              <a:rPr kumimoji="1" lang="en-US" altLang="zh-CN" sz="2800" b="1" baseline="-25000">
                <a:solidFill>
                  <a:srgbClr val="FFFF00"/>
                </a:solidFill>
                <a:latin typeface="Times New Roman" pitchFamily="18" charset="0"/>
              </a:rPr>
              <a:t>2</a:t>
            </a:r>
          </a:p>
        </p:txBody>
      </p:sp>
      <p:sp>
        <p:nvSpPr>
          <p:cNvPr id="10253" name="Text Box 13"/>
          <p:cNvSpPr txBox="1">
            <a:spLocks noChangeArrowheads="1"/>
          </p:cNvSpPr>
          <p:nvPr/>
        </p:nvSpPr>
        <p:spPr bwMode="auto">
          <a:xfrm>
            <a:off x="1671489" y="2707977"/>
            <a:ext cx="4903788" cy="457200"/>
          </a:xfrm>
          <a:prstGeom prst="rect">
            <a:avLst/>
          </a:prstGeom>
          <a:noFill/>
          <a:ln w="9525">
            <a:noFill/>
            <a:miter lim="800000"/>
            <a:headEnd/>
            <a:tailEnd/>
          </a:ln>
        </p:spPr>
        <p:txBody>
          <a:bodyPr wrap="none">
            <a:spAutoFit/>
          </a:bodyPr>
          <a:lstStyle/>
          <a:p>
            <a:r>
              <a:rPr lang="en-US" altLang="zh-CN" sz="2400">
                <a:solidFill>
                  <a:schemeClr val="bg1"/>
                </a:solidFill>
              </a:rPr>
              <a:t>+2  -1           0          +3  -2      +4 -2</a:t>
            </a:r>
          </a:p>
        </p:txBody>
      </p:sp>
      <p:grpSp>
        <p:nvGrpSpPr>
          <p:cNvPr id="3" name="Group 22"/>
          <p:cNvGrpSpPr>
            <a:grpSpLocks/>
          </p:cNvGrpSpPr>
          <p:nvPr/>
        </p:nvGrpSpPr>
        <p:grpSpPr bwMode="auto">
          <a:xfrm>
            <a:off x="1835002" y="2373015"/>
            <a:ext cx="2809875" cy="649287"/>
            <a:chOff x="476" y="890"/>
            <a:chExt cx="1406" cy="181"/>
          </a:xfrm>
        </p:grpSpPr>
        <p:sp>
          <p:nvSpPr>
            <p:cNvPr id="11293" name="Line 23"/>
            <p:cNvSpPr>
              <a:spLocks noChangeShapeType="1"/>
            </p:cNvSpPr>
            <p:nvPr/>
          </p:nvSpPr>
          <p:spPr bwMode="auto">
            <a:xfrm>
              <a:off x="476" y="890"/>
              <a:ext cx="0" cy="181"/>
            </a:xfrm>
            <a:prstGeom prst="line">
              <a:avLst/>
            </a:prstGeom>
            <a:noFill/>
            <a:ln w="9525">
              <a:solidFill>
                <a:schemeClr val="bg1"/>
              </a:solidFill>
              <a:round/>
              <a:headEnd/>
              <a:tailEnd/>
            </a:ln>
          </p:spPr>
          <p:txBody>
            <a:bodyPr/>
            <a:lstStyle/>
            <a:p>
              <a:endParaRPr lang="zh-CN" altLang="en-US"/>
            </a:p>
          </p:txBody>
        </p:sp>
        <p:sp>
          <p:nvSpPr>
            <p:cNvPr id="11294" name="Line 24"/>
            <p:cNvSpPr>
              <a:spLocks noChangeShapeType="1"/>
            </p:cNvSpPr>
            <p:nvPr/>
          </p:nvSpPr>
          <p:spPr bwMode="auto">
            <a:xfrm>
              <a:off x="476" y="890"/>
              <a:ext cx="1406" cy="0"/>
            </a:xfrm>
            <a:prstGeom prst="line">
              <a:avLst/>
            </a:prstGeom>
            <a:noFill/>
            <a:ln w="9525">
              <a:solidFill>
                <a:schemeClr val="bg1"/>
              </a:solidFill>
              <a:round/>
              <a:headEnd/>
              <a:tailEnd/>
            </a:ln>
          </p:spPr>
          <p:txBody>
            <a:bodyPr/>
            <a:lstStyle/>
            <a:p>
              <a:endParaRPr lang="zh-CN" altLang="en-US"/>
            </a:p>
          </p:txBody>
        </p:sp>
        <p:sp>
          <p:nvSpPr>
            <p:cNvPr id="11295" name="Line 25"/>
            <p:cNvSpPr>
              <a:spLocks noChangeShapeType="1"/>
            </p:cNvSpPr>
            <p:nvPr/>
          </p:nvSpPr>
          <p:spPr bwMode="auto">
            <a:xfrm>
              <a:off x="1882" y="890"/>
              <a:ext cx="0" cy="181"/>
            </a:xfrm>
            <a:prstGeom prst="line">
              <a:avLst/>
            </a:prstGeom>
            <a:noFill/>
            <a:ln w="9525">
              <a:solidFill>
                <a:schemeClr val="bg1"/>
              </a:solidFill>
              <a:round/>
              <a:headEnd/>
              <a:tailEnd type="triangle" w="med" len="med"/>
            </a:ln>
          </p:spPr>
          <p:txBody>
            <a:bodyPr/>
            <a:lstStyle/>
            <a:p>
              <a:endParaRPr lang="zh-CN" altLang="en-US"/>
            </a:p>
          </p:txBody>
        </p:sp>
      </p:grpSp>
      <p:sp>
        <p:nvSpPr>
          <p:cNvPr id="10300" name="Rectangle 60"/>
          <p:cNvSpPr>
            <a:spLocks noChangeArrowheads="1"/>
          </p:cNvSpPr>
          <p:nvPr/>
        </p:nvSpPr>
        <p:spPr bwMode="auto">
          <a:xfrm>
            <a:off x="1757214" y="1988840"/>
            <a:ext cx="3024188" cy="457200"/>
          </a:xfrm>
          <a:prstGeom prst="rect">
            <a:avLst/>
          </a:prstGeom>
          <a:noFill/>
          <a:ln w="9525">
            <a:noFill/>
            <a:miter lim="800000"/>
            <a:headEnd/>
            <a:tailEnd/>
          </a:ln>
        </p:spPr>
        <p:txBody>
          <a:bodyPr>
            <a:spAutoFit/>
          </a:bodyPr>
          <a:lstStyle/>
          <a:p>
            <a:r>
              <a:rPr lang="zh-CN" altLang="en-US" sz="2400" b="1">
                <a:solidFill>
                  <a:schemeClr val="bg1"/>
                </a:solidFill>
              </a:rPr>
              <a:t>失</a:t>
            </a:r>
            <a:r>
              <a:rPr lang="en-US" altLang="zh-CN" sz="2400" b="1">
                <a:solidFill>
                  <a:schemeClr val="bg1"/>
                </a:solidFill>
              </a:rPr>
              <a:t>1e</a:t>
            </a:r>
            <a:r>
              <a:rPr lang="en-US" altLang="zh-CN" sz="2400" b="1" baseline="30000">
                <a:solidFill>
                  <a:schemeClr val="bg1"/>
                </a:solidFill>
              </a:rPr>
              <a:t>-</a:t>
            </a:r>
            <a:r>
              <a:rPr lang="en-US" altLang="zh-CN" b="1">
                <a:solidFill>
                  <a:schemeClr val="bg1"/>
                </a:solidFill>
              </a:rPr>
              <a:t>×4</a:t>
            </a:r>
            <a:r>
              <a:rPr lang="zh-CN" altLang="en-US" sz="2400" b="1">
                <a:solidFill>
                  <a:schemeClr val="bg1"/>
                </a:solidFill>
              </a:rPr>
              <a:t>化合价升</a:t>
            </a:r>
            <a:r>
              <a:rPr lang="en-US" altLang="zh-CN" sz="2400" b="1">
                <a:solidFill>
                  <a:schemeClr val="bg1"/>
                </a:solidFill>
              </a:rPr>
              <a:t>4</a:t>
            </a:r>
            <a:r>
              <a:rPr lang="zh-CN" altLang="en-US" sz="2400" b="1">
                <a:solidFill>
                  <a:schemeClr val="bg1"/>
                </a:solidFill>
              </a:rPr>
              <a:t>价</a:t>
            </a:r>
          </a:p>
        </p:txBody>
      </p:sp>
      <p:grpSp>
        <p:nvGrpSpPr>
          <p:cNvPr id="5" name="Group 64"/>
          <p:cNvGrpSpPr>
            <a:grpSpLocks/>
          </p:cNvGrpSpPr>
          <p:nvPr/>
        </p:nvGrpSpPr>
        <p:grpSpPr bwMode="auto">
          <a:xfrm>
            <a:off x="2339827" y="2661940"/>
            <a:ext cx="3671887" cy="360362"/>
            <a:chOff x="1383" y="2523"/>
            <a:chExt cx="2313" cy="227"/>
          </a:xfrm>
        </p:grpSpPr>
        <p:sp>
          <p:nvSpPr>
            <p:cNvPr id="11287" name="Line 61"/>
            <p:cNvSpPr>
              <a:spLocks noChangeShapeType="1"/>
            </p:cNvSpPr>
            <p:nvPr/>
          </p:nvSpPr>
          <p:spPr bwMode="auto">
            <a:xfrm>
              <a:off x="1383" y="2523"/>
              <a:ext cx="0" cy="227"/>
            </a:xfrm>
            <a:prstGeom prst="line">
              <a:avLst/>
            </a:prstGeom>
            <a:noFill/>
            <a:ln w="9525">
              <a:solidFill>
                <a:schemeClr val="bg1"/>
              </a:solidFill>
              <a:round/>
              <a:headEnd/>
              <a:tailEnd/>
            </a:ln>
          </p:spPr>
          <p:txBody>
            <a:bodyPr/>
            <a:lstStyle/>
            <a:p>
              <a:endParaRPr lang="zh-CN" altLang="en-US"/>
            </a:p>
          </p:txBody>
        </p:sp>
        <p:sp>
          <p:nvSpPr>
            <p:cNvPr id="11288" name="Line 62"/>
            <p:cNvSpPr>
              <a:spLocks noChangeShapeType="1"/>
            </p:cNvSpPr>
            <p:nvPr/>
          </p:nvSpPr>
          <p:spPr bwMode="auto">
            <a:xfrm>
              <a:off x="1383" y="2523"/>
              <a:ext cx="2313" cy="0"/>
            </a:xfrm>
            <a:prstGeom prst="line">
              <a:avLst/>
            </a:prstGeom>
            <a:noFill/>
            <a:ln w="9525">
              <a:solidFill>
                <a:schemeClr val="bg1"/>
              </a:solidFill>
              <a:round/>
              <a:headEnd/>
              <a:tailEnd/>
            </a:ln>
          </p:spPr>
          <p:txBody>
            <a:bodyPr/>
            <a:lstStyle/>
            <a:p>
              <a:endParaRPr lang="zh-CN" altLang="en-US"/>
            </a:p>
          </p:txBody>
        </p:sp>
        <p:sp>
          <p:nvSpPr>
            <p:cNvPr id="11289" name="Line 63"/>
            <p:cNvSpPr>
              <a:spLocks noChangeShapeType="1"/>
            </p:cNvSpPr>
            <p:nvPr/>
          </p:nvSpPr>
          <p:spPr bwMode="auto">
            <a:xfrm>
              <a:off x="3696" y="2523"/>
              <a:ext cx="0" cy="136"/>
            </a:xfrm>
            <a:prstGeom prst="line">
              <a:avLst/>
            </a:prstGeom>
            <a:noFill/>
            <a:ln w="9525">
              <a:solidFill>
                <a:schemeClr val="bg1"/>
              </a:solidFill>
              <a:round/>
              <a:headEnd/>
              <a:tailEnd type="triangle" w="med" len="med"/>
            </a:ln>
          </p:spPr>
          <p:txBody>
            <a:bodyPr/>
            <a:lstStyle/>
            <a:p>
              <a:endParaRPr lang="zh-CN" altLang="en-US"/>
            </a:p>
          </p:txBody>
        </p:sp>
      </p:grpSp>
      <p:sp>
        <p:nvSpPr>
          <p:cNvPr id="10305" name="Rectangle 65"/>
          <p:cNvSpPr>
            <a:spLocks noChangeArrowheads="1"/>
          </p:cNvSpPr>
          <p:nvPr/>
        </p:nvSpPr>
        <p:spPr bwMode="auto">
          <a:xfrm>
            <a:off x="2555727" y="2301577"/>
            <a:ext cx="3168650" cy="457200"/>
          </a:xfrm>
          <a:prstGeom prst="rect">
            <a:avLst/>
          </a:prstGeom>
          <a:noFill/>
          <a:ln w="9525">
            <a:noFill/>
            <a:miter lim="800000"/>
            <a:headEnd/>
            <a:tailEnd/>
          </a:ln>
        </p:spPr>
        <p:txBody>
          <a:bodyPr>
            <a:spAutoFit/>
          </a:bodyPr>
          <a:lstStyle/>
          <a:p>
            <a:r>
              <a:rPr lang="zh-CN" altLang="en-US" sz="2400" b="1">
                <a:solidFill>
                  <a:schemeClr val="bg1"/>
                </a:solidFill>
              </a:rPr>
              <a:t>失</a:t>
            </a:r>
            <a:r>
              <a:rPr lang="en-US" altLang="zh-CN" sz="2400" b="1">
                <a:solidFill>
                  <a:schemeClr val="bg1"/>
                </a:solidFill>
              </a:rPr>
              <a:t>5e</a:t>
            </a:r>
            <a:r>
              <a:rPr lang="en-US" altLang="zh-CN" sz="2400" b="1" baseline="30000">
                <a:solidFill>
                  <a:schemeClr val="bg1"/>
                </a:solidFill>
              </a:rPr>
              <a:t>-</a:t>
            </a:r>
            <a:r>
              <a:rPr lang="en-US" altLang="zh-CN" b="1">
                <a:solidFill>
                  <a:schemeClr val="bg1"/>
                </a:solidFill>
              </a:rPr>
              <a:t>×8</a:t>
            </a:r>
            <a:r>
              <a:rPr lang="zh-CN" altLang="en-US" sz="2400" b="1">
                <a:solidFill>
                  <a:schemeClr val="bg1"/>
                </a:solidFill>
              </a:rPr>
              <a:t>化合价升</a:t>
            </a:r>
            <a:r>
              <a:rPr lang="en-US" altLang="zh-CN" sz="2400" b="1">
                <a:solidFill>
                  <a:schemeClr val="bg1"/>
                </a:solidFill>
              </a:rPr>
              <a:t>40</a:t>
            </a:r>
            <a:r>
              <a:rPr lang="zh-CN" altLang="en-US" sz="2400" b="1">
                <a:solidFill>
                  <a:schemeClr val="bg1"/>
                </a:solidFill>
              </a:rPr>
              <a:t>价</a:t>
            </a:r>
          </a:p>
        </p:txBody>
      </p:sp>
      <p:grpSp>
        <p:nvGrpSpPr>
          <p:cNvPr id="6" name="Group 71"/>
          <p:cNvGrpSpPr>
            <a:grpSpLocks/>
          </p:cNvGrpSpPr>
          <p:nvPr/>
        </p:nvGrpSpPr>
        <p:grpSpPr bwMode="auto">
          <a:xfrm>
            <a:off x="3563789" y="3454102"/>
            <a:ext cx="2736850" cy="287338"/>
            <a:chOff x="2154" y="3022"/>
            <a:chExt cx="1724" cy="181"/>
          </a:xfrm>
        </p:grpSpPr>
        <p:sp>
          <p:nvSpPr>
            <p:cNvPr id="11283" name="Line 66"/>
            <p:cNvSpPr>
              <a:spLocks noChangeShapeType="1"/>
            </p:cNvSpPr>
            <p:nvPr/>
          </p:nvSpPr>
          <p:spPr bwMode="auto">
            <a:xfrm>
              <a:off x="2154" y="3022"/>
              <a:ext cx="0" cy="181"/>
            </a:xfrm>
            <a:prstGeom prst="line">
              <a:avLst/>
            </a:prstGeom>
            <a:noFill/>
            <a:ln w="9525">
              <a:solidFill>
                <a:srgbClr val="FFFF00"/>
              </a:solidFill>
              <a:round/>
              <a:headEnd/>
              <a:tailEnd/>
            </a:ln>
          </p:spPr>
          <p:txBody>
            <a:bodyPr/>
            <a:lstStyle/>
            <a:p>
              <a:endParaRPr lang="zh-CN" altLang="en-US"/>
            </a:p>
          </p:txBody>
        </p:sp>
        <p:sp>
          <p:nvSpPr>
            <p:cNvPr id="11284" name="Line 67"/>
            <p:cNvSpPr>
              <a:spLocks noChangeShapeType="1"/>
            </p:cNvSpPr>
            <p:nvPr/>
          </p:nvSpPr>
          <p:spPr bwMode="auto">
            <a:xfrm>
              <a:off x="2154" y="3203"/>
              <a:ext cx="1724" cy="0"/>
            </a:xfrm>
            <a:prstGeom prst="line">
              <a:avLst/>
            </a:prstGeom>
            <a:noFill/>
            <a:ln w="9525">
              <a:solidFill>
                <a:srgbClr val="FFFF00"/>
              </a:solidFill>
              <a:round/>
              <a:headEnd/>
              <a:tailEnd/>
            </a:ln>
          </p:spPr>
          <p:txBody>
            <a:bodyPr/>
            <a:lstStyle/>
            <a:p>
              <a:endParaRPr lang="zh-CN" altLang="en-US"/>
            </a:p>
          </p:txBody>
        </p:sp>
        <p:sp>
          <p:nvSpPr>
            <p:cNvPr id="11285" name="Line 69"/>
            <p:cNvSpPr>
              <a:spLocks noChangeShapeType="1"/>
            </p:cNvSpPr>
            <p:nvPr/>
          </p:nvSpPr>
          <p:spPr bwMode="auto">
            <a:xfrm flipV="1">
              <a:off x="3152" y="3022"/>
              <a:ext cx="0" cy="181"/>
            </a:xfrm>
            <a:prstGeom prst="line">
              <a:avLst/>
            </a:prstGeom>
            <a:noFill/>
            <a:ln w="9525">
              <a:solidFill>
                <a:srgbClr val="FFFF00"/>
              </a:solidFill>
              <a:round/>
              <a:headEnd/>
              <a:tailEnd type="triangle" w="med" len="med"/>
            </a:ln>
          </p:spPr>
          <p:txBody>
            <a:bodyPr/>
            <a:lstStyle/>
            <a:p>
              <a:endParaRPr lang="zh-CN" altLang="en-US"/>
            </a:p>
          </p:txBody>
        </p:sp>
        <p:sp>
          <p:nvSpPr>
            <p:cNvPr id="11286" name="Line 70"/>
            <p:cNvSpPr>
              <a:spLocks noChangeShapeType="1"/>
            </p:cNvSpPr>
            <p:nvPr/>
          </p:nvSpPr>
          <p:spPr bwMode="auto">
            <a:xfrm flipV="1">
              <a:off x="3878" y="3022"/>
              <a:ext cx="0" cy="181"/>
            </a:xfrm>
            <a:prstGeom prst="line">
              <a:avLst/>
            </a:prstGeom>
            <a:noFill/>
            <a:ln w="9525">
              <a:solidFill>
                <a:srgbClr val="FFFF00"/>
              </a:solidFill>
              <a:round/>
              <a:headEnd/>
              <a:tailEnd type="triangle" w="med" len="med"/>
            </a:ln>
          </p:spPr>
          <p:txBody>
            <a:bodyPr/>
            <a:lstStyle/>
            <a:p>
              <a:endParaRPr lang="zh-CN" altLang="en-US"/>
            </a:p>
          </p:txBody>
        </p:sp>
      </p:grpSp>
      <p:sp>
        <p:nvSpPr>
          <p:cNvPr id="10312" name="Rectangle 72"/>
          <p:cNvSpPr>
            <a:spLocks noChangeArrowheads="1"/>
          </p:cNvSpPr>
          <p:nvPr/>
        </p:nvSpPr>
        <p:spPr bwMode="auto">
          <a:xfrm>
            <a:off x="3276452" y="3670002"/>
            <a:ext cx="3600450" cy="457200"/>
          </a:xfrm>
          <a:prstGeom prst="rect">
            <a:avLst/>
          </a:prstGeom>
          <a:noFill/>
          <a:ln w="9525">
            <a:noFill/>
            <a:miter lim="800000"/>
            <a:headEnd/>
            <a:tailEnd/>
          </a:ln>
        </p:spPr>
        <p:txBody>
          <a:bodyPr>
            <a:spAutoFit/>
          </a:bodyPr>
          <a:lstStyle/>
          <a:p>
            <a:r>
              <a:rPr lang="zh-CN" altLang="en-US" sz="2400" b="1">
                <a:solidFill>
                  <a:srgbClr val="FFFF00"/>
                </a:solidFill>
              </a:rPr>
              <a:t>得</a:t>
            </a:r>
            <a:r>
              <a:rPr lang="en-US" altLang="zh-CN" sz="2400" b="1">
                <a:solidFill>
                  <a:srgbClr val="FFFF00"/>
                </a:solidFill>
              </a:rPr>
              <a:t>2e</a:t>
            </a:r>
            <a:r>
              <a:rPr lang="en-US" altLang="zh-CN" sz="2400" b="1" baseline="30000">
                <a:solidFill>
                  <a:srgbClr val="FFFF00"/>
                </a:solidFill>
              </a:rPr>
              <a:t>- </a:t>
            </a:r>
            <a:r>
              <a:rPr lang="en-US" altLang="zh-CN" b="1">
                <a:solidFill>
                  <a:srgbClr val="FFFF00"/>
                </a:solidFill>
              </a:rPr>
              <a:t>×22</a:t>
            </a:r>
            <a:r>
              <a:rPr lang="zh-CN" altLang="en-US" sz="2400" b="1">
                <a:solidFill>
                  <a:srgbClr val="FFFF00"/>
                </a:solidFill>
              </a:rPr>
              <a:t>化合价降</a:t>
            </a:r>
            <a:r>
              <a:rPr lang="en-US" altLang="zh-CN" sz="2400" b="1">
                <a:solidFill>
                  <a:srgbClr val="FFFF00"/>
                </a:solidFill>
              </a:rPr>
              <a:t>44</a:t>
            </a:r>
            <a:r>
              <a:rPr lang="zh-CN" altLang="en-US" sz="2400" b="1">
                <a:solidFill>
                  <a:srgbClr val="FFFF00"/>
                </a:solidFill>
              </a:rPr>
              <a:t>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wipe(left)">
                                      <p:cBhvr>
                                        <p:cTn id="7" dur="500"/>
                                        <p:tgtEl>
                                          <p:spTgt spid="10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3"/>
                                        </p:tgtEl>
                                        <p:attrNameLst>
                                          <p:attrName>style.visibility</p:attrName>
                                        </p:attrNameLst>
                                      </p:cBhvr>
                                      <p:to>
                                        <p:strVal val="visible"/>
                                      </p:to>
                                    </p:set>
                                    <p:animEffect transition="in" filter="wipe(left)">
                                      <p:cBhvr>
                                        <p:cTn id="12" dur="500"/>
                                        <p:tgtEl>
                                          <p:spTgt spid="102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00"/>
                                        </p:tgtEl>
                                        <p:attrNameLst>
                                          <p:attrName>style.visibility</p:attrName>
                                        </p:attrNameLst>
                                      </p:cBhvr>
                                      <p:to>
                                        <p:strVal val="visible"/>
                                      </p:to>
                                    </p:set>
                                    <p:animEffect transition="in" filter="wipe(left)">
                                      <p:cBhvr>
                                        <p:cTn id="22" dur="500"/>
                                        <p:tgtEl>
                                          <p:spTgt spid="10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05"/>
                                        </p:tgtEl>
                                        <p:attrNameLst>
                                          <p:attrName>style.visibility</p:attrName>
                                        </p:attrNameLst>
                                      </p:cBhvr>
                                      <p:to>
                                        <p:strVal val="visible"/>
                                      </p:to>
                                    </p:set>
                                    <p:animEffect transition="in" filter="wipe(left)">
                                      <p:cBhvr>
                                        <p:cTn id="32" dur="500"/>
                                        <p:tgtEl>
                                          <p:spTgt spid="103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312"/>
                                        </p:tgtEl>
                                        <p:attrNameLst>
                                          <p:attrName>style.visibility</p:attrName>
                                        </p:attrNameLst>
                                      </p:cBhvr>
                                      <p:to>
                                        <p:strVal val="visible"/>
                                      </p:to>
                                    </p:set>
                                    <p:animEffect transition="in" filter="wipe(left)">
                                      <p:cBhvr>
                                        <p:cTn id="42" dur="500"/>
                                        <p:tgtEl>
                                          <p:spTgt spid="10312"/>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10245"/>
                                        </p:tgtEl>
                                        <p:attrNameLst>
                                          <p:attrName>style.visibility</p:attrName>
                                        </p:attrNameLst>
                                      </p:cBhvr>
                                      <p:to>
                                        <p:strVal val="visible"/>
                                      </p:to>
                                    </p:set>
                                    <p:anim calcmode="discrete" valueType="clr">
                                      <p:cBhvr override="childStyle">
                                        <p:cTn id="47" dur="80"/>
                                        <p:tgtEl>
                                          <p:spTgt spid="10245"/>
                                        </p:tgtEl>
                                        <p:attrNameLst>
                                          <p:attrName>style.color</p:attrName>
                                        </p:attrNameLst>
                                      </p:cBhvr>
                                      <p:tavLst>
                                        <p:tav tm="0">
                                          <p:val>
                                            <p:clrVal>
                                              <a:schemeClr val="bg1"/>
                                            </p:clrVal>
                                          </p:val>
                                        </p:tav>
                                        <p:tav tm="50000">
                                          <p:val>
                                            <p:clrVal>
                                              <a:srgbClr val="FF0000"/>
                                            </p:clrVal>
                                          </p:val>
                                        </p:tav>
                                      </p:tavLst>
                                    </p:anim>
                                    <p:anim calcmode="discrete" valueType="clr">
                                      <p:cBhvr>
                                        <p:cTn id="48" dur="80"/>
                                        <p:tgtEl>
                                          <p:spTgt spid="10245"/>
                                        </p:tgtEl>
                                        <p:attrNameLst>
                                          <p:attrName>fillcolor</p:attrName>
                                        </p:attrNameLst>
                                      </p:cBhvr>
                                      <p:tavLst>
                                        <p:tav tm="0">
                                          <p:val>
                                            <p:clrVal>
                                              <a:schemeClr val="accent2"/>
                                            </p:clrVal>
                                          </p:val>
                                        </p:tav>
                                        <p:tav tm="50000">
                                          <p:val>
                                            <p:clrVal>
                                              <a:schemeClr val="hlink"/>
                                            </p:clrVal>
                                          </p:val>
                                        </p:tav>
                                      </p:tavLst>
                                    </p:anim>
                                    <p:set>
                                      <p:cBhvr>
                                        <p:cTn id="49" dur="80"/>
                                        <p:tgtEl>
                                          <p:spTgt spid="1024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52" grpId="0"/>
      <p:bldP spid="10253" grpId="0"/>
      <p:bldP spid="10300" grpId="0"/>
      <p:bldP spid="10305" grpId="0"/>
      <p:bldP spid="103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6" name="Rectangle 36"/>
          <p:cNvSpPr>
            <a:spLocks noChangeArrowheads="1"/>
          </p:cNvSpPr>
          <p:nvPr/>
        </p:nvSpPr>
        <p:spPr bwMode="auto">
          <a:xfrm>
            <a:off x="611188" y="4648200"/>
            <a:ext cx="2700337" cy="1382713"/>
          </a:xfrm>
          <a:prstGeom prst="rect">
            <a:avLst/>
          </a:prstGeom>
          <a:noFill/>
          <a:ln w="9525">
            <a:solidFill>
              <a:srgbClr val="FF0000"/>
            </a:solidFill>
            <a:miter lim="800000"/>
            <a:headEnd/>
            <a:tailEnd/>
          </a:ln>
        </p:spPr>
        <p:txBody>
          <a:bodyPr anchor="ctr">
            <a:spAutoFit/>
          </a:bodyPr>
          <a:lstStyle/>
          <a:p>
            <a:r>
              <a:rPr lang="zh-CN" altLang="en-US" sz="2800" b="1">
                <a:solidFill>
                  <a:srgbClr val="FFFF00"/>
                </a:solidFill>
              </a:rPr>
              <a:t>单线桥法表示电子转移的方向及数目。</a:t>
            </a:r>
            <a:endParaRPr lang="zh-CN" altLang="en-US" sz="2800">
              <a:solidFill>
                <a:srgbClr val="FFFF00"/>
              </a:solidFill>
            </a:endParaRPr>
          </a:p>
        </p:txBody>
      </p:sp>
      <p:sp>
        <p:nvSpPr>
          <p:cNvPr id="22" name="Text Box 6"/>
          <p:cNvSpPr txBox="1">
            <a:spLocks noChangeArrowheads="1"/>
          </p:cNvSpPr>
          <p:nvPr/>
        </p:nvSpPr>
        <p:spPr bwMode="auto">
          <a:xfrm>
            <a:off x="977875" y="1771626"/>
            <a:ext cx="4319587" cy="519112"/>
          </a:xfrm>
          <a:prstGeom prst="rect">
            <a:avLst/>
          </a:prstGeom>
          <a:noFill/>
          <a:ln w="9525">
            <a:noFill/>
            <a:miter lim="800000"/>
            <a:headEnd/>
            <a:tailEnd/>
          </a:ln>
        </p:spPr>
        <p:txBody>
          <a:bodyPr>
            <a:spAutoFit/>
          </a:bodyPr>
          <a:lstStyle/>
          <a:p>
            <a:pPr marL="457200" indent="-457200"/>
            <a:r>
              <a:rPr kumimoji="1" lang="en-US" altLang="zh-CN" sz="2800" b="1">
                <a:solidFill>
                  <a:srgbClr val="FFFF00"/>
                </a:solidFill>
                <a:latin typeface="Times New Roman" pitchFamily="18" charset="0"/>
              </a:rPr>
              <a:t>Fe  +  Cu</a:t>
            </a:r>
            <a:r>
              <a:rPr kumimoji="1" lang="en-US" altLang="zh-CN" sz="2800" b="1" baseline="30000">
                <a:solidFill>
                  <a:srgbClr val="FFFF00"/>
                </a:solidFill>
                <a:latin typeface="Times New Roman" pitchFamily="18" charset="0"/>
              </a:rPr>
              <a:t>2+  </a:t>
            </a:r>
            <a:r>
              <a:rPr kumimoji="1" lang="en-US" altLang="zh-CN" sz="2800" b="1">
                <a:solidFill>
                  <a:srgbClr val="FFFF00"/>
                </a:solidFill>
                <a:latin typeface="Times New Roman" pitchFamily="18" charset="0"/>
              </a:rPr>
              <a:t>=  Fe</a:t>
            </a:r>
            <a:r>
              <a:rPr kumimoji="1" lang="en-US" altLang="zh-CN" sz="2800" b="1" baseline="30000">
                <a:solidFill>
                  <a:srgbClr val="FFFF00"/>
                </a:solidFill>
                <a:latin typeface="Times New Roman" pitchFamily="18" charset="0"/>
              </a:rPr>
              <a:t>2+  </a:t>
            </a:r>
            <a:r>
              <a:rPr kumimoji="1" lang="en-US" altLang="zh-CN" sz="2800" b="1">
                <a:solidFill>
                  <a:srgbClr val="FFFF00"/>
                </a:solidFill>
                <a:latin typeface="Times New Roman" pitchFamily="18" charset="0"/>
              </a:rPr>
              <a:t>+  Cu</a:t>
            </a:r>
          </a:p>
        </p:txBody>
      </p:sp>
      <p:sp>
        <p:nvSpPr>
          <p:cNvPr id="23" name="Text Box 7"/>
          <p:cNvSpPr txBox="1">
            <a:spLocks noChangeArrowheads="1"/>
          </p:cNvSpPr>
          <p:nvPr/>
        </p:nvSpPr>
        <p:spPr bwMode="auto">
          <a:xfrm>
            <a:off x="1042962" y="1308076"/>
            <a:ext cx="3657600" cy="519112"/>
          </a:xfrm>
          <a:prstGeom prst="rect">
            <a:avLst/>
          </a:prstGeom>
          <a:noFill/>
          <a:ln w="9525">
            <a:noFill/>
            <a:miter lim="800000"/>
            <a:headEnd/>
            <a:tailEnd/>
          </a:ln>
        </p:spPr>
        <p:txBody>
          <a:bodyPr wrap="none">
            <a:spAutoFit/>
          </a:bodyPr>
          <a:lstStyle/>
          <a:p>
            <a:r>
              <a:rPr lang="en-US" altLang="zh-CN" sz="2800">
                <a:solidFill>
                  <a:schemeClr val="bg1"/>
                </a:solidFill>
              </a:rPr>
              <a:t>0       +2        +2        0</a:t>
            </a:r>
          </a:p>
        </p:txBody>
      </p:sp>
      <p:sp>
        <p:nvSpPr>
          <p:cNvPr id="24" name="Rectangle 8"/>
          <p:cNvSpPr>
            <a:spLocks noChangeArrowheads="1"/>
          </p:cNvSpPr>
          <p:nvPr/>
        </p:nvSpPr>
        <p:spPr bwMode="auto">
          <a:xfrm>
            <a:off x="1263625" y="620688"/>
            <a:ext cx="792162" cy="457200"/>
          </a:xfrm>
          <a:prstGeom prst="rect">
            <a:avLst/>
          </a:prstGeom>
          <a:noFill/>
          <a:ln w="9525">
            <a:noFill/>
            <a:miter lim="800000"/>
            <a:headEnd/>
            <a:tailEnd/>
          </a:ln>
        </p:spPr>
        <p:txBody>
          <a:bodyPr>
            <a:spAutoFit/>
          </a:bodyPr>
          <a:lstStyle/>
          <a:p>
            <a:r>
              <a:rPr lang="en-US" altLang="zh-CN" sz="2400" b="1">
                <a:solidFill>
                  <a:schemeClr val="bg1"/>
                </a:solidFill>
              </a:rPr>
              <a:t>2e</a:t>
            </a:r>
            <a:r>
              <a:rPr lang="en-US" altLang="zh-CN" sz="2400" b="1" baseline="30000">
                <a:solidFill>
                  <a:schemeClr val="bg1"/>
                </a:solidFill>
              </a:rPr>
              <a:t>-</a:t>
            </a:r>
          </a:p>
        </p:txBody>
      </p:sp>
      <p:grpSp>
        <p:nvGrpSpPr>
          <p:cNvPr id="25" name="Group 11"/>
          <p:cNvGrpSpPr>
            <a:grpSpLocks/>
          </p:cNvGrpSpPr>
          <p:nvPr/>
        </p:nvGrpSpPr>
        <p:grpSpPr bwMode="auto">
          <a:xfrm>
            <a:off x="1193775" y="1123926"/>
            <a:ext cx="1150937" cy="287337"/>
            <a:chOff x="476" y="890"/>
            <a:chExt cx="1406" cy="181"/>
          </a:xfrm>
        </p:grpSpPr>
        <p:sp>
          <p:nvSpPr>
            <p:cNvPr id="26" name="Line 12"/>
            <p:cNvSpPr>
              <a:spLocks noChangeShapeType="1"/>
            </p:cNvSpPr>
            <p:nvPr/>
          </p:nvSpPr>
          <p:spPr bwMode="auto">
            <a:xfrm>
              <a:off x="476" y="890"/>
              <a:ext cx="0" cy="181"/>
            </a:xfrm>
            <a:prstGeom prst="line">
              <a:avLst/>
            </a:prstGeom>
            <a:noFill/>
            <a:ln w="9525">
              <a:solidFill>
                <a:schemeClr val="bg1"/>
              </a:solidFill>
              <a:round/>
              <a:headEnd/>
              <a:tailEnd/>
            </a:ln>
          </p:spPr>
          <p:txBody>
            <a:bodyPr/>
            <a:lstStyle/>
            <a:p>
              <a:endParaRPr lang="zh-CN" altLang="en-US"/>
            </a:p>
          </p:txBody>
        </p:sp>
        <p:sp>
          <p:nvSpPr>
            <p:cNvPr id="27" name="Line 13"/>
            <p:cNvSpPr>
              <a:spLocks noChangeShapeType="1"/>
            </p:cNvSpPr>
            <p:nvPr/>
          </p:nvSpPr>
          <p:spPr bwMode="auto">
            <a:xfrm>
              <a:off x="476" y="890"/>
              <a:ext cx="1406" cy="0"/>
            </a:xfrm>
            <a:prstGeom prst="line">
              <a:avLst/>
            </a:prstGeom>
            <a:noFill/>
            <a:ln w="9525">
              <a:solidFill>
                <a:schemeClr val="bg1"/>
              </a:solidFill>
              <a:round/>
              <a:headEnd/>
              <a:tailEnd/>
            </a:ln>
          </p:spPr>
          <p:txBody>
            <a:bodyPr/>
            <a:lstStyle/>
            <a:p>
              <a:endParaRPr lang="zh-CN" altLang="en-US"/>
            </a:p>
          </p:txBody>
        </p:sp>
        <p:sp>
          <p:nvSpPr>
            <p:cNvPr id="28" name="Line 14"/>
            <p:cNvSpPr>
              <a:spLocks noChangeShapeType="1"/>
            </p:cNvSpPr>
            <p:nvPr/>
          </p:nvSpPr>
          <p:spPr bwMode="auto">
            <a:xfrm>
              <a:off x="1882" y="890"/>
              <a:ext cx="0" cy="181"/>
            </a:xfrm>
            <a:prstGeom prst="line">
              <a:avLst/>
            </a:prstGeom>
            <a:noFill/>
            <a:ln w="9525">
              <a:solidFill>
                <a:schemeClr val="bg1"/>
              </a:solidFill>
              <a:round/>
              <a:headEnd/>
              <a:tailEnd type="triangle" w="med" len="med"/>
            </a:ln>
          </p:spPr>
          <p:txBody>
            <a:bodyPr/>
            <a:lstStyle/>
            <a:p>
              <a:endParaRPr lang="zh-CN" altLang="en-US"/>
            </a:p>
          </p:txBody>
        </p:sp>
      </p:grpSp>
      <p:sp>
        <p:nvSpPr>
          <p:cNvPr id="29" name="Text Box 9"/>
          <p:cNvSpPr txBox="1">
            <a:spLocks noChangeArrowheads="1"/>
          </p:cNvSpPr>
          <p:nvPr/>
        </p:nvSpPr>
        <p:spPr bwMode="auto">
          <a:xfrm>
            <a:off x="3642171" y="3440856"/>
            <a:ext cx="5394325" cy="519113"/>
          </a:xfrm>
          <a:prstGeom prst="rect">
            <a:avLst/>
          </a:prstGeom>
          <a:noFill/>
          <a:ln w="9525">
            <a:noFill/>
            <a:miter lim="800000"/>
            <a:headEnd/>
            <a:tailEnd/>
          </a:ln>
        </p:spPr>
        <p:txBody>
          <a:bodyPr>
            <a:spAutoFit/>
          </a:bodyPr>
          <a:lstStyle/>
          <a:p>
            <a:pPr marL="457200" indent="-457200"/>
            <a:r>
              <a:rPr kumimoji="1" lang="en-US" altLang="zh-CN" sz="2800" b="1">
                <a:solidFill>
                  <a:srgbClr val="FFFF00"/>
                </a:solidFill>
                <a:latin typeface="Times New Roman" pitchFamily="18" charset="0"/>
              </a:rPr>
              <a:t>4FeS</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  +  11O</a:t>
            </a:r>
            <a:r>
              <a:rPr kumimoji="1" lang="en-US" altLang="zh-CN" sz="2800" b="1" baseline="-25000">
                <a:solidFill>
                  <a:srgbClr val="FFFF00"/>
                </a:solidFill>
                <a:latin typeface="Times New Roman" pitchFamily="18" charset="0"/>
              </a:rPr>
              <a:t>2</a:t>
            </a:r>
            <a:r>
              <a:rPr kumimoji="1" lang="en-US" altLang="zh-CN" sz="2800" b="1" baseline="30000">
                <a:solidFill>
                  <a:srgbClr val="FFFF00"/>
                </a:solidFill>
                <a:latin typeface="Times New Roman" pitchFamily="18" charset="0"/>
              </a:rPr>
              <a:t>  </a:t>
            </a:r>
            <a:r>
              <a:rPr kumimoji="1" lang="en-US" altLang="zh-CN" sz="2800" b="1">
                <a:solidFill>
                  <a:srgbClr val="FFFF00"/>
                </a:solidFill>
                <a:latin typeface="Times New Roman" pitchFamily="18" charset="0"/>
              </a:rPr>
              <a:t>=  2Fe</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O</a:t>
            </a:r>
            <a:r>
              <a:rPr kumimoji="1" lang="en-US" altLang="zh-CN" sz="2800" b="1" baseline="-25000">
                <a:solidFill>
                  <a:srgbClr val="FFFF00"/>
                </a:solidFill>
                <a:latin typeface="Times New Roman" pitchFamily="18" charset="0"/>
              </a:rPr>
              <a:t>3</a:t>
            </a:r>
            <a:r>
              <a:rPr kumimoji="1" lang="en-US" altLang="zh-CN" sz="2800" b="1" baseline="30000">
                <a:solidFill>
                  <a:srgbClr val="FFFF00"/>
                </a:solidFill>
                <a:latin typeface="Times New Roman" pitchFamily="18" charset="0"/>
              </a:rPr>
              <a:t>  </a:t>
            </a:r>
            <a:r>
              <a:rPr kumimoji="1" lang="en-US" altLang="zh-CN" sz="2800" b="1">
                <a:solidFill>
                  <a:srgbClr val="FFFF00"/>
                </a:solidFill>
                <a:latin typeface="Times New Roman" pitchFamily="18" charset="0"/>
              </a:rPr>
              <a:t>+8SO</a:t>
            </a:r>
            <a:r>
              <a:rPr kumimoji="1" lang="en-US" altLang="zh-CN" sz="2800" b="1" baseline="-25000">
                <a:solidFill>
                  <a:srgbClr val="FFFF00"/>
                </a:solidFill>
                <a:latin typeface="Times New Roman" pitchFamily="18" charset="0"/>
              </a:rPr>
              <a:t>2</a:t>
            </a:r>
          </a:p>
        </p:txBody>
      </p:sp>
      <p:sp>
        <p:nvSpPr>
          <p:cNvPr id="30" name="Text Box 10"/>
          <p:cNvSpPr txBox="1">
            <a:spLocks noChangeArrowheads="1"/>
          </p:cNvSpPr>
          <p:nvPr/>
        </p:nvSpPr>
        <p:spPr bwMode="auto">
          <a:xfrm>
            <a:off x="3765996" y="3137644"/>
            <a:ext cx="4903788" cy="457200"/>
          </a:xfrm>
          <a:prstGeom prst="rect">
            <a:avLst/>
          </a:prstGeom>
          <a:noFill/>
          <a:ln w="9525">
            <a:noFill/>
            <a:miter lim="800000"/>
            <a:headEnd/>
            <a:tailEnd/>
          </a:ln>
        </p:spPr>
        <p:txBody>
          <a:bodyPr wrap="none">
            <a:spAutoFit/>
          </a:bodyPr>
          <a:lstStyle/>
          <a:p>
            <a:r>
              <a:rPr lang="en-US" altLang="zh-CN" sz="2400">
                <a:solidFill>
                  <a:schemeClr val="bg1"/>
                </a:solidFill>
              </a:rPr>
              <a:t>+2  -1           0          +3  -2      +4 -2</a:t>
            </a:r>
          </a:p>
        </p:txBody>
      </p:sp>
      <p:grpSp>
        <p:nvGrpSpPr>
          <p:cNvPr id="31" name="Group 15"/>
          <p:cNvGrpSpPr>
            <a:grpSpLocks/>
          </p:cNvGrpSpPr>
          <p:nvPr/>
        </p:nvGrpSpPr>
        <p:grpSpPr bwMode="auto">
          <a:xfrm>
            <a:off x="3929509" y="2802681"/>
            <a:ext cx="1728787" cy="385763"/>
            <a:chOff x="476" y="890"/>
            <a:chExt cx="1406" cy="181"/>
          </a:xfrm>
        </p:grpSpPr>
        <p:sp>
          <p:nvSpPr>
            <p:cNvPr id="32" name="Line 16"/>
            <p:cNvSpPr>
              <a:spLocks noChangeShapeType="1"/>
            </p:cNvSpPr>
            <p:nvPr/>
          </p:nvSpPr>
          <p:spPr bwMode="auto">
            <a:xfrm>
              <a:off x="476" y="890"/>
              <a:ext cx="0" cy="181"/>
            </a:xfrm>
            <a:prstGeom prst="line">
              <a:avLst/>
            </a:prstGeom>
            <a:noFill/>
            <a:ln w="9525">
              <a:solidFill>
                <a:schemeClr val="bg1"/>
              </a:solidFill>
              <a:round/>
              <a:headEnd/>
              <a:tailEnd/>
            </a:ln>
          </p:spPr>
          <p:txBody>
            <a:bodyPr/>
            <a:lstStyle/>
            <a:p>
              <a:endParaRPr lang="zh-CN" altLang="en-US"/>
            </a:p>
          </p:txBody>
        </p:sp>
        <p:sp>
          <p:nvSpPr>
            <p:cNvPr id="33" name="Line 17"/>
            <p:cNvSpPr>
              <a:spLocks noChangeShapeType="1"/>
            </p:cNvSpPr>
            <p:nvPr/>
          </p:nvSpPr>
          <p:spPr bwMode="auto">
            <a:xfrm>
              <a:off x="476" y="890"/>
              <a:ext cx="1406" cy="0"/>
            </a:xfrm>
            <a:prstGeom prst="line">
              <a:avLst/>
            </a:prstGeom>
            <a:noFill/>
            <a:ln w="9525">
              <a:solidFill>
                <a:schemeClr val="bg1"/>
              </a:solidFill>
              <a:round/>
              <a:headEnd/>
              <a:tailEnd/>
            </a:ln>
          </p:spPr>
          <p:txBody>
            <a:bodyPr/>
            <a:lstStyle/>
            <a:p>
              <a:endParaRPr lang="zh-CN" altLang="en-US"/>
            </a:p>
          </p:txBody>
        </p:sp>
        <p:sp>
          <p:nvSpPr>
            <p:cNvPr id="34" name="Line 18"/>
            <p:cNvSpPr>
              <a:spLocks noChangeShapeType="1"/>
            </p:cNvSpPr>
            <p:nvPr/>
          </p:nvSpPr>
          <p:spPr bwMode="auto">
            <a:xfrm>
              <a:off x="1882" y="890"/>
              <a:ext cx="0" cy="181"/>
            </a:xfrm>
            <a:prstGeom prst="line">
              <a:avLst/>
            </a:prstGeom>
            <a:noFill/>
            <a:ln w="9525">
              <a:solidFill>
                <a:schemeClr val="bg1"/>
              </a:solidFill>
              <a:round/>
              <a:headEnd/>
              <a:tailEnd type="triangle" w="med" len="med"/>
            </a:ln>
          </p:spPr>
          <p:txBody>
            <a:bodyPr/>
            <a:lstStyle/>
            <a:p>
              <a:endParaRPr lang="zh-CN" altLang="en-US"/>
            </a:p>
          </p:txBody>
        </p:sp>
      </p:grpSp>
      <p:sp>
        <p:nvSpPr>
          <p:cNvPr id="35" name="Rectangle 24"/>
          <p:cNvSpPr>
            <a:spLocks noChangeArrowheads="1"/>
          </p:cNvSpPr>
          <p:nvPr/>
        </p:nvSpPr>
        <p:spPr bwMode="auto">
          <a:xfrm>
            <a:off x="4289425" y="2396281"/>
            <a:ext cx="1008062" cy="457200"/>
          </a:xfrm>
          <a:prstGeom prst="rect">
            <a:avLst/>
          </a:prstGeom>
          <a:noFill/>
          <a:ln w="9525">
            <a:noFill/>
            <a:miter lim="800000"/>
            <a:headEnd/>
            <a:tailEnd/>
          </a:ln>
        </p:spPr>
        <p:txBody>
          <a:bodyPr>
            <a:spAutoFit/>
          </a:bodyPr>
          <a:lstStyle/>
          <a:p>
            <a:r>
              <a:rPr lang="en-US" altLang="zh-CN" sz="2400" b="1">
                <a:solidFill>
                  <a:schemeClr val="bg1"/>
                </a:solidFill>
              </a:rPr>
              <a:t>1e</a:t>
            </a:r>
            <a:r>
              <a:rPr lang="en-US" altLang="zh-CN" sz="2400" b="1" baseline="30000">
                <a:solidFill>
                  <a:schemeClr val="bg1"/>
                </a:solidFill>
              </a:rPr>
              <a:t>-</a:t>
            </a:r>
            <a:r>
              <a:rPr lang="en-US" altLang="zh-CN" b="1">
                <a:solidFill>
                  <a:schemeClr val="bg1"/>
                </a:solidFill>
              </a:rPr>
              <a:t>×4</a:t>
            </a:r>
            <a:endParaRPr lang="en-US" altLang="zh-CN" sz="2400" b="1">
              <a:solidFill>
                <a:schemeClr val="bg1"/>
              </a:solidFill>
            </a:endParaRPr>
          </a:p>
        </p:txBody>
      </p:sp>
      <p:sp>
        <p:nvSpPr>
          <p:cNvPr id="36" name="Rectangle 29"/>
          <p:cNvSpPr>
            <a:spLocks noChangeArrowheads="1"/>
          </p:cNvSpPr>
          <p:nvPr/>
        </p:nvSpPr>
        <p:spPr bwMode="auto">
          <a:xfrm>
            <a:off x="4361309" y="4267944"/>
            <a:ext cx="1008062" cy="457200"/>
          </a:xfrm>
          <a:prstGeom prst="rect">
            <a:avLst/>
          </a:prstGeom>
          <a:noFill/>
          <a:ln w="9525">
            <a:noFill/>
            <a:miter lim="800000"/>
            <a:headEnd/>
            <a:tailEnd/>
          </a:ln>
        </p:spPr>
        <p:txBody>
          <a:bodyPr>
            <a:spAutoFit/>
          </a:bodyPr>
          <a:lstStyle/>
          <a:p>
            <a:r>
              <a:rPr lang="en-US" altLang="zh-CN" sz="2400" b="1">
                <a:solidFill>
                  <a:schemeClr val="bg1"/>
                </a:solidFill>
              </a:rPr>
              <a:t>5e</a:t>
            </a:r>
            <a:r>
              <a:rPr lang="en-US" altLang="zh-CN" sz="2400" b="1" baseline="30000">
                <a:solidFill>
                  <a:schemeClr val="bg1"/>
                </a:solidFill>
              </a:rPr>
              <a:t>-</a:t>
            </a:r>
            <a:r>
              <a:rPr lang="en-US" altLang="zh-CN" b="1">
                <a:solidFill>
                  <a:schemeClr val="bg1"/>
                </a:solidFill>
              </a:rPr>
              <a:t>×8</a:t>
            </a:r>
            <a:endParaRPr lang="en-US" altLang="zh-CN" sz="2400" b="1">
              <a:solidFill>
                <a:schemeClr val="bg1"/>
              </a:solidFill>
            </a:endParaRPr>
          </a:p>
        </p:txBody>
      </p:sp>
      <p:grpSp>
        <p:nvGrpSpPr>
          <p:cNvPr id="37" name="Group 40"/>
          <p:cNvGrpSpPr>
            <a:grpSpLocks/>
          </p:cNvGrpSpPr>
          <p:nvPr/>
        </p:nvGrpSpPr>
        <p:grpSpPr bwMode="auto">
          <a:xfrm>
            <a:off x="4361309" y="3907581"/>
            <a:ext cx="1296987" cy="288925"/>
            <a:chOff x="884" y="3339"/>
            <a:chExt cx="817" cy="273"/>
          </a:xfrm>
        </p:grpSpPr>
        <p:sp>
          <p:nvSpPr>
            <p:cNvPr id="38" name="Line 37"/>
            <p:cNvSpPr>
              <a:spLocks noChangeShapeType="1"/>
            </p:cNvSpPr>
            <p:nvPr/>
          </p:nvSpPr>
          <p:spPr bwMode="auto">
            <a:xfrm>
              <a:off x="887" y="3340"/>
              <a:ext cx="0" cy="272"/>
            </a:xfrm>
            <a:prstGeom prst="line">
              <a:avLst/>
            </a:prstGeom>
            <a:noFill/>
            <a:ln w="9525">
              <a:solidFill>
                <a:schemeClr val="bg1"/>
              </a:solidFill>
              <a:round/>
              <a:headEnd/>
              <a:tailEnd/>
            </a:ln>
          </p:spPr>
          <p:txBody>
            <a:bodyPr/>
            <a:lstStyle/>
            <a:p>
              <a:endParaRPr lang="zh-CN" altLang="en-US"/>
            </a:p>
          </p:txBody>
        </p:sp>
        <p:sp>
          <p:nvSpPr>
            <p:cNvPr id="39" name="Line 38"/>
            <p:cNvSpPr>
              <a:spLocks noChangeShapeType="1"/>
            </p:cNvSpPr>
            <p:nvPr/>
          </p:nvSpPr>
          <p:spPr bwMode="auto">
            <a:xfrm>
              <a:off x="884" y="3612"/>
              <a:ext cx="817" cy="0"/>
            </a:xfrm>
            <a:prstGeom prst="line">
              <a:avLst/>
            </a:prstGeom>
            <a:noFill/>
            <a:ln w="9525">
              <a:solidFill>
                <a:schemeClr val="bg1"/>
              </a:solidFill>
              <a:round/>
              <a:headEnd/>
              <a:tailEnd/>
            </a:ln>
          </p:spPr>
          <p:txBody>
            <a:bodyPr/>
            <a:lstStyle/>
            <a:p>
              <a:endParaRPr lang="zh-CN" altLang="en-US"/>
            </a:p>
          </p:txBody>
        </p:sp>
        <p:sp>
          <p:nvSpPr>
            <p:cNvPr id="40" name="Line 39"/>
            <p:cNvSpPr>
              <a:spLocks noChangeShapeType="1"/>
            </p:cNvSpPr>
            <p:nvPr/>
          </p:nvSpPr>
          <p:spPr bwMode="auto">
            <a:xfrm flipV="1">
              <a:off x="1701" y="3339"/>
              <a:ext cx="0" cy="273"/>
            </a:xfrm>
            <a:prstGeom prst="line">
              <a:avLst/>
            </a:prstGeom>
            <a:noFill/>
            <a:ln w="9525">
              <a:solidFill>
                <a:schemeClr val="bg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756"/>
                                        </p:tgtEl>
                                        <p:attrNameLst>
                                          <p:attrName>style.visibility</p:attrName>
                                        </p:attrNameLst>
                                      </p:cBhvr>
                                      <p:to>
                                        <p:strVal val="visible"/>
                                      </p:to>
                                    </p:set>
                                    <p:anim calcmode="discrete" valueType="clr">
                                      <p:cBhvr override="childStyle">
                                        <p:cTn id="7" dur="80"/>
                                        <p:tgtEl>
                                          <p:spTgt spid="30756"/>
                                        </p:tgtEl>
                                        <p:attrNameLst>
                                          <p:attrName>style.color</p:attrName>
                                        </p:attrNameLst>
                                      </p:cBhvr>
                                      <p:tavLst>
                                        <p:tav tm="0">
                                          <p:val>
                                            <p:clrVal>
                                              <a:schemeClr val="bg1"/>
                                            </p:clrVal>
                                          </p:val>
                                        </p:tav>
                                        <p:tav tm="50000">
                                          <p:val>
                                            <p:clrVal>
                                              <a:srgbClr val="FF0000"/>
                                            </p:clrVal>
                                          </p:val>
                                        </p:tav>
                                      </p:tavLst>
                                    </p:anim>
                                    <p:anim calcmode="discrete" valueType="clr">
                                      <p:cBhvr>
                                        <p:cTn id="8" dur="80"/>
                                        <p:tgtEl>
                                          <p:spTgt spid="30756"/>
                                        </p:tgtEl>
                                        <p:attrNameLst>
                                          <p:attrName>fillcolor</p:attrName>
                                        </p:attrNameLst>
                                      </p:cBhvr>
                                      <p:tavLst>
                                        <p:tav tm="0">
                                          <p:val>
                                            <p:clrVal>
                                              <a:schemeClr val="accent2"/>
                                            </p:clrVal>
                                          </p:val>
                                        </p:tav>
                                        <p:tav tm="50000">
                                          <p:val>
                                            <p:clrVal>
                                              <a:schemeClr val="hlink"/>
                                            </p:clrVal>
                                          </p:val>
                                        </p:tav>
                                      </p:tavLst>
                                    </p:anim>
                                    <p:set>
                                      <p:cBhvr>
                                        <p:cTn id="9" dur="80"/>
                                        <p:tgtEl>
                                          <p:spTgt spid="3075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left)">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6" grpId="0" animBg="1"/>
      <p:bldP spid="22" grpId="0"/>
      <p:bldP spid="23" grpId="0"/>
      <p:bldP spid="24" grpId="0"/>
      <p:bldP spid="29" grpId="0"/>
      <p:bldP spid="30"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539750" y="1341438"/>
            <a:ext cx="6048375" cy="519112"/>
          </a:xfrm>
          <a:prstGeom prst="rect">
            <a:avLst/>
          </a:prstGeom>
          <a:noFill/>
          <a:ln w="9525">
            <a:noFill/>
            <a:miter lim="800000"/>
            <a:headEnd/>
            <a:tailEnd/>
          </a:ln>
        </p:spPr>
        <p:txBody>
          <a:bodyPr>
            <a:spAutoFit/>
          </a:bodyPr>
          <a:lstStyle/>
          <a:p>
            <a:r>
              <a:rPr lang="en-US" altLang="zh-CN" sz="2800" b="1">
                <a:solidFill>
                  <a:schemeClr val="bg1"/>
                </a:solidFill>
                <a:latin typeface="Times New Roman" pitchFamily="18" charset="0"/>
                <a:cs typeface="Times New Roman" pitchFamily="18" charset="0"/>
              </a:rPr>
              <a:t>(1)</a:t>
            </a:r>
            <a:r>
              <a:rPr lang="zh-CN" altLang="en-US" sz="2800" b="1">
                <a:solidFill>
                  <a:schemeClr val="bg1"/>
                </a:solidFill>
                <a:latin typeface="Times New Roman" pitchFamily="18" charset="0"/>
                <a:cs typeface="Times New Roman" pitchFamily="18" charset="0"/>
              </a:rPr>
              <a:t>、画出钠和氯的原子结构示意图；</a:t>
            </a:r>
          </a:p>
        </p:txBody>
      </p:sp>
      <p:sp>
        <p:nvSpPr>
          <p:cNvPr id="13315" name="Rectangle 5"/>
          <p:cNvSpPr>
            <a:spLocks noChangeArrowheads="1"/>
          </p:cNvSpPr>
          <p:nvPr/>
        </p:nvSpPr>
        <p:spPr bwMode="auto">
          <a:xfrm>
            <a:off x="611188" y="836613"/>
            <a:ext cx="7705725" cy="519112"/>
          </a:xfrm>
          <a:prstGeom prst="rect">
            <a:avLst/>
          </a:prstGeom>
          <a:noFill/>
          <a:ln w="9525">
            <a:noFill/>
            <a:miter lim="800000"/>
            <a:headEnd/>
            <a:tailEnd/>
          </a:ln>
        </p:spPr>
        <p:txBody>
          <a:bodyPr>
            <a:spAutoFit/>
          </a:bodyPr>
          <a:lstStyle/>
          <a:p>
            <a:r>
              <a:rPr lang="zh-CN" altLang="en-US" sz="2800" b="1" dirty="0" smtClean="0">
                <a:solidFill>
                  <a:schemeClr val="bg1"/>
                </a:solidFill>
                <a:latin typeface="Times New Roman" pitchFamily="18" charset="0"/>
                <a:cs typeface="Times New Roman" pitchFamily="18" charset="0"/>
              </a:rPr>
              <a:t>例</a:t>
            </a:r>
            <a:r>
              <a:rPr lang="en-US" altLang="zh-CN" sz="2800" b="1" dirty="0" smtClean="0">
                <a:solidFill>
                  <a:schemeClr val="bg1"/>
                </a:solidFill>
                <a:latin typeface="Times New Roman" pitchFamily="18" charset="0"/>
                <a:cs typeface="Times New Roman" pitchFamily="18" charset="0"/>
              </a:rPr>
              <a:t>3</a:t>
            </a:r>
            <a:r>
              <a:rPr lang="zh-CN" altLang="en-US" sz="2800" b="1" dirty="0" smtClean="0">
                <a:solidFill>
                  <a:schemeClr val="bg1"/>
                </a:solidFill>
                <a:latin typeface="Times New Roman" pitchFamily="18" charset="0"/>
                <a:cs typeface="Times New Roman" pitchFamily="18" charset="0"/>
              </a:rPr>
              <a:t>、</a:t>
            </a:r>
            <a:r>
              <a:rPr lang="zh-CN" altLang="en-US" sz="2800" b="1" dirty="0">
                <a:solidFill>
                  <a:schemeClr val="bg1"/>
                </a:solidFill>
                <a:latin typeface="Times New Roman" pitchFamily="18" charset="0"/>
                <a:cs typeface="Times New Roman" pitchFamily="18" charset="0"/>
              </a:rPr>
              <a:t>请结合钠与氯气的反应，回答下列问题。</a:t>
            </a:r>
          </a:p>
        </p:txBody>
      </p:sp>
      <p:grpSp>
        <p:nvGrpSpPr>
          <p:cNvPr id="2" name="Group 6"/>
          <p:cNvGrpSpPr>
            <a:grpSpLocks/>
          </p:cNvGrpSpPr>
          <p:nvPr/>
        </p:nvGrpSpPr>
        <p:grpSpPr bwMode="auto">
          <a:xfrm>
            <a:off x="2195513" y="1917700"/>
            <a:ext cx="2109787" cy="1512888"/>
            <a:chOff x="2880" y="527"/>
            <a:chExt cx="1284" cy="953"/>
          </a:xfrm>
        </p:grpSpPr>
        <p:pic>
          <p:nvPicPr>
            <p:cNvPr id="13334" name="Picture 7" descr="未命名"/>
            <p:cNvPicPr>
              <a:picLocks noChangeAspect="1" noChangeArrowheads="1"/>
            </p:cNvPicPr>
            <p:nvPr/>
          </p:nvPicPr>
          <p:blipFill>
            <a:blip r:embed="rId2" cstate="print">
              <a:clrChange>
                <a:clrFrom>
                  <a:srgbClr val="242576"/>
                </a:clrFrom>
                <a:clrTo>
                  <a:srgbClr val="242576">
                    <a:alpha val="0"/>
                  </a:srgbClr>
                </a:clrTo>
              </a:clrChange>
            </a:blip>
            <a:srcRect r="51503"/>
            <a:stretch>
              <a:fillRect/>
            </a:stretch>
          </p:blipFill>
          <p:spPr bwMode="auto">
            <a:xfrm>
              <a:off x="3198" y="527"/>
              <a:ext cx="966" cy="953"/>
            </a:xfrm>
            <a:prstGeom prst="rect">
              <a:avLst/>
            </a:prstGeom>
            <a:noFill/>
            <a:ln w="9525">
              <a:noFill/>
              <a:miter lim="800000"/>
              <a:headEnd/>
              <a:tailEnd/>
            </a:ln>
          </p:spPr>
        </p:pic>
        <p:sp>
          <p:nvSpPr>
            <p:cNvPr id="13335" name="Text Box 8"/>
            <p:cNvSpPr txBox="1">
              <a:spLocks noChangeArrowheads="1"/>
            </p:cNvSpPr>
            <p:nvPr/>
          </p:nvSpPr>
          <p:spPr bwMode="auto">
            <a:xfrm>
              <a:off x="2880" y="835"/>
              <a:ext cx="342" cy="327"/>
            </a:xfrm>
            <a:prstGeom prst="rect">
              <a:avLst/>
            </a:prstGeom>
            <a:noFill/>
            <a:ln w="9525">
              <a:noFill/>
              <a:miter lim="800000"/>
              <a:headEnd/>
              <a:tailEnd/>
            </a:ln>
          </p:spPr>
          <p:txBody>
            <a:bodyPr>
              <a:spAutoFit/>
            </a:bodyPr>
            <a:lstStyle/>
            <a:p>
              <a:r>
                <a:rPr lang="en-US" altLang="zh-CN" sz="2800" b="1">
                  <a:solidFill>
                    <a:schemeClr val="bg1"/>
                  </a:solidFill>
                  <a:latin typeface="宋体" pitchFamily="2" charset="-122"/>
                </a:rPr>
                <a:t>Na</a:t>
              </a:r>
            </a:p>
          </p:txBody>
        </p:sp>
      </p:grpSp>
      <p:grpSp>
        <p:nvGrpSpPr>
          <p:cNvPr id="3" name="Group 9"/>
          <p:cNvGrpSpPr>
            <a:grpSpLocks/>
          </p:cNvGrpSpPr>
          <p:nvPr/>
        </p:nvGrpSpPr>
        <p:grpSpPr bwMode="auto">
          <a:xfrm>
            <a:off x="4787900" y="1917700"/>
            <a:ext cx="1871663" cy="1512888"/>
            <a:chOff x="4468" y="527"/>
            <a:chExt cx="1156" cy="953"/>
          </a:xfrm>
        </p:grpSpPr>
        <p:pic>
          <p:nvPicPr>
            <p:cNvPr id="13332" name="Picture 10" descr="未命名"/>
            <p:cNvPicPr>
              <a:picLocks noChangeAspect="1" noChangeArrowheads="1"/>
            </p:cNvPicPr>
            <p:nvPr/>
          </p:nvPicPr>
          <p:blipFill>
            <a:blip r:embed="rId2" cstate="print">
              <a:clrChange>
                <a:clrFrom>
                  <a:srgbClr val="242576"/>
                </a:clrFrom>
                <a:clrTo>
                  <a:srgbClr val="242576">
                    <a:alpha val="0"/>
                  </a:srgbClr>
                </a:clrTo>
              </a:clrChange>
            </a:blip>
            <a:srcRect l="54509"/>
            <a:stretch>
              <a:fillRect/>
            </a:stretch>
          </p:blipFill>
          <p:spPr bwMode="auto">
            <a:xfrm>
              <a:off x="4468" y="527"/>
              <a:ext cx="906" cy="953"/>
            </a:xfrm>
            <a:prstGeom prst="rect">
              <a:avLst/>
            </a:prstGeom>
            <a:noFill/>
            <a:ln w="9525">
              <a:noFill/>
              <a:miter lim="800000"/>
              <a:headEnd/>
              <a:tailEnd/>
            </a:ln>
          </p:spPr>
        </p:pic>
        <p:sp>
          <p:nvSpPr>
            <p:cNvPr id="13333" name="Text Box 11"/>
            <p:cNvSpPr txBox="1">
              <a:spLocks noChangeArrowheads="1"/>
            </p:cNvSpPr>
            <p:nvPr/>
          </p:nvSpPr>
          <p:spPr bwMode="auto">
            <a:xfrm>
              <a:off x="5282" y="845"/>
              <a:ext cx="342" cy="327"/>
            </a:xfrm>
            <a:prstGeom prst="rect">
              <a:avLst/>
            </a:prstGeom>
            <a:noFill/>
            <a:ln w="9525">
              <a:noFill/>
              <a:miter lim="800000"/>
              <a:headEnd/>
              <a:tailEnd/>
            </a:ln>
          </p:spPr>
          <p:txBody>
            <a:bodyPr>
              <a:spAutoFit/>
            </a:bodyPr>
            <a:lstStyle/>
            <a:p>
              <a:r>
                <a:rPr lang="en-US" altLang="zh-CN" sz="2800" b="1">
                  <a:solidFill>
                    <a:srgbClr val="FFFF00"/>
                  </a:solidFill>
                  <a:latin typeface="宋体" pitchFamily="2" charset="-122"/>
                </a:rPr>
                <a:t>Cl</a:t>
              </a:r>
            </a:p>
          </p:txBody>
        </p:sp>
      </p:grpSp>
      <p:sp>
        <p:nvSpPr>
          <p:cNvPr id="31756" name="Rectangle 12"/>
          <p:cNvSpPr>
            <a:spLocks noChangeArrowheads="1"/>
          </p:cNvSpPr>
          <p:nvPr/>
        </p:nvSpPr>
        <p:spPr bwMode="auto">
          <a:xfrm>
            <a:off x="539750" y="3573463"/>
            <a:ext cx="8604250" cy="519112"/>
          </a:xfrm>
          <a:prstGeom prst="rect">
            <a:avLst/>
          </a:prstGeom>
          <a:noFill/>
          <a:ln w="9525">
            <a:noFill/>
            <a:miter lim="800000"/>
            <a:headEnd/>
            <a:tailEnd/>
          </a:ln>
        </p:spPr>
        <p:txBody>
          <a:bodyPr>
            <a:spAutoFit/>
          </a:bodyPr>
          <a:lstStyle/>
          <a:p>
            <a:r>
              <a:rPr lang="en-US" altLang="zh-CN" sz="2800" b="1">
                <a:solidFill>
                  <a:schemeClr val="bg1"/>
                </a:solidFill>
                <a:latin typeface="Times New Roman" pitchFamily="18" charset="0"/>
                <a:cs typeface="Times New Roman" pitchFamily="18" charset="0"/>
              </a:rPr>
              <a:t>(2)</a:t>
            </a:r>
            <a:r>
              <a:rPr lang="zh-CN" altLang="en-US" sz="2800" b="1">
                <a:solidFill>
                  <a:schemeClr val="bg1"/>
                </a:solidFill>
                <a:latin typeface="Times New Roman" pitchFamily="18" charset="0"/>
                <a:cs typeface="Times New Roman" pitchFamily="18" charset="0"/>
              </a:rPr>
              <a:t>、请用双线桥法表示该反应电子转移的方向及数目</a:t>
            </a:r>
          </a:p>
        </p:txBody>
      </p:sp>
      <p:sp>
        <p:nvSpPr>
          <p:cNvPr id="31757" name="Text Box 13"/>
          <p:cNvSpPr txBox="1">
            <a:spLocks noChangeArrowheads="1"/>
          </p:cNvSpPr>
          <p:nvPr/>
        </p:nvSpPr>
        <p:spPr bwMode="auto">
          <a:xfrm>
            <a:off x="2590800" y="5189538"/>
            <a:ext cx="3709988" cy="457200"/>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kumimoji="1" lang="en-US" altLang="zh-CN" sz="3000" b="1">
                <a:solidFill>
                  <a:schemeClr val="bg1"/>
                </a:solidFill>
                <a:latin typeface="Times New Roman" pitchFamily="18" charset="0"/>
              </a:rPr>
              <a:t>2Na  +  Cl</a:t>
            </a:r>
            <a:r>
              <a:rPr kumimoji="1" lang="en-US" altLang="zh-CN" sz="3000" b="1" baseline="-25000">
                <a:solidFill>
                  <a:schemeClr val="bg1"/>
                </a:solidFill>
                <a:latin typeface="Times New Roman" pitchFamily="18" charset="0"/>
              </a:rPr>
              <a:t>2</a:t>
            </a:r>
            <a:r>
              <a:rPr kumimoji="1" lang="en-US" altLang="zh-CN" sz="3000" b="1">
                <a:solidFill>
                  <a:schemeClr val="bg1"/>
                </a:solidFill>
                <a:latin typeface="Times New Roman" pitchFamily="18" charset="0"/>
              </a:rPr>
              <a:t>  ==  2NaCl </a:t>
            </a:r>
          </a:p>
        </p:txBody>
      </p:sp>
      <p:sp>
        <p:nvSpPr>
          <p:cNvPr id="31758" name="Text Box 14"/>
          <p:cNvSpPr txBox="1">
            <a:spLocks noChangeArrowheads="1"/>
          </p:cNvSpPr>
          <p:nvPr/>
        </p:nvSpPr>
        <p:spPr bwMode="auto">
          <a:xfrm>
            <a:off x="4397375" y="4960938"/>
            <a:ext cx="742950" cy="39687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kumimoji="1" lang="zh-CN" altLang="en-US" sz="2600" b="1">
                <a:solidFill>
                  <a:schemeClr val="bg1"/>
                </a:solidFill>
                <a:latin typeface="Times New Roman" pitchFamily="18" charset="0"/>
              </a:rPr>
              <a:t>点燃 </a:t>
            </a:r>
          </a:p>
        </p:txBody>
      </p:sp>
      <p:grpSp>
        <p:nvGrpSpPr>
          <p:cNvPr id="4" name="Group 15"/>
          <p:cNvGrpSpPr>
            <a:grpSpLocks/>
          </p:cNvGrpSpPr>
          <p:nvPr/>
        </p:nvGrpSpPr>
        <p:grpSpPr bwMode="auto">
          <a:xfrm>
            <a:off x="3030538" y="4503738"/>
            <a:ext cx="2468562" cy="333375"/>
            <a:chOff x="1712" y="1406"/>
            <a:chExt cx="1555" cy="210"/>
          </a:xfrm>
        </p:grpSpPr>
        <p:sp>
          <p:nvSpPr>
            <p:cNvPr id="31760" name="Freeform 16"/>
            <p:cNvSpPr>
              <a:spLocks/>
            </p:cNvSpPr>
            <p:nvPr/>
          </p:nvSpPr>
          <p:spPr bwMode="auto">
            <a:xfrm>
              <a:off x="1720" y="1423"/>
              <a:ext cx="1" cy="193"/>
            </a:xfrm>
            <a:custGeom>
              <a:avLst/>
              <a:gdLst/>
              <a:ahLst/>
              <a:cxnLst>
                <a:cxn ang="0">
                  <a:pos x="0" y="0"/>
                </a:cxn>
                <a:cxn ang="0">
                  <a:pos x="1" y="193"/>
                </a:cxn>
              </a:cxnLst>
              <a:rect l="0" t="0" r="r" b="b"/>
              <a:pathLst>
                <a:path w="1" h="193">
                  <a:moveTo>
                    <a:pt x="0" y="0"/>
                  </a:moveTo>
                  <a:lnTo>
                    <a:pt x="1" y="193"/>
                  </a:lnTo>
                </a:path>
              </a:pathLst>
            </a:custGeom>
            <a:noFill/>
            <a:ln w="38100" cmpd="sng">
              <a:solidFill>
                <a:schemeClr val="bg1"/>
              </a:solidFill>
              <a:round/>
              <a:headEnd type="none" w="med" len="med"/>
              <a:tailEnd type="none" w="med" len="med"/>
            </a:ln>
            <a:effectLst>
              <a:outerShdw dist="17961" dir="2700000" algn="ctr" rotWithShape="0">
                <a:schemeClr val="bg2"/>
              </a:outerShdw>
            </a:effectLst>
          </p:spPr>
          <p:txBody>
            <a:bodyPr/>
            <a:lstStyle/>
            <a:p>
              <a:pPr>
                <a:defRPr/>
              </a:pPr>
              <a:endParaRPr lang="zh-CN" altLang="en-US"/>
            </a:p>
          </p:txBody>
        </p:sp>
        <p:sp>
          <p:nvSpPr>
            <p:cNvPr id="31761" name="Freeform 17"/>
            <p:cNvSpPr>
              <a:spLocks/>
            </p:cNvSpPr>
            <p:nvPr/>
          </p:nvSpPr>
          <p:spPr bwMode="auto">
            <a:xfrm>
              <a:off x="1712" y="1406"/>
              <a:ext cx="1555" cy="8"/>
            </a:xfrm>
            <a:custGeom>
              <a:avLst/>
              <a:gdLst/>
              <a:ahLst/>
              <a:cxnLst>
                <a:cxn ang="0">
                  <a:pos x="0" y="8"/>
                </a:cxn>
                <a:cxn ang="0">
                  <a:pos x="1555" y="0"/>
                </a:cxn>
              </a:cxnLst>
              <a:rect l="0" t="0" r="r" b="b"/>
              <a:pathLst>
                <a:path w="1555" h="8">
                  <a:moveTo>
                    <a:pt x="0" y="8"/>
                  </a:moveTo>
                  <a:lnTo>
                    <a:pt x="1555" y="0"/>
                  </a:lnTo>
                </a:path>
              </a:pathLst>
            </a:custGeom>
            <a:noFill/>
            <a:ln w="38100" cmpd="sng">
              <a:solidFill>
                <a:schemeClr val="bg1"/>
              </a:solidFill>
              <a:round/>
              <a:headEnd type="none" w="med" len="med"/>
              <a:tailEnd type="none" w="med" len="med"/>
            </a:ln>
            <a:effectLst>
              <a:outerShdw dist="17961" dir="2700000" algn="ctr" rotWithShape="0">
                <a:schemeClr val="bg2"/>
              </a:outerShdw>
            </a:effectLst>
          </p:spPr>
          <p:txBody>
            <a:bodyPr/>
            <a:lstStyle/>
            <a:p>
              <a:pPr>
                <a:defRPr/>
              </a:pPr>
              <a:endParaRPr lang="zh-CN" altLang="en-US"/>
            </a:p>
          </p:txBody>
        </p:sp>
        <p:sp>
          <p:nvSpPr>
            <p:cNvPr id="31762" name="Freeform 18"/>
            <p:cNvSpPr>
              <a:spLocks/>
            </p:cNvSpPr>
            <p:nvPr/>
          </p:nvSpPr>
          <p:spPr bwMode="auto">
            <a:xfrm>
              <a:off x="3255" y="1423"/>
              <a:ext cx="1" cy="193"/>
            </a:xfrm>
            <a:custGeom>
              <a:avLst/>
              <a:gdLst/>
              <a:ahLst/>
              <a:cxnLst>
                <a:cxn ang="0">
                  <a:pos x="0" y="0"/>
                </a:cxn>
                <a:cxn ang="0">
                  <a:pos x="1" y="193"/>
                </a:cxn>
              </a:cxnLst>
              <a:rect l="0" t="0" r="r" b="b"/>
              <a:pathLst>
                <a:path w="1" h="193">
                  <a:moveTo>
                    <a:pt x="0" y="0"/>
                  </a:moveTo>
                  <a:lnTo>
                    <a:pt x="1" y="193"/>
                  </a:lnTo>
                </a:path>
              </a:pathLst>
            </a:custGeom>
            <a:noFill/>
            <a:ln w="38100" cmpd="sng">
              <a:solidFill>
                <a:schemeClr val="bg1"/>
              </a:solidFill>
              <a:round/>
              <a:headEnd type="none" w="med" len="med"/>
              <a:tailEnd type="triangle" w="med" len="med"/>
            </a:ln>
            <a:effectLst>
              <a:outerShdw dist="17961" dir="2700000" algn="ctr" rotWithShape="0">
                <a:schemeClr val="bg2"/>
              </a:outerShdw>
            </a:effectLst>
          </p:spPr>
          <p:txBody>
            <a:bodyPr/>
            <a:lstStyle/>
            <a:p>
              <a:pPr>
                <a:defRPr/>
              </a:pPr>
              <a:endParaRPr lang="zh-CN" altLang="en-US"/>
            </a:p>
          </p:txBody>
        </p:sp>
      </p:grpSp>
      <p:sp>
        <p:nvSpPr>
          <p:cNvPr id="31763" name="Text Box 19"/>
          <p:cNvSpPr txBox="1">
            <a:spLocks noChangeArrowheads="1"/>
          </p:cNvSpPr>
          <p:nvPr/>
        </p:nvSpPr>
        <p:spPr bwMode="auto">
          <a:xfrm>
            <a:off x="3570288" y="4149725"/>
            <a:ext cx="1001712" cy="33496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kumimoji="1" lang="zh-CN" altLang="en-US" sz="2200" b="1">
                <a:solidFill>
                  <a:schemeClr val="bg1"/>
                </a:solidFill>
                <a:latin typeface="Times New Roman" pitchFamily="18" charset="0"/>
              </a:rPr>
              <a:t>失</a:t>
            </a:r>
            <a:r>
              <a:rPr kumimoji="1" lang="en-US" altLang="zh-CN" sz="2200" b="1">
                <a:solidFill>
                  <a:schemeClr val="bg1"/>
                </a:solidFill>
                <a:latin typeface="Times New Roman" pitchFamily="18" charset="0"/>
              </a:rPr>
              <a:t>1e</a:t>
            </a:r>
            <a:r>
              <a:rPr kumimoji="1" lang="en-US" altLang="zh-CN" sz="2200" b="1" baseline="30000">
                <a:solidFill>
                  <a:schemeClr val="bg1"/>
                </a:solidFill>
                <a:latin typeface="Times New Roman" pitchFamily="18" charset="0"/>
              </a:rPr>
              <a:t>-</a:t>
            </a:r>
            <a:r>
              <a:rPr kumimoji="1" lang="en-US" altLang="en-US" b="1">
                <a:solidFill>
                  <a:schemeClr val="bg1"/>
                </a:solidFill>
              </a:rPr>
              <a:t>×</a:t>
            </a:r>
            <a:r>
              <a:rPr kumimoji="1" lang="en-US" altLang="zh-CN" b="1">
                <a:solidFill>
                  <a:schemeClr val="bg1"/>
                </a:solidFill>
              </a:rPr>
              <a:t>2</a:t>
            </a:r>
            <a:endParaRPr kumimoji="1" lang="en-US" altLang="zh-CN" sz="2200" b="1">
              <a:solidFill>
                <a:schemeClr val="bg1"/>
              </a:solidFill>
              <a:latin typeface="Times New Roman" pitchFamily="18" charset="0"/>
            </a:endParaRPr>
          </a:p>
        </p:txBody>
      </p:sp>
      <p:sp>
        <p:nvSpPr>
          <p:cNvPr id="31764" name="Text Box 20"/>
          <p:cNvSpPr txBox="1">
            <a:spLocks noChangeArrowheads="1"/>
          </p:cNvSpPr>
          <p:nvPr/>
        </p:nvSpPr>
        <p:spPr bwMode="auto">
          <a:xfrm>
            <a:off x="4391025" y="6007100"/>
            <a:ext cx="1106488" cy="3651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a:defRPr/>
            </a:pPr>
            <a:r>
              <a:rPr kumimoji="1" lang="zh-CN" altLang="en-US" sz="2400" b="1">
                <a:solidFill>
                  <a:srgbClr val="FFFF00"/>
                </a:solidFill>
                <a:latin typeface="Times New Roman" pitchFamily="18" charset="0"/>
              </a:rPr>
              <a:t>得</a:t>
            </a:r>
            <a:r>
              <a:rPr kumimoji="1" lang="en-US" altLang="zh-CN" sz="2400" b="1">
                <a:solidFill>
                  <a:srgbClr val="FFFF00"/>
                </a:solidFill>
                <a:latin typeface="Times New Roman" pitchFamily="18" charset="0"/>
              </a:rPr>
              <a:t>2e</a:t>
            </a:r>
            <a:r>
              <a:rPr kumimoji="1" lang="en-US" altLang="zh-CN" sz="2400" b="1" baseline="30000">
                <a:solidFill>
                  <a:srgbClr val="FFFF00"/>
                </a:solidFill>
                <a:latin typeface="Times New Roman" pitchFamily="18" charset="0"/>
              </a:rPr>
              <a:t>- </a:t>
            </a:r>
            <a:r>
              <a:rPr kumimoji="1" lang="en-US" altLang="en-US" b="1">
                <a:solidFill>
                  <a:srgbClr val="FFFF00"/>
                </a:solidFill>
              </a:rPr>
              <a:t>×</a:t>
            </a:r>
            <a:r>
              <a:rPr kumimoji="1" lang="en-US" altLang="zh-CN" b="1">
                <a:solidFill>
                  <a:srgbClr val="FFFF00"/>
                </a:solidFill>
              </a:rPr>
              <a:t>2</a:t>
            </a:r>
            <a:endParaRPr kumimoji="1" lang="en-US" altLang="zh-CN" sz="2400" b="1">
              <a:solidFill>
                <a:srgbClr val="FFFF00"/>
              </a:solidFill>
              <a:latin typeface="Times New Roman" pitchFamily="18" charset="0"/>
            </a:endParaRPr>
          </a:p>
        </p:txBody>
      </p:sp>
      <p:grpSp>
        <p:nvGrpSpPr>
          <p:cNvPr id="5" name="Group 21"/>
          <p:cNvGrpSpPr>
            <a:grpSpLocks/>
          </p:cNvGrpSpPr>
          <p:nvPr/>
        </p:nvGrpSpPr>
        <p:grpSpPr bwMode="auto">
          <a:xfrm>
            <a:off x="4097338" y="5681663"/>
            <a:ext cx="1828800" cy="307975"/>
            <a:chOff x="2461" y="1918"/>
            <a:chExt cx="1555" cy="194"/>
          </a:xfrm>
        </p:grpSpPr>
        <p:sp>
          <p:nvSpPr>
            <p:cNvPr id="31766" name="Freeform 22"/>
            <p:cNvSpPr>
              <a:spLocks/>
            </p:cNvSpPr>
            <p:nvPr/>
          </p:nvSpPr>
          <p:spPr bwMode="auto">
            <a:xfrm flipV="1">
              <a:off x="2461" y="2104"/>
              <a:ext cx="1555" cy="8"/>
            </a:xfrm>
            <a:custGeom>
              <a:avLst/>
              <a:gdLst/>
              <a:ahLst/>
              <a:cxnLst>
                <a:cxn ang="0">
                  <a:pos x="0" y="8"/>
                </a:cxn>
                <a:cxn ang="0">
                  <a:pos x="1555" y="0"/>
                </a:cxn>
              </a:cxnLst>
              <a:rect l="0" t="0" r="r" b="b"/>
              <a:pathLst>
                <a:path w="1555" h="8">
                  <a:moveTo>
                    <a:pt x="0" y="8"/>
                  </a:moveTo>
                  <a:lnTo>
                    <a:pt x="1555" y="0"/>
                  </a:lnTo>
                </a:path>
              </a:pathLst>
            </a:custGeom>
            <a:noFill/>
            <a:ln w="38100" cmpd="sng">
              <a:solidFill>
                <a:srgbClr val="FFFF00"/>
              </a:solidFill>
              <a:round/>
              <a:headEnd type="none" w="med" len="med"/>
              <a:tailEnd type="none" w="med" len="med"/>
            </a:ln>
            <a:effectLst>
              <a:outerShdw dist="17961" dir="2700000" algn="ctr" rotWithShape="0">
                <a:schemeClr val="bg2"/>
              </a:outerShdw>
            </a:effectLst>
          </p:spPr>
          <p:txBody>
            <a:bodyPr/>
            <a:lstStyle/>
            <a:p>
              <a:pPr>
                <a:defRPr/>
              </a:pPr>
              <a:endParaRPr lang="zh-CN" altLang="en-US"/>
            </a:p>
          </p:txBody>
        </p:sp>
        <p:sp>
          <p:nvSpPr>
            <p:cNvPr id="31767" name="Freeform 23"/>
            <p:cNvSpPr>
              <a:spLocks/>
            </p:cNvSpPr>
            <p:nvPr/>
          </p:nvSpPr>
          <p:spPr bwMode="auto">
            <a:xfrm flipV="1">
              <a:off x="4004" y="1918"/>
              <a:ext cx="1" cy="193"/>
            </a:xfrm>
            <a:custGeom>
              <a:avLst/>
              <a:gdLst/>
              <a:ahLst/>
              <a:cxnLst>
                <a:cxn ang="0">
                  <a:pos x="0" y="0"/>
                </a:cxn>
                <a:cxn ang="0">
                  <a:pos x="1" y="193"/>
                </a:cxn>
              </a:cxnLst>
              <a:rect l="0" t="0" r="r" b="b"/>
              <a:pathLst>
                <a:path w="1" h="193">
                  <a:moveTo>
                    <a:pt x="0" y="0"/>
                  </a:moveTo>
                  <a:lnTo>
                    <a:pt x="1" y="193"/>
                  </a:lnTo>
                </a:path>
              </a:pathLst>
            </a:custGeom>
            <a:noFill/>
            <a:ln w="38100" cmpd="sng">
              <a:solidFill>
                <a:srgbClr val="FFFF00"/>
              </a:solidFill>
              <a:round/>
              <a:headEnd type="none" w="med" len="med"/>
              <a:tailEnd type="triangle" w="med" len="med"/>
            </a:ln>
            <a:effectLst>
              <a:outerShdw dist="17961" dir="2700000" algn="ctr" rotWithShape="0">
                <a:schemeClr val="bg2"/>
              </a:outerShdw>
            </a:effectLst>
          </p:spPr>
          <p:txBody>
            <a:bodyPr/>
            <a:lstStyle/>
            <a:p>
              <a:pPr>
                <a:defRPr/>
              </a:pPr>
              <a:endParaRPr lang="zh-CN" altLang="en-US"/>
            </a:p>
          </p:txBody>
        </p:sp>
        <p:sp>
          <p:nvSpPr>
            <p:cNvPr id="31768" name="Freeform 24"/>
            <p:cNvSpPr>
              <a:spLocks/>
            </p:cNvSpPr>
            <p:nvPr/>
          </p:nvSpPr>
          <p:spPr bwMode="auto">
            <a:xfrm flipV="1">
              <a:off x="2462" y="1918"/>
              <a:ext cx="1" cy="193"/>
            </a:xfrm>
            <a:custGeom>
              <a:avLst/>
              <a:gdLst/>
              <a:ahLst/>
              <a:cxnLst>
                <a:cxn ang="0">
                  <a:pos x="0" y="0"/>
                </a:cxn>
                <a:cxn ang="0">
                  <a:pos x="1" y="193"/>
                </a:cxn>
              </a:cxnLst>
              <a:rect l="0" t="0" r="r" b="b"/>
              <a:pathLst>
                <a:path w="1" h="193">
                  <a:moveTo>
                    <a:pt x="0" y="0"/>
                  </a:moveTo>
                  <a:lnTo>
                    <a:pt x="1" y="193"/>
                  </a:lnTo>
                </a:path>
              </a:pathLst>
            </a:custGeom>
            <a:noFill/>
            <a:ln w="38100" cmpd="sng">
              <a:solidFill>
                <a:srgbClr val="FFFF00"/>
              </a:solidFill>
              <a:round/>
              <a:headEnd type="none" w="med" len="med"/>
              <a:tailEnd type="none" w="med" len="med"/>
            </a:ln>
            <a:effectLst>
              <a:outerShdw dist="17961" dir="2700000" algn="ctr" rotWithShape="0">
                <a:schemeClr val="bg2"/>
              </a:outerShdw>
            </a:effectLst>
          </p:spPr>
          <p:txBody>
            <a:bodyPr/>
            <a:lstStyle/>
            <a:p>
              <a:pPr>
                <a:defRPr/>
              </a:pPr>
              <a:endParaRPr lang="zh-CN" altLang="en-US"/>
            </a:p>
          </p:txBody>
        </p:sp>
      </p:grpSp>
      <p:sp>
        <p:nvSpPr>
          <p:cNvPr id="31769" name="Text Box 25"/>
          <p:cNvSpPr txBox="1">
            <a:spLocks noChangeArrowheads="1"/>
          </p:cNvSpPr>
          <p:nvPr/>
        </p:nvSpPr>
        <p:spPr bwMode="auto">
          <a:xfrm>
            <a:off x="2941638" y="4811713"/>
            <a:ext cx="3270250" cy="396875"/>
          </a:xfrm>
          <a:prstGeom prst="rect">
            <a:avLst/>
          </a:prstGeom>
          <a:noFill/>
          <a:ln w="9525">
            <a:noFill/>
            <a:miter lim="800000"/>
            <a:headEnd/>
            <a:tailEnd/>
          </a:ln>
          <a:effectLst>
            <a:outerShdw algn="ctr" rotWithShape="0">
              <a:schemeClr val="tx1"/>
            </a:outerShdw>
          </a:effectLst>
        </p:spPr>
        <p:txBody>
          <a:bodyPr wrap="none" lIns="0" tIns="0" rIns="0" bIns="0">
            <a:spAutoFit/>
          </a:bodyPr>
          <a:lstStyle/>
          <a:p>
            <a:pPr>
              <a:defRPr/>
            </a:pPr>
            <a:r>
              <a:rPr kumimoji="1" lang="en-US" altLang="zh-CN" sz="2600" b="1">
                <a:solidFill>
                  <a:srgbClr val="FFFF00"/>
                </a:solidFill>
                <a:latin typeface="Times New Roman" pitchFamily="18" charset="0"/>
              </a:rPr>
              <a:t>0           0              +1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up)">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56"/>
                                        </p:tgtEl>
                                        <p:attrNameLst>
                                          <p:attrName>style.visibility</p:attrName>
                                        </p:attrNameLst>
                                      </p:cBhvr>
                                      <p:to>
                                        <p:strVal val="visible"/>
                                      </p:to>
                                    </p:set>
                                    <p:animEffect transition="in" filter="wipe(up)">
                                      <p:cBhvr>
                                        <p:cTn id="22" dur="500"/>
                                        <p:tgtEl>
                                          <p:spTgt spid="317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57"/>
                                        </p:tgtEl>
                                        <p:attrNameLst>
                                          <p:attrName>style.visibility</p:attrName>
                                        </p:attrNameLst>
                                      </p:cBhvr>
                                      <p:to>
                                        <p:strVal val="visible"/>
                                      </p:to>
                                    </p:set>
                                    <p:animEffect transition="in" filter="wipe(left)">
                                      <p:cBhvr>
                                        <p:cTn id="27" dur="75"/>
                                        <p:tgtEl>
                                          <p:spTgt spid="317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58"/>
                                        </p:tgtEl>
                                        <p:attrNameLst>
                                          <p:attrName>style.visibility</p:attrName>
                                        </p:attrNameLst>
                                      </p:cBhvr>
                                      <p:to>
                                        <p:strVal val="visible"/>
                                      </p:to>
                                    </p:set>
                                    <p:animEffect transition="in" filter="wipe(left)">
                                      <p:cBhvr>
                                        <p:cTn id="32" dur="75"/>
                                        <p:tgtEl>
                                          <p:spTgt spid="31758"/>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ntr" presetSubtype="8" fill="hold" grpId="0" nodeType="clickEffect">
                                  <p:stCondLst>
                                    <p:cond delay="0"/>
                                  </p:stCondLst>
                                  <p:childTnLst>
                                    <p:set>
                                      <p:cBhvr>
                                        <p:cTn id="36" dur="1" fill="hold">
                                          <p:stCondLst>
                                            <p:cond delay="0"/>
                                          </p:stCondLst>
                                        </p:cTn>
                                        <p:tgtEl>
                                          <p:spTgt spid="31769"/>
                                        </p:tgtEl>
                                        <p:attrNameLst>
                                          <p:attrName>style.visibility</p:attrName>
                                        </p:attrNameLst>
                                      </p:cBhvr>
                                      <p:to>
                                        <p:strVal val="visible"/>
                                      </p:to>
                                    </p:set>
                                    <p:anim calcmode="lin" valueType="num">
                                      <p:cBhvr additive="base">
                                        <p:cTn id="37" dur="750" fill="hold"/>
                                        <p:tgtEl>
                                          <p:spTgt spid="31769"/>
                                        </p:tgtEl>
                                        <p:attrNameLst>
                                          <p:attrName>ppt_x</p:attrName>
                                        </p:attrNameLst>
                                      </p:cBhvr>
                                      <p:tavLst>
                                        <p:tav tm="0">
                                          <p:val>
                                            <p:strVal val="0-#ppt_w/2"/>
                                          </p:val>
                                        </p:tav>
                                        <p:tav tm="100000">
                                          <p:val>
                                            <p:strVal val="#ppt_x"/>
                                          </p:val>
                                        </p:tav>
                                      </p:tavLst>
                                    </p:anim>
                                    <p:anim calcmode="lin" valueType="num">
                                      <p:cBhvr additive="base">
                                        <p:cTn id="38" dur="750" fill="hold"/>
                                        <p:tgtEl>
                                          <p:spTgt spid="3176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763"/>
                                        </p:tgtEl>
                                        <p:attrNameLst>
                                          <p:attrName>style.visibility</p:attrName>
                                        </p:attrNameLst>
                                      </p:cBhvr>
                                      <p:to>
                                        <p:strVal val="visible"/>
                                      </p:to>
                                    </p:set>
                                    <p:animEffect transition="in" filter="wipe(left)">
                                      <p:cBhvr>
                                        <p:cTn id="48" dur="75"/>
                                        <p:tgtEl>
                                          <p:spTgt spid="3176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764"/>
                                        </p:tgtEl>
                                        <p:attrNameLst>
                                          <p:attrName>style.visibility</p:attrName>
                                        </p:attrNameLst>
                                      </p:cBhvr>
                                      <p:to>
                                        <p:strVal val="visible"/>
                                      </p:to>
                                    </p:set>
                                    <p:animEffect transition="in" filter="wipe(left)">
                                      <p:cBhvr>
                                        <p:cTn id="58" dur="75"/>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6" grpId="0"/>
      <p:bldP spid="31757" grpId="0" autoUpdateAnimBg="0"/>
      <p:bldP spid="31758" grpId="0" autoUpdateAnimBg="0"/>
      <p:bldP spid="31763" grpId="0" autoUpdateAnimBg="0"/>
      <p:bldP spid="31764" grpId="0" autoUpdateAnimBg="0"/>
      <p:bldP spid="3176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95288" y="692150"/>
            <a:ext cx="8280400" cy="946150"/>
          </a:xfrm>
          <a:prstGeom prst="rect">
            <a:avLst/>
          </a:prstGeom>
          <a:noFill/>
          <a:ln w="9525">
            <a:noFill/>
            <a:miter lim="800000"/>
            <a:headEnd/>
            <a:tailEnd/>
          </a:ln>
        </p:spPr>
        <p:txBody>
          <a:bodyPr>
            <a:spAutoFit/>
          </a:bodyPr>
          <a:lstStyle/>
          <a:p>
            <a:r>
              <a:rPr lang="zh-CN" altLang="en-US" sz="2800" b="1" dirty="0" smtClean="0">
                <a:solidFill>
                  <a:schemeClr val="bg1"/>
                </a:solidFill>
              </a:rPr>
              <a:t>例</a:t>
            </a:r>
            <a:r>
              <a:rPr lang="en-US" altLang="zh-CN" sz="2800" b="1" dirty="0" smtClean="0">
                <a:solidFill>
                  <a:schemeClr val="bg1"/>
                </a:solidFill>
              </a:rPr>
              <a:t>4</a:t>
            </a:r>
            <a:r>
              <a:rPr lang="zh-CN" altLang="en-US" sz="2800" b="1" dirty="0" smtClean="0">
                <a:solidFill>
                  <a:schemeClr val="bg1"/>
                </a:solidFill>
              </a:rPr>
              <a:t>、</a:t>
            </a:r>
            <a:r>
              <a:rPr lang="zh-CN" altLang="en-US" sz="2800" b="1" dirty="0">
                <a:solidFill>
                  <a:schemeClr val="bg1"/>
                </a:solidFill>
              </a:rPr>
              <a:t>下列各氧化还原反应方程式表示的变化过程错误的是：</a:t>
            </a:r>
          </a:p>
        </p:txBody>
      </p:sp>
      <p:grpSp>
        <p:nvGrpSpPr>
          <p:cNvPr id="2" name="Group 32"/>
          <p:cNvGrpSpPr>
            <a:grpSpLocks/>
          </p:cNvGrpSpPr>
          <p:nvPr/>
        </p:nvGrpSpPr>
        <p:grpSpPr bwMode="auto">
          <a:xfrm>
            <a:off x="468313" y="3103563"/>
            <a:ext cx="7561262" cy="619125"/>
            <a:chOff x="793" y="2091"/>
            <a:chExt cx="4763" cy="390"/>
          </a:xfrm>
        </p:grpSpPr>
        <p:sp>
          <p:nvSpPr>
            <p:cNvPr id="14393" name="Text Box 10"/>
            <p:cNvSpPr txBox="1">
              <a:spLocks noChangeArrowheads="1"/>
            </p:cNvSpPr>
            <p:nvPr/>
          </p:nvSpPr>
          <p:spPr bwMode="auto">
            <a:xfrm>
              <a:off x="793" y="2154"/>
              <a:ext cx="4763" cy="327"/>
            </a:xfrm>
            <a:prstGeom prst="rect">
              <a:avLst/>
            </a:prstGeom>
            <a:noFill/>
            <a:ln w="9525">
              <a:noFill/>
              <a:miter lim="800000"/>
              <a:headEnd/>
              <a:tailEnd/>
            </a:ln>
          </p:spPr>
          <p:txBody>
            <a:bodyPr>
              <a:spAutoFit/>
            </a:bodyPr>
            <a:lstStyle/>
            <a:p>
              <a:r>
                <a:rPr lang="en-US" altLang="zh-CN" sz="2800" b="1">
                  <a:solidFill>
                    <a:schemeClr val="bg1"/>
                  </a:solidFill>
                  <a:latin typeface="宋体" pitchFamily="2" charset="-122"/>
                </a:rPr>
                <a:t>B</a:t>
              </a:r>
              <a:r>
                <a:rPr lang="zh-CN" altLang="en-US" sz="2800" b="1">
                  <a:solidFill>
                    <a:schemeClr val="bg1"/>
                  </a:solidFill>
                  <a:latin typeface="宋体" pitchFamily="2" charset="-122"/>
                </a:rPr>
                <a:t>、</a:t>
              </a:r>
              <a:r>
                <a:rPr lang="en-US" altLang="zh-CN" sz="2800" b="1">
                  <a:solidFill>
                    <a:schemeClr val="bg1"/>
                  </a:solidFill>
                  <a:latin typeface="宋体" pitchFamily="2" charset="-122"/>
                </a:rPr>
                <a:t>MnO</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+4HCl(</a:t>
              </a:r>
              <a:r>
                <a:rPr lang="zh-CN" altLang="en-US" sz="2800" b="1">
                  <a:solidFill>
                    <a:schemeClr val="bg1"/>
                  </a:solidFill>
                  <a:latin typeface="宋体" pitchFamily="2" charset="-122"/>
                </a:rPr>
                <a:t>浓）</a:t>
              </a:r>
              <a:r>
                <a:rPr lang="en-US" altLang="zh-CN" sz="2800" b="1">
                  <a:solidFill>
                    <a:schemeClr val="bg1"/>
                  </a:solidFill>
                  <a:latin typeface="宋体" pitchFamily="2" charset="-122"/>
                </a:rPr>
                <a:t>== MnCl</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 + Cl</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a:t>
              </a:r>
            </a:p>
          </p:txBody>
        </p:sp>
        <p:sp>
          <p:nvSpPr>
            <p:cNvPr id="14394" name="Text Box 12"/>
            <p:cNvSpPr txBox="1">
              <a:spLocks noChangeArrowheads="1"/>
            </p:cNvSpPr>
            <p:nvPr/>
          </p:nvSpPr>
          <p:spPr bwMode="auto">
            <a:xfrm>
              <a:off x="2717" y="2091"/>
              <a:ext cx="276" cy="250"/>
            </a:xfrm>
            <a:prstGeom prst="rect">
              <a:avLst/>
            </a:prstGeom>
            <a:noFill/>
            <a:ln w="9525">
              <a:noFill/>
              <a:miter lim="800000"/>
              <a:headEnd/>
              <a:tailEnd/>
            </a:ln>
          </p:spPr>
          <p:txBody>
            <a:bodyPr wrap="none">
              <a:spAutoFit/>
            </a:bodyPr>
            <a:lstStyle/>
            <a:p>
              <a:r>
                <a:rPr lang="en-US" altLang="zh-CN">
                  <a:solidFill>
                    <a:schemeClr val="bg1"/>
                  </a:solidFill>
                </a:rPr>
                <a:t>△</a:t>
              </a:r>
            </a:p>
          </p:txBody>
        </p:sp>
      </p:grpSp>
      <p:grpSp>
        <p:nvGrpSpPr>
          <p:cNvPr id="3" name="Group 53"/>
          <p:cNvGrpSpPr>
            <a:grpSpLocks/>
          </p:cNvGrpSpPr>
          <p:nvPr/>
        </p:nvGrpSpPr>
        <p:grpSpPr bwMode="auto">
          <a:xfrm>
            <a:off x="468313" y="1216025"/>
            <a:ext cx="6013450" cy="1709738"/>
            <a:chOff x="793" y="902"/>
            <a:chExt cx="3788" cy="1077"/>
          </a:xfrm>
        </p:grpSpPr>
        <p:grpSp>
          <p:nvGrpSpPr>
            <p:cNvPr id="4" name="Group 8"/>
            <p:cNvGrpSpPr>
              <a:grpSpLocks/>
            </p:cNvGrpSpPr>
            <p:nvPr/>
          </p:nvGrpSpPr>
          <p:grpSpPr bwMode="auto">
            <a:xfrm>
              <a:off x="793" y="1174"/>
              <a:ext cx="3788" cy="538"/>
              <a:chOff x="793" y="1174"/>
              <a:chExt cx="3788" cy="538"/>
            </a:xfrm>
          </p:grpSpPr>
          <p:sp>
            <p:nvSpPr>
              <p:cNvPr id="14390" name="Text Box 5"/>
              <p:cNvSpPr txBox="1">
                <a:spLocks noChangeArrowheads="1"/>
              </p:cNvSpPr>
              <p:nvPr/>
            </p:nvSpPr>
            <p:spPr bwMode="auto">
              <a:xfrm>
                <a:off x="793" y="1298"/>
                <a:ext cx="3788" cy="327"/>
              </a:xfrm>
              <a:prstGeom prst="rect">
                <a:avLst/>
              </a:prstGeom>
              <a:noFill/>
              <a:ln w="9525">
                <a:noFill/>
                <a:miter lim="800000"/>
                <a:headEnd/>
                <a:tailEnd/>
              </a:ln>
            </p:spPr>
            <p:txBody>
              <a:bodyPr>
                <a:spAutoFit/>
              </a:bodyPr>
              <a:lstStyle/>
              <a:p>
                <a:r>
                  <a:rPr lang="en-US" altLang="zh-CN" sz="2800" b="1">
                    <a:solidFill>
                      <a:schemeClr val="bg1"/>
                    </a:solidFill>
                    <a:latin typeface="宋体" pitchFamily="2" charset="-122"/>
                  </a:rPr>
                  <a:t>A</a:t>
                </a:r>
                <a:r>
                  <a:rPr lang="zh-CN" altLang="en-US" sz="2800" b="1">
                    <a:solidFill>
                      <a:schemeClr val="bg1"/>
                    </a:solidFill>
                    <a:latin typeface="宋体" pitchFamily="2" charset="-122"/>
                  </a:rPr>
                  <a:t>、</a:t>
                </a:r>
                <a:r>
                  <a:rPr lang="en-US" altLang="zh-CN" sz="2800" b="1">
                    <a:solidFill>
                      <a:schemeClr val="bg1"/>
                    </a:solidFill>
                    <a:latin typeface="宋体" pitchFamily="2" charset="-122"/>
                  </a:rPr>
                  <a:t>2KClO</a:t>
                </a:r>
                <a:r>
                  <a:rPr lang="en-US" altLang="zh-CN" sz="2800" b="1" baseline="-25000">
                    <a:solidFill>
                      <a:schemeClr val="bg1"/>
                    </a:solidFill>
                    <a:latin typeface="宋体" pitchFamily="2" charset="-122"/>
                  </a:rPr>
                  <a:t>3  </a:t>
                </a:r>
                <a:r>
                  <a:rPr lang="en-US" altLang="zh-CN" sz="2800" b="1">
                    <a:solidFill>
                      <a:schemeClr val="bg1"/>
                    </a:solidFill>
                    <a:latin typeface="宋体" pitchFamily="2" charset="-122"/>
                  </a:rPr>
                  <a:t>===  2KCl  +  3O</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a:t>
                </a:r>
              </a:p>
            </p:txBody>
          </p:sp>
          <p:sp>
            <p:nvSpPr>
              <p:cNvPr id="14391" name="Text Box 6"/>
              <p:cNvSpPr txBox="1">
                <a:spLocks noChangeArrowheads="1"/>
              </p:cNvSpPr>
              <p:nvPr/>
            </p:nvSpPr>
            <p:spPr bwMode="auto">
              <a:xfrm>
                <a:off x="1927" y="1174"/>
                <a:ext cx="468" cy="288"/>
              </a:xfrm>
              <a:prstGeom prst="rect">
                <a:avLst/>
              </a:prstGeom>
              <a:noFill/>
              <a:ln w="9525">
                <a:noFill/>
                <a:miter lim="800000"/>
                <a:headEnd/>
                <a:tailEnd/>
              </a:ln>
            </p:spPr>
            <p:txBody>
              <a:bodyPr wrap="none">
                <a:spAutoFit/>
              </a:bodyPr>
              <a:lstStyle/>
              <a:p>
                <a:r>
                  <a:rPr lang="en-US" altLang="zh-CN" sz="2400">
                    <a:solidFill>
                      <a:schemeClr val="bg1"/>
                    </a:solidFill>
                    <a:latin typeface="宋体" pitchFamily="2" charset="-122"/>
                  </a:rPr>
                  <a:t>MnO</a:t>
                </a:r>
                <a:r>
                  <a:rPr lang="en-US" altLang="zh-CN" sz="2400" baseline="-25000">
                    <a:solidFill>
                      <a:schemeClr val="bg1"/>
                    </a:solidFill>
                    <a:latin typeface="宋体" pitchFamily="2" charset="-122"/>
                  </a:rPr>
                  <a:t>2</a:t>
                </a:r>
              </a:p>
            </p:txBody>
          </p:sp>
          <p:sp>
            <p:nvSpPr>
              <p:cNvPr id="14392" name="Text Box 7"/>
              <p:cNvSpPr txBox="1">
                <a:spLocks noChangeArrowheads="1"/>
              </p:cNvSpPr>
              <p:nvPr/>
            </p:nvSpPr>
            <p:spPr bwMode="auto">
              <a:xfrm>
                <a:off x="2041" y="1462"/>
                <a:ext cx="276" cy="250"/>
              </a:xfrm>
              <a:prstGeom prst="rect">
                <a:avLst/>
              </a:prstGeom>
              <a:noFill/>
              <a:ln w="9525">
                <a:noFill/>
                <a:miter lim="800000"/>
                <a:headEnd/>
                <a:tailEnd/>
              </a:ln>
            </p:spPr>
            <p:txBody>
              <a:bodyPr wrap="none">
                <a:spAutoFit/>
              </a:bodyPr>
              <a:lstStyle/>
              <a:p>
                <a:r>
                  <a:rPr lang="en-US" altLang="zh-CN">
                    <a:solidFill>
                      <a:schemeClr val="bg1"/>
                    </a:solidFill>
                  </a:rPr>
                  <a:t>△</a:t>
                </a:r>
              </a:p>
            </p:txBody>
          </p:sp>
        </p:grpSp>
        <p:grpSp>
          <p:nvGrpSpPr>
            <p:cNvPr id="5" name="Group 24"/>
            <p:cNvGrpSpPr>
              <a:grpSpLocks/>
            </p:cNvGrpSpPr>
            <p:nvPr/>
          </p:nvGrpSpPr>
          <p:grpSpPr bwMode="auto">
            <a:xfrm>
              <a:off x="1701" y="1162"/>
              <a:ext cx="2041" cy="182"/>
              <a:chOff x="1701" y="1162"/>
              <a:chExt cx="2041" cy="182"/>
            </a:xfrm>
          </p:grpSpPr>
          <p:sp>
            <p:nvSpPr>
              <p:cNvPr id="14387" name="Line 21"/>
              <p:cNvSpPr>
                <a:spLocks noChangeShapeType="1"/>
              </p:cNvSpPr>
              <p:nvPr/>
            </p:nvSpPr>
            <p:spPr bwMode="auto">
              <a:xfrm>
                <a:off x="1701" y="1162"/>
                <a:ext cx="0" cy="182"/>
              </a:xfrm>
              <a:prstGeom prst="line">
                <a:avLst/>
              </a:prstGeom>
              <a:noFill/>
              <a:ln w="9525">
                <a:solidFill>
                  <a:schemeClr val="bg1"/>
                </a:solidFill>
                <a:round/>
                <a:headEnd/>
                <a:tailEnd/>
              </a:ln>
            </p:spPr>
            <p:txBody>
              <a:bodyPr/>
              <a:lstStyle/>
              <a:p>
                <a:endParaRPr lang="zh-CN" altLang="en-US"/>
              </a:p>
            </p:txBody>
          </p:sp>
          <p:sp>
            <p:nvSpPr>
              <p:cNvPr id="14388" name="Line 22"/>
              <p:cNvSpPr>
                <a:spLocks noChangeShapeType="1"/>
              </p:cNvSpPr>
              <p:nvPr/>
            </p:nvSpPr>
            <p:spPr bwMode="auto">
              <a:xfrm>
                <a:off x="1701" y="1162"/>
                <a:ext cx="2041" cy="0"/>
              </a:xfrm>
              <a:prstGeom prst="line">
                <a:avLst/>
              </a:prstGeom>
              <a:noFill/>
              <a:ln w="9525">
                <a:solidFill>
                  <a:schemeClr val="bg1"/>
                </a:solidFill>
                <a:round/>
                <a:headEnd/>
                <a:tailEnd/>
              </a:ln>
            </p:spPr>
            <p:txBody>
              <a:bodyPr/>
              <a:lstStyle/>
              <a:p>
                <a:endParaRPr lang="zh-CN" altLang="en-US"/>
              </a:p>
            </p:txBody>
          </p:sp>
          <p:sp>
            <p:nvSpPr>
              <p:cNvPr id="14389" name="Line 23"/>
              <p:cNvSpPr>
                <a:spLocks noChangeShapeType="1"/>
              </p:cNvSpPr>
              <p:nvPr/>
            </p:nvSpPr>
            <p:spPr bwMode="auto">
              <a:xfrm>
                <a:off x="3742" y="1162"/>
                <a:ext cx="0" cy="182"/>
              </a:xfrm>
              <a:prstGeom prst="line">
                <a:avLst/>
              </a:prstGeom>
              <a:noFill/>
              <a:ln w="9525">
                <a:solidFill>
                  <a:schemeClr val="bg1"/>
                </a:solidFill>
                <a:round/>
                <a:headEnd/>
                <a:tailEnd type="triangle" w="med" len="med"/>
              </a:ln>
            </p:spPr>
            <p:txBody>
              <a:bodyPr/>
              <a:lstStyle/>
              <a:p>
                <a:endParaRPr lang="zh-CN" altLang="en-US"/>
              </a:p>
            </p:txBody>
          </p:sp>
        </p:grpSp>
        <p:grpSp>
          <p:nvGrpSpPr>
            <p:cNvPr id="6" name="Group 28"/>
            <p:cNvGrpSpPr>
              <a:grpSpLocks/>
            </p:cNvGrpSpPr>
            <p:nvPr/>
          </p:nvGrpSpPr>
          <p:grpSpPr bwMode="auto">
            <a:xfrm>
              <a:off x="1519" y="1570"/>
              <a:ext cx="1406" cy="182"/>
              <a:chOff x="1519" y="1570"/>
              <a:chExt cx="1406" cy="182"/>
            </a:xfrm>
          </p:grpSpPr>
          <p:sp>
            <p:nvSpPr>
              <p:cNvPr id="14384" name="Line 25"/>
              <p:cNvSpPr>
                <a:spLocks noChangeShapeType="1"/>
              </p:cNvSpPr>
              <p:nvPr/>
            </p:nvSpPr>
            <p:spPr bwMode="auto">
              <a:xfrm>
                <a:off x="1519" y="1570"/>
                <a:ext cx="0" cy="182"/>
              </a:xfrm>
              <a:prstGeom prst="line">
                <a:avLst/>
              </a:prstGeom>
              <a:noFill/>
              <a:ln w="9525">
                <a:solidFill>
                  <a:srgbClr val="FFFF00"/>
                </a:solidFill>
                <a:round/>
                <a:headEnd/>
                <a:tailEnd/>
              </a:ln>
            </p:spPr>
            <p:txBody>
              <a:bodyPr/>
              <a:lstStyle/>
              <a:p>
                <a:endParaRPr lang="zh-CN" altLang="en-US"/>
              </a:p>
            </p:txBody>
          </p:sp>
          <p:sp>
            <p:nvSpPr>
              <p:cNvPr id="14385" name="Line 26"/>
              <p:cNvSpPr>
                <a:spLocks noChangeShapeType="1"/>
              </p:cNvSpPr>
              <p:nvPr/>
            </p:nvSpPr>
            <p:spPr bwMode="auto">
              <a:xfrm>
                <a:off x="1519" y="1752"/>
                <a:ext cx="1406" cy="0"/>
              </a:xfrm>
              <a:prstGeom prst="line">
                <a:avLst/>
              </a:prstGeom>
              <a:noFill/>
              <a:ln w="9525">
                <a:solidFill>
                  <a:srgbClr val="FFFF00"/>
                </a:solidFill>
                <a:round/>
                <a:headEnd/>
                <a:tailEnd/>
              </a:ln>
            </p:spPr>
            <p:txBody>
              <a:bodyPr/>
              <a:lstStyle/>
              <a:p>
                <a:endParaRPr lang="zh-CN" altLang="en-US"/>
              </a:p>
            </p:txBody>
          </p:sp>
          <p:sp>
            <p:nvSpPr>
              <p:cNvPr id="14386" name="Line 27"/>
              <p:cNvSpPr>
                <a:spLocks noChangeShapeType="1"/>
              </p:cNvSpPr>
              <p:nvPr/>
            </p:nvSpPr>
            <p:spPr bwMode="auto">
              <a:xfrm flipV="1">
                <a:off x="2925" y="1616"/>
                <a:ext cx="0" cy="136"/>
              </a:xfrm>
              <a:prstGeom prst="line">
                <a:avLst/>
              </a:prstGeom>
              <a:noFill/>
              <a:ln w="9525">
                <a:solidFill>
                  <a:srgbClr val="FFFF00"/>
                </a:solidFill>
                <a:round/>
                <a:headEnd/>
                <a:tailEnd type="triangle" w="med" len="med"/>
              </a:ln>
            </p:spPr>
            <p:txBody>
              <a:bodyPr/>
              <a:lstStyle/>
              <a:p>
                <a:endParaRPr lang="zh-CN" altLang="en-US"/>
              </a:p>
            </p:txBody>
          </p:sp>
        </p:grpSp>
        <p:sp>
          <p:nvSpPr>
            <p:cNvPr id="14382" name="Text Box 29"/>
            <p:cNvSpPr txBox="1">
              <a:spLocks noChangeArrowheads="1"/>
            </p:cNvSpPr>
            <p:nvPr/>
          </p:nvSpPr>
          <p:spPr bwMode="auto">
            <a:xfrm>
              <a:off x="2096" y="902"/>
              <a:ext cx="864" cy="288"/>
            </a:xfrm>
            <a:prstGeom prst="rect">
              <a:avLst/>
            </a:prstGeom>
            <a:noFill/>
            <a:ln w="9525">
              <a:noFill/>
              <a:miter lim="800000"/>
              <a:headEnd/>
              <a:tailEnd/>
            </a:ln>
          </p:spPr>
          <p:txBody>
            <a:bodyPr wrap="none">
              <a:spAutoFit/>
            </a:bodyPr>
            <a:lstStyle/>
            <a:p>
              <a:r>
                <a:rPr lang="zh-CN" altLang="en-US" sz="2400">
                  <a:solidFill>
                    <a:schemeClr val="bg1"/>
                  </a:solidFill>
                </a:rPr>
                <a:t>失</a:t>
              </a:r>
              <a:r>
                <a:rPr lang="en-US" altLang="zh-CN" sz="2400">
                  <a:solidFill>
                    <a:schemeClr val="bg1"/>
                  </a:solidFill>
                </a:rPr>
                <a:t>2e</a:t>
              </a:r>
              <a:r>
                <a:rPr lang="en-US" altLang="zh-CN" sz="2400" baseline="30000">
                  <a:solidFill>
                    <a:schemeClr val="bg1"/>
                  </a:solidFill>
                </a:rPr>
                <a:t>-</a:t>
              </a:r>
              <a:r>
                <a:rPr lang="en-US" altLang="zh-CN" sz="2400">
                  <a:solidFill>
                    <a:schemeClr val="bg1"/>
                  </a:solidFill>
                </a:rPr>
                <a:t>×6</a:t>
              </a:r>
            </a:p>
          </p:txBody>
        </p:sp>
        <p:sp>
          <p:nvSpPr>
            <p:cNvPr id="14383" name="Text Box 30"/>
            <p:cNvSpPr txBox="1">
              <a:spLocks noChangeArrowheads="1"/>
            </p:cNvSpPr>
            <p:nvPr/>
          </p:nvSpPr>
          <p:spPr bwMode="auto">
            <a:xfrm>
              <a:off x="1927" y="1691"/>
              <a:ext cx="864" cy="288"/>
            </a:xfrm>
            <a:prstGeom prst="rect">
              <a:avLst/>
            </a:prstGeom>
            <a:noFill/>
            <a:ln w="9525">
              <a:noFill/>
              <a:miter lim="800000"/>
              <a:headEnd/>
              <a:tailEnd/>
            </a:ln>
          </p:spPr>
          <p:txBody>
            <a:bodyPr wrap="none">
              <a:spAutoFit/>
            </a:bodyPr>
            <a:lstStyle/>
            <a:p>
              <a:r>
                <a:rPr lang="zh-CN" altLang="en-US" sz="2400">
                  <a:solidFill>
                    <a:srgbClr val="FFFF00"/>
                  </a:solidFill>
                </a:rPr>
                <a:t>得</a:t>
              </a:r>
              <a:r>
                <a:rPr lang="en-US" altLang="zh-CN" sz="2400">
                  <a:solidFill>
                    <a:srgbClr val="FFFF00"/>
                  </a:solidFill>
                </a:rPr>
                <a:t>6e</a:t>
              </a:r>
              <a:r>
                <a:rPr lang="en-US" altLang="zh-CN" sz="2400" baseline="30000">
                  <a:solidFill>
                    <a:srgbClr val="FFFF00"/>
                  </a:solidFill>
                </a:rPr>
                <a:t>-</a:t>
              </a:r>
              <a:r>
                <a:rPr lang="en-US" altLang="zh-CN" sz="2400">
                  <a:solidFill>
                    <a:srgbClr val="FFFF00"/>
                  </a:solidFill>
                </a:rPr>
                <a:t>×2</a:t>
              </a:r>
            </a:p>
          </p:txBody>
        </p:sp>
      </p:grpSp>
      <p:grpSp>
        <p:nvGrpSpPr>
          <p:cNvPr id="7" name="Group 54"/>
          <p:cNvGrpSpPr>
            <a:grpSpLocks/>
          </p:cNvGrpSpPr>
          <p:nvPr/>
        </p:nvGrpSpPr>
        <p:grpSpPr bwMode="auto">
          <a:xfrm>
            <a:off x="1260475" y="2684463"/>
            <a:ext cx="5400675" cy="1417637"/>
            <a:chOff x="1292" y="1827"/>
            <a:chExt cx="3402" cy="893"/>
          </a:xfrm>
        </p:grpSpPr>
        <p:sp>
          <p:nvSpPr>
            <p:cNvPr id="14369" name="Text Box 37"/>
            <p:cNvSpPr txBox="1">
              <a:spLocks noChangeArrowheads="1"/>
            </p:cNvSpPr>
            <p:nvPr/>
          </p:nvSpPr>
          <p:spPr bwMode="auto">
            <a:xfrm>
              <a:off x="3016" y="1827"/>
              <a:ext cx="565" cy="288"/>
            </a:xfrm>
            <a:prstGeom prst="rect">
              <a:avLst/>
            </a:prstGeom>
            <a:noFill/>
            <a:ln w="9525">
              <a:noFill/>
              <a:miter lim="800000"/>
              <a:headEnd/>
              <a:tailEnd/>
            </a:ln>
          </p:spPr>
          <p:txBody>
            <a:bodyPr wrap="none">
              <a:spAutoFit/>
            </a:bodyPr>
            <a:lstStyle/>
            <a:p>
              <a:r>
                <a:rPr lang="zh-CN" altLang="en-US" sz="2400">
                  <a:solidFill>
                    <a:schemeClr val="bg1"/>
                  </a:solidFill>
                </a:rPr>
                <a:t>失</a:t>
              </a:r>
              <a:r>
                <a:rPr lang="en-US" altLang="zh-CN" sz="2400">
                  <a:solidFill>
                    <a:schemeClr val="bg1"/>
                  </a:solidFill>
                </a:rPr>
                <a:t>4e</a:t>
              </a:r>
              <a:r>
                <a:rPr lang="en-US" altLang="zh-CN" sz="2400" baseline="30000">
                  <a:solidFill>
                    <a:schemeClr val="bg1"/>
                  </a:solidFill>
                </a:rPr>
                <a:t>-</a:t>
              </a:r>
              <a:endParaRPr lang="en-US" altLang="zh-CN" sz="2400">
                <a:solidFill>
                  <a:schemeClr val="bg1"/>
                </a:solidFill>
              </a:endParaRPr>
            </a:p>
          </p:txBody>
        </p:sp>
        <p:grpSp>
          <p:nvGrpSpPr>
            <p:cNvPr id="8" name="Group 38"/>
            <p:cNvGrpSpPr>
              <a:grpSpLocks/>
            </p:cNvGrpSpPr>
            <p:nvPr/>
          </p:nvGrpSpPr>
          <p:grpSpPr bwMode="auto">
            <a:xfrm>
              <a:off x="1292" y="2478"/>
              <a:ext cx="1906" cy="181"/>
              <a:chOff x="1519" y="1570"/>
              <a:chExt cx="1406" cy="182"/>
            </a:xfrm>
          </p:grpSpPr>
          <p:sp>
            <p:nvSpPr>
              <p:cNvPr id="14376" name="Line 39"/>
              <p:cNvSpPr>
                <a:spLocks noChangeShapeType="1"/>
              </p:cNvSpPr>
              <p:nvPr/>
            </p:nvSpPr>
            <p:spPr bwMode="auto">
              <a:xfrm>
                <a:off x="1519" y="1570"/>
                <a:ext cx="0" cy="182"/>
              </a:xfrm>
              <a:prstGeom prst="line">
                <a:avLst/>
              </a:prstGeom>
              <a:noFill/>
              <a:ln w="9525">
                <a:solidFill>
                  <a:srgbClr val="FFFF00"/>
                </a:solidFill>
                <a:round/>
                <a:headEnd/>
                <a:tailEnd/>
              </a:ln>
            </p:spPr>
            <p:txBody>
              <a:bodyPr/>
              <a:lstStyle/>
              <a:p>
                <a:endParaRPr lang="zh-CN" altLang="en-US"/>
              </a:p>
            </p:txBody>
          </p:sp>
          <p:sp>
            <p:nvSpPr>
              <p:cNvPr id="14377" name="Line 40"/>
              <p:cNvSpPr>
                <a:spLocks noChangeShapeType="1"/>
              </p:cNvSpPr>
              <p:nvPr/>
            </p:nvSpPr>
            <p:spPr bwMode="auto">
              <a:xfrm>
                <a:off x="1519" y="1752"/>
                <a:ext cx="1406" cy="0"/>
              </a:xfrm>
              <a:prstGeom prst="line">
                <a:avLst/>
              </a:prstGeom>
              <a:noFill/>
              <a:ln w="9525">
                <a:solidFill>
                  <a:srgbClr val="FFFF00"/>
                </a:solidFill>
                <a:round/>
                <a:headEnd/>
                <a:tailEnd/>
              </a:ln>
            </p:spPr>
            <p:txBody>
              <a:bodyPr/>
              <a:lstStyle/>
              <a:p>
                <a:endParaRPr lang="zh-CN" altLang="en-US"/>
              </a:p>
            </p:txBody>
          </p:sp>
          <p:sp>
            <p:nvSpPr>
              <p:cNvPr id="14378" name="Line 41"/>
              <p:cNvSpPr>
                <a:spLocks noChangeShapeType="1"/>
              </p:cNvSpPr>
              <p:nvPr/>
            </p:nvSpPr>
            <p:spPr bwMode="auto">
              <a:xfrm flipV="1">
                <a:off x="2925" y="1616"/>
                <a:ext cx="0" cy="136"/>
              </a:xfrm>
              <a:prstGeom prst="line">
                <a:avLst/>
              </a:prstGeom>
              <a:noFill/>
              <a:ln w="9525">
                <a:solidFill>
                  <a:srgbClr val="FFFF00"/>
                </a:solidFill>
                <a:round/>
                <a:headEnd/>
                <a:tailEnd type="triangle" w="med" len="med"/>
              </a:ln>
            </p:spPr>
            <p:txBody>
              <a:bodyPr/>
              <a:lstStyle/>
              <a:p>
                <a:endParaRPr lang="zh-CN" altLang="en-US"/>
              </a:p>
            </p:txBody>
          </p:sp>
        </p:grpSp>
        <p:sp>
          <p:nvSpPr>
            <p:cNvPr id="14371" name="Text Box 42"/>
            <p:cNvSpPr txBox="1">
              <a:spLocks noChangeArrowheads="1"/>
            </p:cNvSpPr>
            <p:nvPr/>
          </p:nvSpPr>
          <p:spPr bwMode="auto">
            <a:xfrm>
              <a:off x="1791" y="2432"/>
              <a:ext cx="565" cy="288"/>
            </a:xfrm>
            <a:prstGeom prst="rect">
              <a:avLst/>
            </a:prstGeom>
            <a:noFill/>
            <a:ln w="9525">
              <a:noFill/>
              <a:miter lim="800000"/>
              <a:headEnd/>
              <a:tailEnd/>
            </a:ln>
          </p:spPr>
          <p:txBody>
            <a:bodyPr wrap="none">
              <a:spAutoFit/>
            </a:bodyPr>
            <a:lstStyle/>
            <a:p>
              <a:r>
                <a:rPr lang="zh-CN" altLang="en-US" sz="2400">
                  <a:solidFill>
                    <a:srgbClr val="FFFF00"/>
                  </a:solidFill>
                </a:rPr>
                <a:t>得</a:t>
              </a:r>
              <a:r>
                <a:rPr lang="en-US" altLang="zh-CN" sz="2400">
                  <a:solidFill>
                    <a:srgbClr val="FFFF00"/>
                  </a:solidFill>
                </a:rPr>
                <a:t>4e</a:t>
              </a:r>
              <a:r>
                <a:rPr lang="en-US" altLang="zh-CN" sz="2400" baseline="30000">
                  <a:solidFill>
                    <a:srgbClr val="FFFF00"/>
                  </a:solidFill>
                </a:rPr>
                <a:t>-</a:t>
              </a:r>
              <a:endParaRPr lang="en-US" altLang="zh-CN" sz="2400">
                <a:solidFill>
                  <a:srgbClr val="FFFF00"/>
                </a:solidFill>
              </a:endParaRPr>
            </a:p>
          </p:txBody>
        </p:sp>
        <p:grpSp>
          <p:nvGrpSpPr>
            <p:cNvPr id="9" name="Group 48"/>
            <p:cNvGrpSpPr>
              <a:grpSpLocks/>
            </p:cNvGrpSpPr>
            <p:nvPr/>
          </p:nvGrpSpPr>
          <p:grpSpPr bwMode="auto">
            <a:xfrm>
              <a:off x="2064" y="2024"/>
              <a:ext cx="2630" cy="182"/>
              <a:chOff x="1701" y="1162"/>
              <a:chExt cx="2041" cy="182"/>
            </a:xfrm>
          </p:grpSpPr>
          <p:sp>
            <p:nvSpPr>
              <p:cNvPr id="14373" name="Line 49"/>
              <p:cNvSpPr>
                <a:spLocks noChangeShapeType="1"/>
              </p:cNvSpPr>
              <p:nvPr/>
            </p:nvSpPr>
            <p:spPr bwMode="auto">
              <a:xfrm>
                <a:off x="1701" y="1162"/>
                <a:ext cx="0" cy="182"/>
              </a:xfrm>
              <a:prstGeom prst="line">
                <a:avLst/>
              </a:prstGeom>
              <a:noFill/>
              <a:ln w="9525">
                <a:solidFill>
                  <a:schemeClr val="bg1"/>
                </a:solidFill>
                <a:round/>
                <a:headEnd/>
                <a:tailEnd/>
              </a:ln>
            </p:spPr>
            <p:txBody>
              <a:bodyPr/>
              <a:lstStyle/>
              <a:p>
                <a:endParaRPr lang="zh-CN" altLang="en-US"/>
              </a:p>
            </p:txBody>
          </p:sp>
          <p:sp>
            <p:nvSpPr>
              <p:cNvPr id="14374" name="Line 50"/>
              <p:cNvSpPr>
                <a:spLocks noChangeShapeType="1"/>
              </p:cNvSpPr>
              <p:nvPr/>
            </p:nvSpPr>
            <p:spPr bwMode="auto">
              <a:xfrm>
                <a:off x="1701" y="1162"/>
                <a:ext cx="2041" cy="0"/>
              </a:xfrm>
              <a:prstGeom prst="line">
                <a:avLst/>
              </a:prstGeom>
              <a:noFill/>
              <a:ln w="9525">
                <a:solidFill>
                  <a:schemeClr val="bg1"/>
                </a:solidFill>
                <a:round/>
                <a:headEnd/>
                <a:tailEnd/>
              </a:ln>
            </p:spPr>
            <p:txBody>
              <a:bodyPr/>
              <a:lstStyle/>
              <a:p>
                <a:endParaRPr lang="zh-CN" altLang="en-US"/>
              </a:p>
            </p:txBody>
          </p:sp>
          <p:sp>
            <p:nvSpPr>
              <p:cNvPr id="14375" name="Line 51"/>
              <p:cNvSpPr>
                <a:spLocks noChangeShapeType="1"/>
              </p:cNvSpPr>
              <p:nvPr/>
            </p:nvSpPr>
            <p:spPr bwMode="auto">
              <a:xfrm>
                <a:off x="3742" y="1162"/>
                <a:ext cx="0" cy="182"/>
              </a:xfrm>
              <a:prstGeom prst="line">
                <a:avLst/>
              </a:prstGeom>
              <a:noFill/>
              <a:ln w="9525">
                <a:solidFill>
                  <a:schemeClr val="bg1"/>
                </a:solidFill>
                <a:round/>
                <a:headEnd/>
                <a:tailEnd type="triangle" w="med" len="med"/>
              </a:ln>
            </p:spPr>
            <p:txBody>
              <a:bodyPr/>
              <a:lstStyle/>
              <a:p>
                <a:endParaRPr lang="zh-CN" altLang="en-US"/>
              </a:p>
            </p:txBody>
          </p:sp>
        </p:grpSp>
      </p:grpSp>
      <p:grpSp>
        <p:nvGrpSpPr>
          <p:cNvPr id="10" name="Group 66"/>
          <p:cNvGrpSpPr>
            <a:grpSpLocks/>
          </p:cNvGrpSpPr>
          <p:nvPr/>
        </p:nvGrpSpPr>
        <p:grpSpPr bwMode="auto">
          <a:xfrm>
            <a:off x="541338" y="3933825"/>
            <a:ext cx="7561262" cy="1608138"/>
            <a:chOff x="839" y="2614"/>
            <a:chExt cx="4763" cy="1013"/>
          </a:xfrm>
        </p:grpSpPr>
        <p:sp>
          <p:nvSpPr>
            <p:cNvPr id="14357" name="Text Box 14"/>
            <p:cNvSpPr txBox="1">
              <a:spLocks noChangeArrowheads="1"/>
            </p:cNvSpPr>
            <p:nvPr/>
          </p:nvSpPr>
          <p:spPr bwMode="auto">
            <a:xfrm>
              <a:off x="839" y="2977"/>
              <a:ext cx="4763" cy="327"/>
            </a:xfrm>
            <a:prstGeom prst="rect">
              <a:avLst/>
            </a:prstGeom>
            <a:noFill/>
            <a:ln w="9525">
              <a:noFill/>
              <a:miter lim="800000"/>
              <a:headEnd/>
              <a:tailEnd/>
            </a:ln>
          </p:spPr>
          <p:txBody>
            <a:bodyPr>
              <a:spAutoFit/>
            </a:bodyPr>
            <a:lstStyle/>
            <a:p>
              <a:r>
                <a:rPr lang="en-US" altLang="zh-CN" sz="2800" b="1">
                  <a:solidFill>
                    <a:schemeClr val="bg1"/>
                  </a:solidFill>
                  <a:latin typeface="宋体" pitchFamily="2" charset="-122"/>
                </a:rPr>
                <a:t>C</a:t>
              </a:r>
              <a:r>
                <a:rPr lang="zh-CN" altLang="en-US" sz="2800" b="1">
                  <a:solidFill>
                    <a:schemeClr val="bg1"/>
                  </a:solidFill>
                  <a:latin typeface="宋体" pitchFamily="2" charset="-122"/>
                </a:rPr>
                <a:t>、</a:t>
              </a:r>
              <a:r>
                <a:rPr lang="en-US" altLang="zh-CN" sz="2800" b="1">
                  <a:solidFill>
                    <a:schemeClr val="bg1"/>
                  </a:solidFill>
                  <a:latin typeface="宋体" pitchFamily="2" charset="-122"/>
                </a:rPr>
                <a:t>Cu + 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SO</a:t>
              </a:r>
              <a:r>
                <a:rPr lang="en-US" altLang="zh-CN" sz="2800" b="1" baseline="-25000">
                  <a:solidFill>
                    <a:schemeClr val="bg1"/>
                  </a:solidFill>
                  <a:latin typeface="宋体" pitchFamily="2" charset="-122"/>
                </a:rPr>
                <a:t>4</a:t>
              </a:r>
              <a:r>
                <a:rPr lang="zh-CN" altLang="en-US" sz="2800" b="1">
                  <a:solidFill>
                    <a:schemeClr val="bg1"/>
                  </a:solidFill>
                  <a:latin typeface="宋体" pitchFamily="2" charset="-122"/>
                </a:rPr>
                <a:t>（浓）</a:t>
              </a:r>
              <a:r>
                <a:rPr lang="en-US" altLang="zh-CN" sz="2800" b="1">
                  <a:solidFill>
                    <a:schemeClr val="bg1"/>
                  </a:solidFill>
                  <a:latin typeface="宋体" pitchFamily="2" charset="-122"/>
                </a:rPr>
                <a:t>== CuSO</a:t>
              </a:r>
              <a:r>
                <a:rPr lang="en-US" altLang="zh-CN" sz="2800" b="1" baseline="-25000">
                  <a:solidFill>
                    <a:schemeClr val="bg1"/>
                  </a:solidFill>
                  <a:latin typeface="宋体" pitchFamily="2" charset="-122"/>
                </a:rPr>
                <a:t>4</a:t>
              </a:r>
              <a:r>
                <a:rPr lang="en-US" altLang="zh-CN" sz="2800" b="1">
                  <a:solidFill>
                    <a:schemeClr val="bg1"/>
                  </a:solidFill>
                  <a:latin typeface="宋体" pitchFamily="2" charset="-122"/>
                </a:rPr>
                <a:t>  +SO</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 ↑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endParaRPr lang="en-US" altLang="zh-CN" sz="2800" b="1" baseline="-25000">
                <a:solidFill>
                  <a:schemeClr val="bg1"/>
                </a:solidFill>
                <a:latin typeface="宋体" pitchFamily="2" charset="-122"/>
              </a:endParaRPr>
            </a:p>
          </p:txBody>
        </p:sp>
        <p:sp>
          <p:nvSpPr>
            <p:cNvPr id="14358" name="Text Box 16"/>
            <p:cNvSpPr txBox="1">
              <a:spLocks noChangeArrowheads="1"/>
            </p:cNvSpPr>
            <p:nvPr/>
          </p:nvSpPr>
          <p:spPr bwMode="auto">
            <a:xfrm>
              <a:off x="2958" y="2908"/>
              <a:ext cx="276" cy="250"/>
            </a:xfrm>
            <a:prstGeom prst="rect">
              <a:avLst/>
            </a:prstGeom>
            <a:noFill/>
            <a:ln w="9525">
              <a:noFill/>
              <a:miter lim="800000"/>
              <a:headEnd/>
              <a:tailEnd/>
            </a:ln>
          </p:spPr>
          <p:txBody>
            <a:bodyPr>
              <a:spAutoFit/>
            </a:bodyPr>
            <a:lstStyle/>
            <a:p>
              <a:r>
                <a:rPr lang="en-US" altLang="zh-CN">
                  <a:solidFill>
                    <a:schemeClr val="bg1"/>
                  </a:solidFill>
                </a:rPr>
                <a:t>△</a:t>
              </a:r>
            </a:p>
          </p:txBody>
        </p:sp>
        <p:grpSp>
          <p:nvGrpSpPr>
            <p:cNvPr id="11" name="Group 33"/>
            <p:cNvGrpSpPr>
              <a:grpSpLocks/>
            </p:cNvGrpSpPr>
            <p:nvPr/>
          </p:nvGrpSpPr>
          <p:grpSpPr bwMode="auto">
            <a:xfrm>
              <a:off x="2064" y="2840"/>
              <a:ext cx="2131" cy="137"/>
              <a:chOff x="1701" y="1162"/>
              <a:chExt cx="2041" cy="182"/>
            </a:xfrm>
          </p:grpSpPr>
          <p:sp>
            <p:nvSpPr>
              <p:cNvPr id="14366" name="Line 34"/>
              <p:cNvSpPr>
                <a:spLocks noChangeShapeType="1"/>
              </p:cNvSpPr>
              <p:nvPr/>
            </p:nvSpPr>
            <p:spPr bwMode="auto">
              <a:xfrm>
                <a:off x="1701" y="1162"/>
                <a:ext cx="0" cy="182"/>
              </a:xfrm>
              <a:prstGeom prst="line">
                <a:avLst/>
              </a:prstGeom>
              <a:noFill/>
              <a:ln w="9525">
                <a:solidFill>
                  <a:schemeClr val="bg1"/>
                </a:solidFill>
                <a:round/>
                <a:headEnd/>
                <a:tailEnd/>
              </a:ln>
            </p:spPr>
            <p:txBody>
              <a:bodyPr/>
              <a:lstStyle/>
              <a:p>
                <a:endParaRPr lang="zh-CN" altLang="en-US"/>
              </a:p>
            </p:txBody>
          </p:sp>
          <p:sp>
            <p:nvSpPr>
              <p:cNvPr id="14367" name="Line 35"/>
              <p:cNvSpPr>
                <a:spLocks noChangeShapeType="1"/>
              </p:cNvSpPr>
              <p:nvPr/>
            </p:nvSpPr>
            <p:spPr bwMode="auto">
              <a:xfrm>
                <a:off x="1701" y="1162"/>
                <a:ext cx="2041" cy="0"/>
              </a:xfrm>
              <a:prstGeom prst="line">
                <a:avLst/>
              </a:prstGeom>
              <a:noFill/>
              <a:ln w="9525">
                <a:solidFill>
                  <a:schemeClr val="bg1"/>
                </a:solidFill>
                <a:round/>
                <a:headEnd/>
                <a:tailEnd/>
              </a:ln>
            </p:spPr>
            <p:txBody>
              <a:bodyPr/>
              <a:lstStyle/>
              <a:p>
                <a:endParaRPr lang="zh-CN" altLang="en-US"/>
              </a:p>
            </p:txBody>
          </p:sp>
          <p:sp>
            <p:nvSpPr>
              <p:cNvPr id="14368" name="Line 36"/>
              <p:cNvSpPr>
                <a:spLocks noChangeShapeType="1"/>
              </p:cNvSpPr>
              <p:nvPr/>
            </p:nvSpPr>
            <p:spPr bwMode="auto">
              <a:xfrm>
                <a:off x="3742" y="1162"/>
                <a:ext cx="0" cy="182"/>
              </a:xfrm>
              <a:prstGeom prst="line">
                <a:avLst/>
              </a:prstGeom>
              <a:noFill/>
              <a:ln w="9525">
                <a:solidFill>
                  <a:schemeClr val="bg1"/>
                </a:solidFill>
                <a:round/>
                <a:headEnd/>
                <a:tailEnd type="triangle" w="med" len="med"/>
              </a:ln>
            </p:spPr>
            <p:txBody>
              <a:bodyPr/>
              <a:lstStyle/>
              <a:p>
                <a:endParaRPr lang="zh-CN" altLang="en-US"/>
              </a:p>
            </p:txBody>
          </p:sp>
        </p:grpSp>
        <p:grpSp>
          <p:nvGrpSpPr>
            <p:cNvPr id="12" name="Group 43"/>
            <p:cNvGrpSpPr>
              <a:grpSpLocks/>
            </p:cNvGrpSpPr>
            <p:nvPr/>
          </p:nvGrpSpPr>
          <p:grpSpPr bwMode="auto">
            <a:xfrm>
              <a:off x="1338" y="3294"/>
              <a:ext cx="2086" cy="182"/>
              <a:chOff x="1519" y="1570"/>
              <a:chExt cx="1406" cy="182"/>
            </a:xfrm>
          </p:grpSpPr>
          <p:sp>
            <p:nvSpPr>
              <p:cNvPr id="14363" name="Line 44"/>
              <p:cNvSpPr>
                <a:spLocks noChangeShapeType="1"/>
              </p:cNvSpPr>
              <p:nvPr/>
            </p:nvSpPr>
            <p:spPr bwMode="auto">
              <a:xfrm>
                <a:off x="1519" y="1570"/>
                <a:ext cx="0" cy="182"/>
              </a:xfrm>
              <a:prstGeom prst="line">
                <a:avLst/>
              </a:prstGeom>
              <a:noFill/>
              <a:ln w="9525">
                <a:solidFill>
                  <a:srgbClr val="FFFF00"/>
                </a:solidFill>
                <a:round/>
                <a:headEnd/>
                <a:tailEnd/>
              </a:ln>
            </p:spPr>
            <p:txBody>
              <a:bodyPr/>
              <a:lstStyle/>
              <a:p>
                <a:endParaRPr lang="zh-CN" altLang="en-US"/>
              </a:p>
            </p:txBody>
          </p:sp>
          <p:sp>
            <p:nvSpPr>
              <p:cNvPr id="14364" name="Line 45"/>
              <p:cNvSpPr>
                <a:spLocks noChangeShapeType="1"/>
              </p:cNvSpPr>
              <p:nvPr/>
            </p:nvSpPr>
            <p:spPr bwMode="auto">
              <a:xfrm>
                <a:off x="1519" y="1752"/>
                <a:ext cx="1406" cy="0"/>
              </a:xfrm>
              <a:prstGeom prst="line">
                <a:avLst/>
              </a:prstGeom>
              <a:noFill/>
              <a:ln w="9525">
                <a:solidFill>
                  <a:srgbClr val="FFFF00"/>
                </a:solidFill>
                <a:round/>
                <a:headEnd/>
                <a:tailEnd/>
              </a:ln>
            </p:spPr>
            <p:txBody>
              <a:bodyPr/>
              <a:lstStyle/>
              <a:p>
                <a:endParaRPr lang="zh-CN" altLang="en-US"/>
              </a:p>
            </p:txBody>
          </p:sp>
          <p:sp>
            <p:nvSpPr>
              <p:cNvPr id="14365" name="Line 46"/>
              <p:cNvSpPr>
                <a:spLocks noChangeShapeType="1"/>
              </p:cNvSpPr>
              <p:nvPr/>
            </p:nvSpPr>
            <p:spPr bwMode="auto">
              <a:xfrm flipV="1">
                <a:off x="2925" y="1616"/>
                <a:ext cx="0" cy="136"/>
              </a:xfrm>
              <a:prstGeom prst="line">
                <a:avLst/>
              </a:prstGeom>
              <a:noFill/>
              <a:ln w="9525">
                <a:solidFill>
                  <a:srgbClr val="FFFF00"/>
                </a:solidFill>
                <a:round/>
                <a:headEnd/>
                <a:tailEnd type="triangle" w="med" len="med"/>
              </a:ln>
            </p:spPr>
            <p:txBody>
              <a:bodyPr/>
              <a:lstStyle/>
              <a:p>
                <a:endParaRPr lang="zh-CN" altLang="en-US"/>
              </a:p>
            </p:txBody>
          </p:sp>
        </p:grpSp>
        <p:sp>
          <p:nvSpPr>
            <p:cNvPr id="14361" name="Text Box 47"/>
            <p:cNvSpPr txBox="1">
              <a:spLocks noChangeArrowheads="1"/>
            </p:cNvSpPr>
            <p:nvPr/>
          </p:nvSpPr>
          <p:spPr bwMode="auto">
            <a:xfrm>
              <a:off x="1746" y="3339"/>
              <a:ext cx="565" cy="288"/>
            </a:xfrm>
            <a:prstGeom prst="rect">
              <a:avLst/>
            </a:prstGeom>
            <a:noFill/>
            <a:ln w="9525">
              <a:noFill/>
              <a:miter lim="800000"/>
              <a:headEnd/>
              <a:tailEnd/>
            </a:ln>
          </p:spPr>
          <p:txBody>
            <a:bodyPr wrap="none">
              <a:spAutoFit/>
            </a:bodyPr>
            <a:lstStyle/>
            <a:p>
              <a:r>
                <a:rPr lang="zh-CN" altLang="en-US" sz="2400">
                  <a:solidFill>
                    <a:srgbClr val="FFFF00"/>
                  </a:solidFill>
                </a:rPr>
                <a:t>得</a:t>
              </a:r>
              <a:r>
                <a:rPr lang="en-US" altLang="zh-CN" sz="2400">
                  <a:solidFill>
                    <a:srgbClr val="FFFF00"/>
                  </a:solidFill>
                </a:rPr>
                <a:t>2e</a:t>
              </a:r>
              <a:r>
                <a:rPr lang="en-US" altLang="zh-CN" sz="2400" baseline="30000">
                  <a:solidFill>
                    <a:srgbClr val="FFFF00"/>
                  </a:solidFill>
                </a:rPr>
                <a:t>-</a:t>
              </a:r>
              <a:endParaRPr lang="en-US" altLang="zh-CN" sz="2400">
                <a:solidFill>
                  <a:srgbClr val="FFFF00"/>
                </a:solidFill>
              </a:endParaRPr>
            </a:p>
          </p:txBody>
        </p:sp>
        <p:sp>
          <p:nvSpPr>
            <p:cNvPr id="14362" name="Text Box 52"/>
            <p:cNvSpPr txBox="1">
              <a:spLocks noChangeArrowheads="1"/>
            </p:cNvSpPr>
            <p:nvPr/>
          </p:nvSpPr>
          <p:spPr bwMode="auto">
            <a:xfrm>
              <a:off x="2699" y="2614"/>
              <a:ext cx="565" cy="288"/>
            </a:xfrm>
            <a:prstGeom prst="rect">
              <a:avLst/>
            </a:prstGeom>
            <a:noFill/>
            <a:ln w="9525">
              <a:noFill/>
              <a:miter lim="800000"/>
              <a:headEnd/>
              <a:tailEnd/>
            </a:ln>
          </p:spPr>
          <p:txBody>
            <a:bodyPr wrap="none">
              <a:spAutoFit/>
            </a:bodyPr>
            <a:lstStyle/>
            <a:p>
              <a:r>
                <a:rPr lang="zh-CN" altLang="en-US" sz="2400">
                  <a:solidFill>
                    <a:schemeClr val="bg1"/>
                  </a:solidFill>
                </a:rPr>
                <a:t>失</a:t>
              </a:r>
              <a:r>
                <a:rPr lang="en-US" altLang="zh-CN" sz="2400">
                  <a:solidFill>
                    <a:schemeClr val="bg1"/>
                  </a:solidFill>
                </a:rPr>
                <a:t>2e</a:t>
              </a:r>
              <a:r>
                <a:rPr lang="en-US" altLang="zh-CN" sz="2400" baseline="30000">
                  <a:solidFill>
                    <a:schemeClr val="bg1"/>
                  </a:solidFill>
                </a:rPr>
                <a:t>-</a:t>
              </a:r>
              <a:endParaRPr lang="en-US" altLang="zh-CN" sz="2400">
                <a:solidFill>
                  <a:schemeClr val="bg1"/>
                </a:solidFill>
              </a:endParaRPr>
            </a:p>
          </p:txBody>
        </p:sp>
      </p:grpSp>
      <p:grpSp>
        <p:nvGrpSpPr>
          <p:cNvPr id="13" name="Group 65"/>
          <p:cNvGrpSpPr>
            <a:grpSpLocks/>
          </p:cNvGrpSpPr>
          <p:nvPr/>
        </p:nvGrpSpPr>
        <p:grpSpPr bwMode="auto">
          <a:xfrm>
            <a:off x="541338" y="5300663"/>
            <a:ext cx="6013450" cy="1341437"/>
            <a:chOff x="839" y="3475"/>
            <a:chExt cx="3788" cy="845"/>
          </a:xfrm>
        </p:grpSpPr>
        <p:sp>
          <p:nvSpPr>
            <p:cNvPr id="14345" name="Text Box 18"/>
            <p:cNvSpPr txBox="1">
              <a:spLocks noChangeArrowheads="1"/>
            </p:cNvSpPr>
            <p:nvPr/>
          </p:nvSpPr>
          <p:spPr bwMode="auto">
            <a:xfrm>
              <a:off x="839" y="3690"/>
              <a:ext cx="3788" cy="327"/>
            </a:xfrm>
            <a:prstGeom prst="rect">
              <a:avLst/>
            </a:prstGeom>
            <a:noFill/>
            <a:ln w="9525">
              <a:noFill/>
              <a:miter lim="800000"/>
              <a:headEnd/>
              <a:tailEnd/>
            </a:ln>
          </p:spPr>
          <p:txBody>
            <a:bodyPr>
              <a:spAutoFit/>
            </a:bodyPr>
            <a:lstStyle/>
            <a:p>
              <a:r>
                <a:rPr lang="en-US" altLang="zh-CN" sz="2800" b="1">
                  <a:solidFill>
                    <a:schemeClr val="bg1"/>
                  </a:solidFill>
                  <a:latin typeface="宋体" pitchFamily="2" charset="-122"/>
                </a:rPr>
                <a:t>D</a:t>
              </a:r>
              <a:r>
                <a:rPr lang="zh-CN" altLang="en-US" sz="2800" b="1">
                  <a:solidFill>
                    <a:schemeClr val="bg1"/>
                  </a:solidFill>
                  <a:latin typeface="宋体" pitchFamily="2" charset="-122"/>
                </a:rPr>
                <a:t>、</a:t>
              </a:r>
              <a:r>
                <a:rPr lang="en-US" altLang="zh-CN" sz="2800" b="1">
                  <a:solidFill>
                    <a:schemeClr val="bg1"/>
                  </a:solidFill>
                  <a:latin typeface="宋体" pitchFamily="2" charset="-122"/>
                </a:rPr>
                <a:t>2Fe</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r>
                <a:rPr lang="en-US" altLang="zh-CN" sz="2800" b="1" baseline="-25000">
                  <a:solidFill>
                    <a:schemeClr val="bg1"/>
                  </a:solidFill>
                  <a:latin typeface="宋体" pitchFamily="2" charset="-122"/>
                </a:rPr>
                <a:t>3 </a:t>
              </a:r>
              <a:r>
                <a:rPr lang="en-US" altLang="zh-CN" sz="2800" b="1">
                  <a:solidFill>
                    <a:schemeClr val="bg1"/>
                  </a:solidFill>
                  <a:latin typeface="宋体" pitchFamily="2" charset="-122"/>
                </a:rPr>
                <a:t>+ 3C</a:t>
              </a:r>
              <a:r>
                <a:rPr lang="en-US" altLang="zh-CN" sz="2800" b="1" baseline="-25000">
                  <a:solidFill>
                    <a:schemeClr val="bg1"/>
                  </a:solidFill>
                  <a:latin typeface="宋体" pitchFamily="2" charset="-122"/>
                </a:rPr>
                <a:t> </a:t>
              </a:r>
              <a:r>
                <a:rPr lang="en-US" altLang="zh-CN" sz="2800" b="1">
                  <a:solidFill>
                    <a:schemeClr val="bg1"/>
                  </a:solidFill>
                  <a:latin typeface="宋体" pitchFamily="2" charset="-122"/>
                </a:rPr>
                <a:t>===  4Fe  +  3CO</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a:t>
              </a:r>
            </a:p>
          </p:txBody>
        </p:sp>
        <p:sp>
          <p:nvSpPr>
            <p:cNvPr id="14346" name="Text Box 20"/>
            <p:cNvSpPr txBox="1">
              <a:spLocks noChangeArrowheads="1"/>
            </p:cNvSpPr>
            <p:nvPr/>
          </p:nvSpPr>
          <p:spPr bwMode="auto">
            <a:xfrm>
              <a:off x="2381" y="3612"/>
              <a:ext cx="436" cy="250"/>
            </a:xfrm>
            <a:prstGeom prst="rect">
              <a:avLst/>
            </a:prstGeom>
            <a:noFill/>
            <a:ln w="9525">
              <a:noFill/>
              <a:miter lim="800000"/>
              <a:headEnd/>
              <a:tailEnd/>
            </a:ln>
          </p:spPr>
          <p:txBody>
            <a:bodyPr wrap="none">
              <a:spAutoFit/>
            </a:bodyPr>
            <a:lstStyle/>
            <a:p>
              <a:r>
                <a:rPr lang="zh-CN" altLang="en-US">
                  <a:solidFill>
                    <a:schemeClr val="bg1"/>
                  </a:solidFill>
                </a:rPr>
                <a:t>高温</a:t>
              </a:r>
            </a:p>
          </p:txBody>
        </p:sp>
        <p:grpSp>
          <p:nvGrpSpPr>
            <p:cNvPr id="14" name="Group 55"/>
            <p:cNvGrpSpPr>
              <a:grpSpLocks/>
            </p:cNvGrpSpPr>
            <p:nvPr/>
          </p:nvGrpSpPr>
          <p:grpSpPr bwMode="auto">
            <a:xfrm>
              <a:off x="2336" y="3612"/>
              <a:ext cx="1769" cy="137"/>
              <a:chOff x="1701" y="1162"/>
              <a:chExt cx="2041" cy="182"/>
            </a:xfrm>
          </p:grpSpPr>
          <p:sp>
            <p:nvSpPr>
              <p:cNvPr id="14354" name="Line 56"/>
              <p:cNvSpPr>
                <a:spLocks noChangeShapeType="1"/>
              </p:cNvSpPr>
              <p:nvPr/>
            </p:nvSpPr>
            <p:spPr bwMode="auto">
              <a:xfrm>
                <a:off x="1701" y="1162"/>
                <a:ext cx="0" cy="182"/>
              </a:xfrm>
              <a:prstGeom prst="line">
                <a:avLst/>
              </a:prstGeom>
              <a:noFill/>
              <a:ln w="9525">
                <a:solidFill>
                  <a:schemeClr val="bg1"/>
                </a:solidFill>
                <a:round/>
                <a:headEnd/>
                <a:tailEnd/>
              </a:ln>
            </p:spPr>
            <p:txBody>
              <a:bodyPr/>
              <a:lstStyle/>
              <a:p>
                <a:endParaRPr lang="zh-CN" altLang="en-US"/>
              </a:p>
            </p:txBody>
          </p:sp>
          <p:sp>
            <p:nvSpPr>
              <p:cNvPr id="14355" name="Line 57"/>
              <p:cNvSpPr>
                <a:spLocks noChangeShapeType="1"/>
              </p:cNvSpPr>
              <p:nvPr/>
            </p:nvSpPr>
            <p:spPr bwMode="auto">
              <a:xfrm>
                <a:off x="1701" y="1162"/>
                <a:ext cx="2041" cy="0"/>
              </a:xfrm>
              <a:prstGeom prst="line">
                <a:avLst/>
              </a:prstGeom>
              <a:noFill/>
              <a:ln w="9525">
                <a:solidFill>
                  <a:schemeClr val="bg1"/>
                </a:solidFill>
                <a:round/>
                <a:headEnd/>
                <a:tailEnd/>
              </a:ln>
            </p:spPr>
            <p:txBody>
              <a:bodyPr/>
              <a:lstStyle/>
              <a:p>
                <a:endParaRPr lang="zh-CN" altLang="en-US"/>
              </a:p>
            </p:txBody>
          </p:sp>
          <p:sp>
            <p:nvSpPr>
              <p:cNvPr id="14356" name="Line 58"/>
              <p:cNvSpPr>
                <a:spLocks noChangeShapeType="1"/>
              </p:cNvSpPr>
              <p:nvPr/>
            </p:nvSpPr>
            <p:spPr bwMode="auto">
              <a:xfrm>
                <a:off x="3742" y="1162"/>
                <a:ext cx="0" cy="182"/>
              </a:xfrm>
              <a:prstGeom prst="line">
                <a:avLst/>
              </a:prstGeom>
              <a:noFill/>
              <a:ln w="9525">
                <a:solidFill>
                  <a:schemeClr val="bg1"/>
                </a:solidFill>
                <a:round/>
                <a:headEnd/>
                <a:tailEnd type="triangle" w="med" len="med"/>
              </a:ln>
            </p:spPr>
            <p:txBody>
              <a:bodyPr/>
              <a:lstStyle/>
              <a:p>
                <a:endParaRPr lang="zh-CN" altLang="en-US"/>
              </a:p>
            </p:txBody>
          </p:sp>
        </p:grpSp>
        <p:grpSp>
          <p:nvGrpSpPr>
            <p:cNvPr id="15" name="Group 59"/>
            <p:cNvGrpSpPr>
              <a:grpSpLocks/>
            </p:cNvGrpSpPr>
            <p:nvPr/>
          </p:nvGrpSpPr>
          <p:grpSpPr bwMode="auto">
            <a:xfrm>
              <a:off x="1429" y="3974"/>
              <a:ext cx="1769" cy="182"/>
              <a:chOff x="1519" y="1570"/>
              <a:chExt cx="1406" cy="182"/>
            </a:xfrm>
          </p:grpSpPr>
          <p:sp>
            <p:nvSpPr>
              <p:cNvPr id="14351" name="Line 60"/>
              <p:cNvSpPr>
                <a:spLocks noChangeShapeType="1"/>
              </p:cNvSpPr>
              <p:nvPr/>
            </p:nvSpPr>
            <p:spPr bwMode="auto">
              <a:xfrm>
                <a:off x="1519" y="1570"/>
                <a:ext cx="0" cy="182"/>
              </a:xfrm>
              <a:prstGeom prst="line">
                <a:avLst/>
              </a:prstGeom>
              <a:noFill/>
              <a:ln w="9525">
                <a:solidFill>
                  <a:srgbClr val="FFFF00"/>
                </a:solidFill>
                <a:round/>
                <a:headEnd/>
                <a:tailEnd/>
              </a:ln>
            </p:spPr>
            <p:txBody>
              <a:bodyPr/>
              <a:lstStyle/>
              <a:p>
                <a:endParaRPr lang="zh-CN" altLang="en-US"/>
              </a:p>
            </p:txBody>
          </p:sp>
          <p:sp>
            <p:nvSpPr>
              <p:cNvPr id="14352" name="Line 61"/>
              <p:cNvSpPr>
                <a:spLocks noChangeShapeType="1"/>
              </p:cNvSpPr>
              <p:nvPr/>
            </p:nvSpPr>
            <p:spPr bwMode="auto">
              <a:xfrm>
                <a:off x="1519" y="1752"/>
                <a:ext cx="1406" cy="0"/>
              </a:xfrm>
              <a:prstGeom prst="line">
                <a:avLst/>
              </a:prstGeom>
              <a:noFill/>
              <a:ln w="9525">
                <a:solidFill>
                  <a:srgbClr val="FFFF00"/>
                </a:solidFill>
                <a:round/>
                <a:headEnd/>
                <a:tailEnd/>
              </a:ln>
            </p:spPr>
            <p:txBody>
              <a:bodyPr/>
              <a:lstStyle/>
              <a:p>
                <a:endParaRPr lang="zh-CN" altLang="en-US"/>
              </a:p>
            </p:txBody>
          </p:sp>
          <p:sp>
            <p:nvSpPr>
              <p:cNvPr id="14353" name="Line 62"/>
              <p:cNvSpPr>
                <a:spLocks noChangeShapeType="1"/>
              </p:cNvSpPr>
              <p:nvPr/>
            </p:nvSpPr>
            <p:spPr bwMode="auto">
              <a:xfrm flipV="1">
                <a:off x="2925" y="1616"/>
                <a:ext cx="0" cy="136"/>
              </a:xfrm>
              <a:prstGeom prst="line">
                <a:avLst/>
              </a:prstGeom>
              <a:noFill/>
              <a:ln w="9525">
                <a:solidFill>
                  <a:srgbClr val="FFFF00"/>
                </a:solidFill>
                <a:round/>
                <a:headEnd/>
                <a:tailEnd type="triangle" w="med" len="med"/>
              </a:ln>
            </p:spPr>
            <p:txBody>
              <a:bodyPr/>
              <a:lstStyle/>
              <a:p>
                <a:endParaRPr lang="zh-CN" altLang="en-US"/>
              </a:p>
            </p:txBody>
          </p:sp>
        </p:grpSp>
        <p:sp>
          <p:nvSpPr>
            <p:cNvPr id="14349" name="Text Box 63"/>
            <p:cNvSpPr txBox="1">
              <a:spLocks noChangeArrowheads="1"/>
            </p:cNvSpPr>
            <p:nvPr/>
          </p:nvSpPr>
          <p:spPr bwMode="auto">
            <a:xfrm>
              <a:off x="2971" y="3475"/>
              <a:ext cx="907" cy="288"/>
            </a:xfrm>
            <a:prstGeom prst="rect">
              <a:avLst/>
            </a:prstGeom>
            <a:noFill/>
            <a:ln w="9525">
              <a:noFill/>
              <a:miter lim="800000"/>
              <a:headEnd/>
              <a:tailEnd/>
            </a:ln>
          </p:spPr>
          <p:txBody>
            <a:bodyPr>
              <a:spAutoFit/>
            </a:bodyPr>
            <a:lstStyle/>
            <a:p>
              <a:r>
                <a:rPr lang="zh-CN" altLang="en-US" sz="2400">
                  <a:solidFill>
                    <a:schemeClr val="bg1"/>
                  </a:solidFill>
                </a:rPr>
                <a:t>失</a:t>
              </a:r>
              <a:r>
                <a:rPr lang="en-US" altLang="zh-CN" sz="2400">
                  <a:solidFill>
                    <a:schemeClr val="bg1"/>
                  </a:solidFill>
                </a:rPr>
                <a:t>4e</a:t>
              </a:r>
              <a:r>
                <a:rPr lang="en-US" altLang="zh-CN" sz="2400" baseline="30000">
                  <a:solidFill>
                    <a:schemeClr val="bg1"/>
                  </a:solidFill>
                </a:rPr>
                <a:t>-</a:t>
              </a:r>
              <a:r>
                <a:rPr lang="en-US" altLang="zh-CN" sz="2400">
                  <a:solidFill>
                    <a:schemeClr val="bg1"/>
                  </a:solidFill>
                </a:rPr>
                <a:t>×3</a:t>
              </a:r>
            </a:p>
          </p:txBody>
        </p:sp>
        <p:sp>
          <p:nvSpPr>
            <p:cNvPr id="14350" name="Text Box 64"/>
            <p:cNvSpPr txBox="1">
              <a:spLocks noChangeArrowheads="1"/>
            </p:cNvSpPr>
            <p:nvPr/>
          </p:nvSpPr>
          <p:spPr bwMode="auto">
            <a:xfrm>
              <a:off x="1837" y="4032"/>
              <a:ext cx="907" cy="288"/>
            </a:xfrm>
            <a:prstGeom prst="rect">
              <a:avLst/>
            </a:prstGeom>
            <a:noFill/>
            <a:ln w="9525">
              <a:noFill/>
              <a:miter lim="800000"/>
              <a:headEnd/>
              <a:tailEnd/>
            </a:ln>
          </p:spPr>
          <p:txBody>
            <a:bodyPr>
              <a:spAutoFit/>
            </a:bodyPr>
            <a:lstStyle/>
            <a:p>
              <a:r>
                <a:rPr lang="zh-CN" altLang="en-US" sz="2400">
                  <a:solidFill>
                    <a:srgbClr val="FFFF00"/>
                  </a:solidFill>
                </a:rPr>
                <a:t>得</a:t>
              </a:r>
              <a:r>
                <a:rPr lang="en-US" altLang="zh-CN" sz="2400">
                  <a:solidFill>
                    <a:srgbClr val="FFFF00"/>
                  </a:solidFill>
                </a:rPr>
                <a:t>3e</a:t>
              </a:r>
              <a:r>
                <a:rPr lang="en-US" altLang="zh-CN" sz="2400" baseline="30000">
                  <a:solidFill>
                    <a:srgbClr val="FFFF00"/>
                  </a:solidFill>
                </a:rPr>
                <a:t>-</a:t>
              </a:r>
              <a:r>
                <a:rPr lang="en-US" altLang="zh-CN" sz="2400">
                  <a:solidFill>
                    <a:srgbClr val="FFFF00"/>
                  </a:solidFill>
                </a:rPr>
                <a:t>×4</a:t>
              </a:r>
            </a:p>
          </p:txBody>
        </p:sp>
      </p:grpSp>
      <p:sp>
        <p:nvSpPr>
          <p:cNvPr id="23619" name="Rectangle 67"/>
          <p:cNvSpPr>
            <a:spLocks noChangeArrowheads="1"/>
          </p:cNvSpPr>
          <p:nvPr/>
        </p:nvSpPr>
        <p:spPr bwMode="auto">
          <a:xfrm>
            <a:off x="6931025" y="5729288"/>
            <a:ext cx="1889125" cy="579437"/>
          </a:xfrm>
          <a:prstGeom prst="rect">
            <a:avLst/>
          </a:prstGeom>
          <a:noFill/>
          <a:ln w="9525">
            <a:noFill/>
            <a:miter lim="800000"/>
            <a:headEnd/>
            <a:tailEnd/>
          </a:ln>
        </p:spPr>
        <p:txBody>
          <a:bodyPr>
            <a:spAutoFit/>
          </a:bodyPr>
          <a:lstStyle/>
          <a:p>
            <a:r>
              <a:rPr lang="zh-CN" altLang="en-US" sz="3200" b="1">
                <a:solidFill>
                  <a:srgbClr val="FFFF00"/>
                </a:solidFill>
                <a:latin typeface="宋体" pitchFamily="2" charset="-122"/>
              </a:rPr>
              <a:t>答案：</a:t>
            </a:r>
            <a:r>
              <a:rPr lang="en-US" altLang="zh-CN" sz="3200" b="1">
                <a:solidFill>
                  <a:srgbClr val="FFFF00"/>
                </a:solidFill>
                <a:latin typeface="宋体" pitchFamily="2"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619"/>
                                        </p:tgtEl>
                                        <p:attrNameLst>
                                          <p:attrName>style.visibility</p:attrName>
                                        </p:attrNameLst>
                                      </p:cBhvr>
                                      <p:to>
                                        <p:strVal val="visible"/>
                                      </p:to>
                                    </p:set>
                                    <p:anim calcmode="discrete" valueType="clr">
                                      <p:cBhvr override="childStyle">
                                        <p:cTn id="7" dur="80"/>
                                        <p:tgtEl>
                                          <p:spTgt spid="2361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619"/>
                                        </p:tgtEl>
                                        <p:attrNameLst>
                                          <p:attrName>fillcolor</p:attrName>
                                        </p:attrNameLst>
                                      </p:cBhvr>
                                      <p:tavLst>
                                        <p:tav tm="0">
                                          <p:val>
                                            <p:clrVal>
                                              <a:schemeClr val="accent2"/>
                                            </p:clrVal>
                                          </p:val>
                                        </p:tav>
                                        <p:tav tm="50000">
                                          <p:val>
                                            <p:clrVal>
                                              <a:schemeClr val="hlink"/>
                                            </p:clrVal>
                                          </p:val>
                                        </p:tav>
                                      </p:tavLst>
                                    </p:anim>
                                    <p:set>
                                      <p:cBhvr>
                                        <p:cTn id="9" dur="80"/>
                                        <p:tgtEl>
                                          <p:spTgt spid="236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23850" y="692696"/>
            <a:ext cx="3530134" cy="523220"/>
          </a:xfrm>
          <a:prstGeom prst="rect">
            <a:avLst/>
          </a:prstGeom>
          <a:noFill/>
          <a:ln w="9525">
            <a:noFill/>
            <a:miter lim="800000"/>
            <a:headEnd/>
            <a:tailEnd/>
          </a:ln>
        </p:spPr>
        <p:txBody>
          <a:bodyPr wrap="none" anchor="ctr">
            <a:spAutoFit/>
          </a:bodyPr>
          <a:lstStyle/>
          <a:p>
            <a:r>
              <a:rPr lang="zh-CN" altLang="en-US" sz="2800" b="1" dirty="0" smtClean="0">
                <a:solidFill>
                  <a:schemeClr val="bg1"/>
                </a:solidFill>
              </a:rPr>
              <a:t>三、氧化剂与还原剂</a:t>
            </a:r>
            <a:endParaRPr lang="zh-CN" altLang="en-US" sz="2800" b="1" dirty="0">
              <a:solidFill>
                <a:schemeClr val="bg1"/>
              </a:solidFill>
            </a:endParaRPr>
          </a:p>
        </p:txBody>
      </p:sp>
      <p:sp>
        <p:nvSpPr>
          <p:cNvPr id="26" name="Text Box 2"/>
          <p:cNvSpPr txBox="1">
            <a:spLocks noChangeArrowheads="1"/>
          </p:cNvSpPr>
          <p:nvPr/>
        </p:nvSpPr>
        <p:spPr bwMode="auto">
          <a:xfrm>
            <a:off x="264096" y="2963317"/>
            <a:ext cx="845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smtClean="0">
                <a:solidFill>
                  <a:schemeClr val="bg1"/>
                </a:solidFill>
                <a:latin typeface="Times New Roman" pitchFamily="18" charset="0"/>
              </a:rPr>
              <a:t>Cu  +   2AgNO</a:t>
            </a:r>
            <a:r>
              <a:rPr kumimoji="1" lang="en-US" altLang="zh-CN" sz="3200" b="1" baseline="-25000" smtClean="0">
                <a:solidFill>
                  <a:schemeClr val="bg1"/>
                </a:solidFill>
                <a:latin typeface="Times New Roman" pitchFamily="18" charset="0"/>
              </a:rPr>
              <a:t>3   </a:t>
            </a:r>
            <a:r>
              <a:rPr kumimoji="1" lang="en-US" altLang="zh-CN" sz="3200" b="1" smtClean="0">
                <a:solidFill>
                  <a:schemeClr val="bg1"/>
                </a:solidFill>
                <a:latin typeface="Times New Roman" pitchFamily="18" charset="0"/>
              </a:rPr>
              <a:t>=        Cu(NO</a:t>
            </a:r>
            <a:r>
              <a:rPr kumimoji="1" lang="en-US" altLang="zh-CN" sz="3200" b="1" baseline="-25000" smtClean="0">
                <a:solidFill>
                  <a:schemeClr val="bg1"/>
                </a:solidFill>
                <a:latin typeface="Times New Roman" pitchFamily="18" charset="0"/>
              </a:rPr>
              <a:t>3</a:t>
            </a:r>
            <a:r>
              <a:rPr kumimoji="1" lang="en-US" altLang="zh-CN" sz="3200" b="1" smtClean="0">
                <a:solidFill>
                  <a:schemeClr val="bg1"/>
                </a:solidFill>
                <a:latin typeface="Times New Roman" pitchFamily="18" charset="0"/>
              </a:rPr>
              <a:t>)</a:t>
            </a:r>
            <a:r>
              <a:rPr kumimoji="1" lang="en-US" altLang="zh-CN" sz="3200" b="1" baseline="-25000" smtClean="0">
                <a:solidFill>
                  <a:schemeClr val="bg1"/>
                </a:solidFill>
                <a:latin typeface="Times New Roman" pitchFamily="18" charset="0"/>
              </a:rPr>
              <a:t>2    </a:t>
            </a:r>
            <a:r>
              <a:rPr kumimoji="1" lang="en-US" altLang="zh-CN" sz="3200" b="1" smtClean="0">
                <a:solidFill>
                  <a:schemeClr val="bg1"/>
                </a:solidFill>
                <a:latin typeface="Times New Roman" pitchFamily="18" charset="0"/>
              </a:rPr>
              <a:t>+     2Ag</a:t>
            </a:r>
          </a:p>
        </p:txBody>
      </p:sp>
      <p:sp>
        <p:nvSpPr>
          <p:cNvPr id="27" name="Text Box 3"/>
          <p:cNvSpPr txBox="1">
            <a:spLocks noChangeArrowheads="1"/>
          </p:cNvSpPr>
          <p:nvPr/>
        </p:nvSpPr>
        <p:spPr bwMode="auto">
          <a:xfrm>
            <a:off x="416496" y="26585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chemeClr val="bg1"/>
                </a:solidFill>
                <a:latin typeface="Times New Roman" pitchFamily="18" charset="0"/>
              </a:rPr>
              <a:t>0</a:t>
            </a:r>
          </a:p>
        </p:txBody>
      </p:sp>
      <p:sp>
        <p:nvSpPr>
          <p:cNvPr id="28" name="Text Box 4"/>
          <p:cNvSpPr txBox="1">
            <a:spLocks noChangeArrowheads="1"/>
          </p:cNvSpPr>
          <p:nvPr/>
        </p:nvSpPr>
        <p:spPr bwMode="auto">
          <a:xfrm>
            <a:off x="1711896" y="2658517"/>
            <a:ext cx="50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chemeClr val="bg1"/>
                </a:solidFill>
                <a:latin typeface="Times New Roman" pitchFamily="18" charset="0"/>
              </a:rPr>
              <a:t>+1</a:t>
            </a:r>
          </a:p>
        </p:txBody>
      </p:sp>
      <p:sp>
        <p:nvSpPr>
          <p:cNvPr id="29" name="Text Box 6"/>
          <p:cNvSpPr txBox="1">
            <a:spLocks noChangeArrowheads="1"/>
          </p:cNvSpPr>
          <p:nvPr/>
        </p:nvSpPr>
        <p:spPr bwMode="auto">
          <a:xfrm>
            <a:off x="4226496" y="2582317"/>
            <a:ext cx="50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chemeClr val="bg1"/>
                </a:solidFill>
                <a:latin typeface="Times New Roman" pitchFamily="18" charset="0"/>
              </a:rPr>
              <a:t>+2</a:t>
            </a:r>
          </a:p>
        </p:txBody>
      </p:sp>
      <p:sp>
        <p:nvSpPr>
          <p:cNvPr id="30" name="Text Box 8"/>
          <p:cNvSpPr txBox="1">
            <a:spLocks noChangeArrowheads="1"/>
          </p:cNvSpPr>
          <p:nvPr/>
        </p:nvSpPr>
        <p:spPr bwMode="auto">
          <a:xfrm>
            <a:off x="7274496" y="25823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chemeClr val="bg1"/>
                </a:solidFill>
                <a:latin typeface="Times New Roman" pitchFamily="18" charset="0"/>
              </a:rPr>
              <a:t>0</a:t>
            </a:r>
          </a:p>
        </p:txBody>
      </p:sp>
      <p:grpSp>
        <p:nvGrpSpPr>
          <p:cNvPr id="31" name="Group 15"/>
          <p:cNvGrpSpPr>
            <a:grpSpLocks/>
          </p:cNvGrpSpPr>
          <p:nvPr/>
        </p:nvGrpSpPr>
        <p:grpSpPr bwMode="auto">
          <a:xfrm>
            <a:off x="568896" y="2277517"/>
            <a:ext cx="4038600" cy="533400"/>
            <a:chOff x="528" y="864"/>
            <a:chExt cx="2544" cy="336"/>
          </a:xfrm>
        </p:grpSpPr>
        <p:sp>
          <p:nvSpPr>
            <p:cNvPr id="32" name="Line 10"/>
            <p:cNvSpPr>
              <a:spLocks noChangeShapeType="1"/>
            </p:cNvSpPr>
            <p:nvPr/>
          </p:nvSpPr>
          <p:spPr bwMode="auto">
            <a:xfrm flipV="1">
              <a:off x="528" y="864"/>
              <a:ext cx="2544"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grpSp>
          <p:nvGrpSpPr>
            <p:cNvPr id="33" name="Group 14"/>
            <p:cNvGrpSpPr>
              <a:grpSpLocks/>
            </p:cNvGrpSpPr>
            <p:nvPr/>
          </p:nvGrpSpPr>
          <p:grpSpPr bwMode="auto">
            <a:xfrm>
              <a:off x="528" y="864"/>
              <a:ext cx="2544" cy="336"/>
              <a:chOff x="528" y="864"/>
              <a:chExt cx="2544" cy="336"/>
            </a:xfrm>
          </p:grpSpPr>
          <p:sp>
            <p:nvSpPr>
              <p:cNvPr id="34" name="Line 9"/>
              <p:cNvSpPr>
                <a:spLocks noChangeShapeType="1"/>
              </p:cNvSpPr>
              <p:nvPr/>
            </p:nvSpPr>
            <p:spPr bwMode="auto">
              <a:xfrm>
                <a:off x="528" y="864"/>
                <a:ext cx="0" cy="33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sp>
            <p:nvSpPr>
              <p:cNvPr id="35" name="Line 11"/>
              <p:cNvSpPr>
                <a:spLocks noChangeShapeType="1"/>
              </p:cNvSpPr>
              <p:nvPr/>
            </p:nvSpPr>
            <p:spPr bwMode="auto">
              <a:xfrm>
                <a:off x="3072" y="864"/>
                <a:ext cx="0" cy="24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grpSp>
      </p:grpSp>
      <p:sp>
        <p:nvSpPr>
          <p:cNvPr id="36" name="Text Box 13"/>
          <p:cNvSpPr txBox="1">
            <a:spLocks noChangeArrowheads="1"/>
          </p:cNvSpPr>
          <p:nvPr/>
        </p:nvSpPr>
        <p:spPr bwMode="auto">
          <a:xfrm>
            <a:off x="553021" y="1764754"/>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smtClean="0">
                <a:solidFill>
                  <a:schemeClr val="bg1"/>
                </a:solidFill>
                <a:latin typeface="Times New Roman" pitchFamily="18" charset="0"/>
              </a:rPr>
              <a:t>化合价升高（失电子），被氧化（发生氧化反应）</a:t>
            </a:r>
          </a:p>
        </p:txBody>
      </p:sp>
      <p:sp>
        <p:nvSpPr>
          <p:cNvPr id="37" name="Text Box 16"/>
          <p:cNvSpPr txBox="1">
            <a:spLocks noChangeArrowheads="1"/>
          </p:cNvSpPr>
          <p:nvPr/>
        </p:nvSpPr>
        <p:spPr bwMode="auto">
          <a:xfrm>
            <a:off x="111696" y="3420517"/>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chemeClr val="bg1"/>
                </a:solidFill>
                <a:latin typeface="Times New Roman" pitchFamily="18" charset="0"/>
              </a:rPr>
              <a:t>还原剂</a:t>
            </a:r>
          </a:p>
        </p:txBody>
      </p:sp>
      <p:grpSp>
        <p:nvGrpSpPr>
          <p:cNvPr id="38" name="Group 20"/>
          <p:cNvGrpSpPr>
            <a:grpSpLocks/>
          </p:cNvGrpSpPr>
          <p:nvPr/>
        </p:nvGrpSpPr>
        <p:grpSpPr bwMode="auto">
          <a:xfrm>
            <a:off x="2016696" y="3572917"/>
            <a:ext cx="5410200" cy="838200"/>
            <a:chOff x="1392" y="1584"/>
            <a:chExt cx="3408" cy="528"/>
          </a:xfrm>
        </p:grpSpPr>
        <p:sp>
          <p:nvSpPr>
            <p:cNvPr id="39" name="Line 17"/>
            <p:cNvSpPr>
              <a:spLocks noChangeShapeType="1"/>
            </p:cNvSpPr>
            <p:nvPr/>
          </p:nvSpPr>
          <p:spPr bwMode="auto">
            <a:xfrm>
              <a:off x="1392" y="1584"/>
              <a:ext cx="0" cy="52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sp>
          <p:nvSpPr>
            <p:cNvPr id="40" name="Line 18"/>
            <p:cNvSpPr>
              <a:spLocks noChangeShapeType="1"/>
            </p:cNvSpPr>
            <p:nvPr/>
          </p:nvSpPr>
          <p:spPr bwMode="auto">
            <a:xfrm flipV="1">
              <a:off x="1392" y="2112"/>
              <a:ext cx="34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sp>
          <p:nvSpPr>
            <p:cNvPr id="41" name="Line 19"/>
            <p:cNvSpPr>
              <a:spLocks noChangeShapeType="1"/>
            </p:cNvSpPr>
            <p:nvPr/>
          </p:nvSpPr>
          <p:spPr bwMode="auto">
            <a:xfrm flipV="1">
              <a:off x="4800" y="1584"/>
              <a:ext cx="0"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3200" b="1" smtClean="0">
                <a:solidFill>
                  <a:schemeClr val="bg1"/>
                </a:solidFill>
                <a:latin typeface="Times New Roman" pitchFamily="18" charset="0"/>
              </a:endParaRPr>
            </a:p>
          </p:txBody>
        </p:sp>
      </p:grpSp>
      <p:sp>
        <p:nvSpPr>
          <p:cNvPr id="42" name="Text Box 21"/>
          <p:cNvSpPr txBox="1">
            <a:spLocks noChangeArrowheads="1"/>
          </p:cNvSpPr>
          <p:nvPr/>
        </p:nvSpPr>
        <p:spPr bwMode="auto">
          <a:xfrm>
            <a:off x="1711896" y="4411117"/>
            <a:ext cx="694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chemeClr val="bg1"/>
                </a:solidFill>
                <a:latin typeface="Times New Roman" pitchFamily="18" charset="0"/>
              </a:rPr>
              <a:t>化合价降低（得电子），被还原（发生还原反应）</a:t>
            </a:r>
          </a:p>
        </p:txBody>
      </p:sp>
      <p:sp>
        <p:nvSpPr>
          <p:cNvPr id="43" name="Text Box 22"/>
          <p:cNvSpPr txBox="1">
            <a:spLocks noChangeArrowheads="1"/>
          </p:cNvSpPr>
          <p:nvPr/>
        </p:nvSpPr>
        <p:spPr bwMode="auto">
          <a:xfrm>
            <a:off x="1940496" y="3496717"/>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smtClean="0">
                <a:solidFill>
                  <a:schemeClr val="bg1"/>
                </a:solidFill>
                <a:latin typeface="Times New Roman" pitchFamily="18" charset="0"/>
              </a:rPr>
              <a:t>氧化剂</a:t>
            </a:r>
          </a:p>
        </p:txBody>
      </p:sp>
      <p:sp>
        <p:nvSpPr>
          <p:cNvPr id="46" name="Text Box 25"/>
          <p:cNvSpPr txBox="1">
            <a:spLocks noChangeArrowheads="1"/>
          </p:cNvSpPr>
          <p:nvPr/>
        </p:nvSpPr>
        <p:spPr bwMode="auto">
          <a:xfrm>
            <a:off x="35496" y="4792117"/>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smtClean="0">
                <a:solidFill>
                  <a:schemeClr val="bg1"/>
                </a:solidFill>
                <a:latin typeface="Times New Roman" pitchFamily="18" charset="0"/>
              </a:rPr>
              <a:t>氧化剂和还原剂：</a:t>
            </a:r>
          </a:p>
          <a:p>
            <a:pPr fontAlgn="base">
              <a:spcBef>
                <a:spcPct val="0"/>
              </a:spcBef>
              <a:spcAft>
                <a:spcPct val="0"/>
              </a:spcAft>
            </a:pPr>
            <a:r>
              <a:rPr kumimoji="1" lang="zh-CN" altLang="en-US" sz="2800" b="1" smtClean="0">
                <a:solidFill>
                  <a:schemeClr val="bg1"/>
                </a:solidFill>
                <a:latin typeface="Times New Roman" pitchFamily="18" charset="0"/>
              </a:rPr>
              <a:t>氧化剂（具有氧化性）</a:t>
            </a:r>
            <a:r>
              <a:rPr kumimoji="1" lang="en-US" altLang="zh-CN" sz="2800" b="1" smtClean="0">
                <a:solidFill>
                  <a:schemeClr val="bg1"/>
                </a:solidFill>
                <a:latin typeface="Times New Roman" pitchFamily="18" charset="0"/>
              </a:rPr>
              <a:t>— </a:t>
            </a:r>
            <a:r>
              <a:rPr kumimoji="1" lang="zh-CN" altLang="en-US" sz="2800" b="1" smtClean="0">
                <a:solidFill>
                  <a:schemeClr val="bg1"/>
                </a:solidFill>
                <a:latin typeface="Times New Roman" pitchFamily="18" charset="0"/>
              </a:rPr>
              <a:t>得电子</a:t>
            </a:r>
            <a:r>
              <a:rPr kumimoji="1" lang="en-US" altLang="zh-CN" sz="2800" b="1" smtClean="0">
                <a:solidFill>
                  <a:schemeClr val="bg1"/>
                </a:solidFill>
                <a:latin typeface="Times New Roman" pitchFamily="18" charset="0"/>
              </a:rPr>
              <a:t>(</a:t>
            </a:r>
            <a:r>
              <a:rPr kumimoji="1" lang="zh-CN" altLang="en-US" sz="2800" b="1" smtClean="0">
                <a:solidFill>
                  <a:schemeClr val="bg1"/>
                </a:solidFill>
                <a:latin typeface="Times New Roman" pitchFamily="18" charset="0"/>
              </a:rPr>
              <a:t>电子对偏向</a:t>
            </a:r>
            <a:r>
              <a:rPr kumimoji="1" lang="en-US" altLang="zh-CN" sz="2800" b="1" smtClean="0">
                <a:solidFill>
                  <a:schemeClr val="bg1"/>
                </a:solidFill>
                <a:latin typeface="Times New Roman" pitchFamily="18" charset="0"/>
              </a:rPr>
              <a:t>)</a:t>
            </a:r>
            <a:r>
              <a:rPr kumimoji="1" lang="zh-CN" altLang="en-US" sz="2800" b="1" smtClean="0">
                <a:solidFill>
                  <a:schemeClr val="bg1"/>
                </a:solidFill>
                <a:latin typeface="Times New Roman" pitchFamily="18" charset="0"/>
              </a:rPr>
              <a:t>的物质</a:t>
            </a:r>
          </a:p>
          <a:p>
            <a:pPr fontAlgn="base">
              <a:spcBef>
                <a:spcPct val="0"/>
              </a:spcBef>
              <a:spcAft>
                <a:spcPct val="0"/>
              </a:spcAft>
            </a:pPr>
            <a:r>
              <a:rPr kumimoji="1" lang="zh-CN" altLang="en-US" sz="2800" b="1" smtClean="0">
                <a:solidFill>
                  <a:schemeClr val="bg1"/>
                </a:solidFill>
                <a:latin typeface="Times New Roman" pitchFamily="18" charset="0"/>
              </a:rPr>
              <a:t>还原剂（具有还原性）</a:t>
            </a:r>
            <a:r>
              <a:rPr kumimoji="1" lang="en-US" altLang="zh-CN" sz="2800" b="1" smtClean="0">
                <a:solidFill>
                  <a:schemeClr val="bg1"/>
                </a:solidFill>
                <a:latin typeface="Times New Roman" pitchFamily="18" charset="0"/>
              </a:rPr>
              <a:t>—</a:t>
            </a:r>
            <a:r>
              <a:rPr kumimoji="1" lang="zh-CN" altLang="en-US" sz="2800" b="1" smtClean="0">
                <a:solidFill>
                  <a:schemeClr val="bg1"/>
                </a:solidFill>
                <a:latin typeface="Times New Roman" pitchFamily="18" charset="0"/>
              </a:rPr>
              <a:t>失电子</a:t>
            </a:r>
            <a:r>
              <a:rPr kumimoji="1" lang="en-US" altLang="zh-CN" sz="2800" b="1" smtClean="0">
                <a:solidFill>
                  <a:schemeClr val="bg1"/>
                </a:solidFill>
                <a:latin typeface="Times New Roman" pitchFamily="18" charset="0"/>
              </a:rPr>
              <a:t>(</a:t>
            </a:r>
            <a:r>
              <a:rPr kumimoji="1" lang="zh-CN" altLang="en-US" sz="2800" b="1" smtClean="0">
                <a:solidFill>
                  <a:schemeClr val="bg1"/>
                </a:solidFill>
                <a:latin typeface="Times New Roman" pitchFamily="18" charset="0"/>
              </a:rPr>
              <a:t>电子对偏离</a:t>
            </a:r>
            <a:r>
              <a:rPr kumimoji="1" lang="en-US" altLang="zh-CN" sz="2800" b="1" smtClean="0">
                <a:solidFill>
                  <a:schemeClr val="bg1"/>
                </a:solidFill>
                <a:latin typeface="Times New Roman" pitchFamily="18" charset="0"/>
              </a:rPr>
              <a:t>)</a:t>
            </a:r>
            <a:r>
              <a:rPr kumimoji="1" lang="zh-CN" altLang="en-US" sz="2800" b="1" smtClean="0">
                <a:solidFill>
                  <a:schemeClr val="bg1"/>
                </a:solidFill>
                <a:latin typeface="Times New Roman" pitchFamily="18" charset="0"/>
              </a:rPr>
              <a:t>的物质</a:t>
            </a:r>
            <a:endParaRPr kumimoji="1" lang="zh-CN" altLang="en-US" sz="2800" smtClean="0">
              <a:solidFill>
                <a:schemeClr val="bg1"/>
              </a:solidFill>
              <a:latin typeface="Times New Roman" pitchFamily="18" charset="0"/>
            </a:endParaRPr>
          </a:p>
        </p:txBody>
      </p:sp>
      <p:sp>
        <p:nvSpPr>
          <p:cNvPr id="47" name="Text Box 23"/>
          <p:cNvSpPr txBox="1">
            <a:spLocks noChangeArrowheads="1"/>
          </p:cNvSpPr>
          <p:nvPr/>
        </p:nvSpPr>
        <p:spPr bwMode="auto">
          <a:xfrm>
            <a:off x="4378896" y="3496717"/>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dirty="0" smtClean="0">
                <a:solidFill>
                  <a:schemeClr val="bg1"/>
                </a:solidFill>
                <a:latin typeface="Times New Roman" pitchFamily="18" charset="0"/>
              </a:rPr>
              <a:t>氧化产物</a:t>
            </a:r>
          </a:p>
        </p:txBody>
      </p:sp>
      <p:sp>
        <p:nvSpPr>
          <p:cNvPr id="48" name="Text Box 24"/>
          <p:cNvSpPr txBox="1">
            <a:spLocks noChangeArrowheads="1"/>
          </p:cNvSpPr>
          <p:nvPr/>
        </p:nvSpPr>
        <p:spPr bwMode="auto">
          <a:xfrm>
            <a:off x="6664896" y="3496717"/>
            <a:ext cx="156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chemeClr val="bg1"/>
                </a:solidFill>
                <a:latin typeface="Times New Roman" pitchFamily="18" charset="0"/>
              </a:rPr>
              <a:t>还原  产物</a:t>
            </a:r>
          </a:p>
        </p:txBody>
      </p:sp>
      <p:sp>
        <p:nvSpPr>
          <p:cNvPr id="24" name="Rectangle 4"/>
          <p:cNvSpPr>
            <a:spLocks noChangeArrowheads="1"/>
          </p:cNvSpPr>
          <p:nvPr/>
        </p:nvSpPr>
        <p:spPr bwMode="auto">
          <a:xfrm>
            <a:off x="323528" y="1196752"/>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dirty="0">
                <a:solidFill>
                  <a:schemeClr val="bg1"/>
                </a:solidFill>
              </a:rPr>
              <a:t>1、</a:t>
            </a:r>
            <a:r>
              <a:rPr lang="zh-CN" altLang="en-US" sz="2800" b="1" dirty="0">
                <a:solidFill>
                  <a:schemeClr val="bg1"/>
                </a:solidFill>
              </a:rPr>
              <a:t>氧化剂和还原剂</a:t>
            </a:r>
          </a:p>
        </p:txBody>
      </p:sp>
    </p:spTree>
    <p:extLst>
      <p:ext uri="{BB962C8B-B14F-4D97-AF65-F5344CB8AC3E}">
        <p14:creationId xmlns:p14="http://schemas.microsoft.com/office/powerpoint/2010/main" val="170394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6"/>
                                        </p:tgtEl>
                                        <p:attrNameLst>
                                          <p:attrName>style.visibility</p:attrName>
                                        </p:attrNameLst>
                                      </p:cBhvr>
                                      <p:to>
                                        <p:strVal val="visible"/>
                                      </p:to>
                                    </p:set>
                                    <p:animEffect transition="in" filter="wipe(left)">
                                      <p:cBhvr>
                                        <p:cTn id="37" dur="3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ssolv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2"/>
                                        </p:tgtEl>
                                        <p:attrNameLst>
                                          <p:attrName>style.visibility</p:attrName>
                                        </p:attrNameLst>
                                      </p:cBhvr>
                                      <p:to>
                                        <p:strVal val="visible"/>
                                      </p:to>
                                    </p:set>
                                    <p:animEffect transition="in" filter="wipe(left)">
                                      <p:cBhvr>
                                        <p:cTn id="52" dur="3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xEl>
                                              <p:pRg st="0" end="0"/>
                                            </p:txEl>
                                          </p:spTgt>
                                        </p:tgtEl>
                                        <p:attrNameLst>
                                          <p:attrName>style.visibility</p:attrName>
                                        </p:attrNameLst>
                                      </p:cBhvr>
                                      <p:to>
                                        <p:strVal val="visible"/>
                                      </p:to>
                                    </p:set>
                                    <p:animEffect transition="in" filter="dissolve">
                                      <p:cBhvr>
                                        <p:cTn id="62" dur="500"/>
                                        <p:tgtEl>
                                          <p:spTgt spid="4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
                                            <p:txEl>
                                              <p:pRg st="1" end="1"/>
                                            </p:txEl>
                                          </p:spTgt>
                                        </p:tgtEl>
                                        <p:attrNameLst>
                                          <p:attrName>style.visibility</p:attrName>
                                        </p:attrNameLst>
                                      </p:cBhvr>
                                      <p:to>
                                        <p:strVal val="visible"/>
                                      </p:to>
                                    </p:set>
                                    <p:animEffect transition="in" filter="dissolve">
                                      <p:cBhvr>
                                        <p:cTn id="67" dur="500"/>
                                        <p:tgtEl>
                                          <p:spTgt spid="4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
                                            <p:txEl>
                                              <p:pRg st="2" end="2"/>
                                            </p:txEl>
                                          </p:spTgt>
                                        </p:tgtEl>
                                        <p:attrNameLst>
                                          <p:attrName>style.visibility</p:attrName>
                                        </p:attrNameLst>
                                      </p:cBhvr>
                                      <p:to>
                                        <p:strVal val="visible"/>
                                      </p:to>
                                    </p:set>
                                    <p:animEffect transition="in" filter="dissolve">
                                      <p:cBhvr>
                                        <p:cTn id="72" dur="500"/>
                                        <p:tgtEl>
                                          <p:spTgt spid="4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dissolve">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dissolve">
                                      <p:cBhvr>
                                        <p:cTn id="8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8" grpId="0" autoUpdateAnimBg="0"/>
      <p:bldP spid="29" grpId="0" autoUpdateAnimBg="0"/>
      <p:bldP spid="30" grpId="0" autoUpdateAnimBg="0"/>
      <p:bldP spid="36" grpId="0" autoUpdateAnimBg="0"/>
      <p:bldP spid="37" grpId="0" autoUpdateAnimBg="0"/>
      <p:bldP spid="42" grpId="0" autoUpdateAnimBg="0"/>
      <p:bldP spid="43" grpId="0" autoUpdateAnimBg="0"/>
      <p:bldP spid="46" grpId="0" build="p" autoUpdateAnimBg="0"/>
      <p:bldP spid="47" grpId="0" autoUpdateAnimBg="0"/>
      <p:bldP spid="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500063" y="928688"/>
            <a:ext cx="5500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b="1" dirty="0">
                <a:solidFill>
                  <a:schemeClr val="bg1"/>
                </a:solidFill>
                <a:latin typeface="宋体" charset="-122"/>
              </a:rPr>
              <a:t>2</a:t>
            </a:r>
            <a:r>
              <a:rPr lang="zh-CN" altLang="en-US" b="1" dirty="0">
                <a:solidFill>
                  <a:schemeClr val="bg1"/>
                </a:solidFill>
                <a:latin typeface="Bodoni MT Black" pitchFamily="18" charset="0"/>
              </a:rPr>
              <a:t>、常见的氧化剂和还原剂</a:t>
            </a:r>
          </a:p>
        </p:txBody>
      </p:sp>
      <p:sp>
        <p:nvSpPr>
          <p:cNvPr id="10243" name="Rectangle 13"/>
          <p:cNvSpPr>
            <a:spLocks noChangeArrowheads="1"/>
          </p:cNvSpPr>
          <p:nvPr/>
        </p:nvSpPr>
        <p:spPr bwMode="auto">
          <a:xfrm>
            <a:off x="1143000" y="2484438"/>
            <a:ext cx="728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dirty="0">
                <a:solidFill>
                  <a:schemeClr val="bg1"/>
                </a:solidFill>
                <a:latin typeface="宋体" charset="-122"/>
              </a:rPr>
              <a:t>①</a:t>
            </a:r>
            <a:r>
              <a:rPr lang="zh-CN" altLang="en-US" sz="2800" b="1" dirty="0">
                <a:solidFill>
                  <a:schemeClr val="bg1"/>
                </a:solidFill>
                <a:latin typeface="宋体" charset="-122"/>
              </a:rPr>
              <a:t>活泼非金属单质，如</a:t>
            </a:r>
            <a:r>
              <a:rPr lang="en-US" altLang="zh-CN" sz="2800" b="1" dirty="0">
                <a:solidFill>
                  <a:schemeClr val="bg1"/>
                </a:solidFill>
                <a:latin typeface="宋体" charset="-122"/>
              </a:rPr>
              <a:t>F</a:t>
            </a:r>
            <a:r>
              <a:rPr lang="en-US" altLang="zh-CN" sz="2800" b="1" baseline="-30000" dirty="0">
                <a:solidFill>
                  <a:schemeClr val="bg1"/>
                </a:solidFill>
                <a:latin typeface="宋体" charset="-122"/>
              </a:rPr>
              <a:t>2</a:t>
            </a:r>
            <a:r>
              <a:rPr lang="zh-CN" altLang="en-US" sz="2800" b="1" dirty="0">
                <a:solidFill>
                  <a:schemeClr val="bg1"/>
                </a:solidFill>
                <a:latin typeface="宋体" charset="-122"/>
              </a:rPr>
              <a:t>、</a:t>
            </a:r>
            <a:r>
              <a:rPr lang="en-US" altLang="zh-CN" sz="2800" b="1" dirty="0">
                <a:solidFill>
                  <a:schemeClr val="bg1"/>
                </a:solidFill>
                <a:latin typeface="宋体" charset="-122"/>
              </a:rPr>
              <a:t>Cl</a:t>
            </a:r>
            <a:r>
              <a:rPr lang="en-US" altLang="zh-CN" sz="2800" b="1" baseline="-30000" dirty="0">
                <a:solidFill>
                  <a:schemeClr val="bg1"/>
                </a:solidFill>
                <a:latin typeface="宋体" charset="-122"/>
              </a:rPr>
              <a:t>2</a:t>
            </a:r>
            <a:r>
              <a:rPr lang="zh-CN" altLang="en-US" sz="2800" b="1" dirty="0">
                <a:solidFill>
                  <a:schemeClr val="bg1"/>
                </a:solidFill>
                <a:latin typeface="宋体" charset="-122"/>
              </a:rPr>
              <a:t>、</a:t>
            </a:r>
            <a:r>
              <a:rPr lang="en-US" altLang="zh-CN" sz="2800" b="1" dirty="0">
                <a:solidFill>
                  <a:schemeClr val="bg1"/>
                </a:solidFill>
                <a:latin typeface="宋体" charset="-122"/>
              </a:rPr>
              <a:t>Br</a:t>
            </a:r>
            <a:r>
              <a:rPr lang="en-US" altLang="zh-CN" sz="2800" b="1" baseline="-30000" dirty="0">
                <a:solidFill>
                  <a:schemeClr val="bg1"/>
                </a:solidFill>
                <a:latin typeface="宋体" charset="-122"/>
              </a:rPr>
              <a:t>2</a:t>
            </a:r>
            <a:r>
              <a:rPr lang="zh-CN" altLang="en-US" sz="2800" b="1" dirty="0">
                <a:solidFill>
                  <a:schemeClr val="bg1"/>
                </a:solidFill>
                <a:latin typeface="宋体" charset="-122"/>
              </a:rPr>
              <a:t>、</a:t>
            </a:r>
            <a:r>
              <a:rPr lang="en-US" altLang="zh-CN" sz="2800" b="1" dirty="0">
                <a:solidFill>
                  <a:schemeClr val="bg1"/>
                </a:solidFill>
                <a:latin typeface="宋体" charset="-122"/>
              </a:rPr>
              <a:t>O</a:t>
            </a:r>
            <a:r>
              <a:rPr lang="en-US" altLang="zh-CN" sz="2800" b="1" baseline="-30000" dirty="0">
                <a:solidFill>
                  <a:schemeClr val="bg1"/>
                </a:solidFill>
                <a:latin typeface="宋体" charset="-122"/>
              </a:rPr>
              <a:t>2</a:t>
            </a:r>
            <a:r>
              <a:rPr lang="zh-CN" altLang="en-US" sz="2800" b="1" dirty="0">
                <a:solidFill>
                  <a:schemeClr val="bg1"/>
                </a:solidFill>
                <a:latin typeface="宋体" charset="-122"/>
              </a:rPr>
              <a:t>等。 </a:t>
            </a:r>
          </a:p>
        </p:txBody>
      </p:sp>
      <p:sp>
        <p:nvSpPr>
          <p:cNvPr id="10244" name="Rectangle 14"/>
          <p:cNvSpPr>
            <a:spLocks noChangeArrowheads="1"/>
          </p:cNvSpPr>
          <p:nvPr/>
        </p:nvSpPr>
        <p:spPr bwMode="auto">
          <a:xfrm>
            <a:off x="1143000" y="5072063"/>
            <a:ext cx="7037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chemeClr val="bg1"/>
                </a:solidFill>
                <a:latin typeface="宋体" charset="-122"/>
              </a:rPr>
              <a:t>③</a:t>
            </a:r>
            <a:r>
              <a:rPr lang="zh-CN" altLang="en-US" sz="2800" b="1">
                <a:solidFill>
                  <a:schemeClr val="bg1"/>
                </a:solidFill>
                <a:latin typeface="宋体" charset="-122"/>
              </a:rPr>
              <a:t>过氧化物，如</a:t>
            </a:r>
            <a:r>
              <a:rPr lang="en-US" altLang="zh-CN" sz="2800" b="1">
                <a:solidFill>
                  <a:schemeClr val="bg1"/>
                </a:solidFill>
                <a:latin typeface="宋体" charset="-122"/>
              </a:rPr>
              <a:t>Na</a:t>
            </a:r>
            <a:r>
              <a:rPr lang="en-US" altLang="zh-CN" sz="2800" b="1" baseline="-30000">
                <a:solidFill>
                  <a:schemeClr val="bg1"/>
                </a:solidFill>
                <a:latin typeface="宋体" charset="-122"/>
              </a:rPr>
              <a:t>2</a:t>
            </a:r>
            <a:r>
              <a:rPr lang="en-US" altLang="zh-CN" sz="2800" b="1">
                <a:solidFill>
                  <a:schemeClr val="bg1"/>
                </a:solidFill>
                <a:latin typeface="宋体" charset="-122"/>
              </a:rPr>
              <a:t>O</a:t>
            </a:r>
            <a:r>
              <a:rPr lang="en-US" altLang="zh-CN" sz="2800" b="1" baseline="-30000">
                <a:solidFill>
                  <a:schemeClr val="bg1"/>
                </a:solidFill>
                <a:latin typeface="宋体" charset="-122"/>
              </a:rPr>
              <a:t>2</a:t>
            </a:r>
            <a:r>
              <a:rPr lang="zh-CN" altLang="en-US" sz="2800" b="1">
                <a:solidFill>
                  <a:schemeClr val="bg1"/>
                </a:solidFill>
                <a:latin typeface="宋体" charset="-122"/>
              </a:rPr>
              <a:t>，</a:t>
            </a:r>
            <a:r>
              <a:rPr lang="en-US" altLang="zh-CN" sz="2800" b="1">
                <a:solidFill>
                  <a:schemeClr val="bg1"/>
                </a:solidFill>
                <a:latin typeface="宋体" charset="-122"/>
              </a:rPr>
              <a:t>H</a:t>
            </a:r>
            <a:r>
              <a:rPr lang="en-US" altLang="zh-CN" sz="2800" b="1" baseline="-30000">
                <a:solidFill>
                  <a:schemeClr val="bg1"/>
                </a:solidFill>
                <a:latin typeface="宋体" charset="-122"/>
              </a:rPr>
              <a:t>2</a:t>
            </a:r>
            <a:r>
              <a:rPr lang="en-US" altLang="zh-CN" sz="2800" b="1">
                <a:solidFill>
                  <a:schemeClr val="bg1"/>
                </a:solidFill>
                <a:latin typeface="宋体" charset="-122"/>
              </a:rPr>
              <a:t>O</a:t>
            </a:r>
            <a:r>
              <a:rPr lang="en-US" altLang="zh-CN" sz="2800" b="1" baseline="-30000">
                <a:solidFill>
                  <a:schemeClr val="bg1"/>
                </a:solidFill>
                <a:latin typeface="宋体" charset="-122"/>
              </a:rPr>
              <a:t>2</a:t>
            </a:r>
            <a:r>
              <a:rPr lang="zh-CN" altLang="en-US" sz="2800" b="1">
                <a:solidFill>
                  <a:schemeClr val="bg1"/>
                </a:solidFill>
                <a:latin typeface="宋体" charset="-122"/>
              </a:rPr>
              <a:t>等。 </a:t>
            </a:r>
          </a:p>
        </p:txBody>
      </p:sp>
      <p:sp>
        <p:nvSpPr>
          <p:cNvPr id="10245" name="Rectangle 15"/>
          <p:cNvSpPr>
            <a:spLocks noChangeArrowheads="1"/>
          </p:cNvSpPr>
          <p:nvPr/>
        </p:nvSpPr>
        <p:spPr bwMode="auto">
          <a:xfrm>
            <a:off x="1143000" y="3348038"/>
            <a:ext cx="7715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dirty="0">
                <a:solidFill>
                  <a:schemeClr val="bg1"/>
                </a:solidFill>
                <a:latin typeface="宋体" charset="-122"/>
              </a:rPr>
              <a:t>②</a:t>
            </a:r>
            <a:r>
              <a:rPr lang="zh-CN" altLang="en-US" sz="2800" b="1" dirty="0">
                <a:solidFill>
                  <a:schemeClr val="bg1"/>
                </a:solidFill>
                <a:latin typeface="宋体" charset="-122"/>
              </a:rPr>
              <a:t>元素处于高价时的氧化物、高价含氧酸及高价含氧化酸盐等，如</a:t>
            </a:r>
            <a:r>
              <a:rPr lang="en-US" altLang="zh-CN" sz="2800" b="1" dirty="0">
                <a:solidFill>
                  <a:schemeClr val="bg1"/>
                </a:solidFill>
                <a:latin typeface="宋体" charset="-122"/>
              </a:rPr>
              <a:t>MnO</a:t>
            </a:r>
            <a:r>
              <a:rPr lang="en-US" altLang="zh-CN" sz="2800" b="1" baseline="-30000" dirty="0">
                <a:solidFill>
                  <a:schemeClr val="bg1"/>
                </a:solidFill>
                <a:latin typeface="宋体" charset="-122"/>
              </a:rPr>
              <a:t>2</a:t>
            </a:r>
            <a:r>
              <a:rPr lang="zh-CN" altLang="en-US" sz="2800" b="1" dirty="0">
                <a:solidFill>
                  <a:schemeClr val="bg1"/>
                </a:solidFill>
                <a:latin typeface="宋体" charset="-122"/>
              </a:rPr>
              <a:t>，</a:t>
            </a:r>
            <a:r>
              <a:rPr lang="en-US" altLang="zh-CN" sz="2800" b="1" dirty="0">
                <a:solidFill>
                  <a:schemeClr val="bg1"/>
                </a:solidFill>
                <a:latin typeface="宋体" charset="-122"/>
              </a:rPr>
              <a:t>NO</a:t>
            </a:r>
            <a:r>
              <a:rPr lang="en-US" altLang="zh-CN" sz="2800" b="1" baseline="-30000" dirty="0">
                <a:solidFill>
                  <a:schemeClr val="bg1"/>
                </a:solidFill>
                <a:latin typeface="宋体" charset="-122"/>
              </a:rPr>
              <a:t>2</a:t>
            </a:r>
            <a:r>
              <a:rPr lang="zh-CN" altLang="en-US" sz="2800" b="1" dirty="0">
                <a:solidFill>
                  <a:schemeClr val="bg1"/>
                </a:solidFill>
                <a:latin typeface="宋体" charset="-122"/>
              </a:rPr>
              <a:t>；浓</a:t>
            </a:r>
            <a:r>
              <a:rPr lang="en-US" altLang="zh-CN" sz="2800" b="1" dirty="0">
                <a:solidFill>
                  <a:schemeClr val="bg1"/>
                </a:solidFill>
                <a:latin typeface="宋体" charset="-122"/>
              </a:rPr>
              <a:t>H</a:t>
            </a:r>
            <a:r>
              <a:rPr lang="en-US" altLang="zh-CN" sz="2800" b="1" baseline="-30000" dirty="0">
                <a:solidFill>
                  <a:schemeClr val="bg1"/>
                </a:solidFill>
                <a:latin typeface="宋体" charset="-122"/>
              </a:rPr>
              <a:t>2</a:t>
            </a:r>
            <a:r>
              <a:rPr lang="en-US" altLang="zh-CN" sz="2800" b="1" dirty="0">
                <a:solidFill>
                  <a:schemeClr val="bg1"/>
                </a:solidFill>
                <a:latin typeface="宋体" charset="-122"/>
              </a:rPr>
              <a:t>SO</a:t>
            </a:r>
            <a:r>
              <a:rPr lang="en-US" altLang="zh-CN" sz="2800" b="1" baseline="-30000" dirty="0">
                <a:solidFill>
                  <a:schemeClr val="bg1"/>
                </a:solidFill>
                <a:latin typeface="宋体" charset="-122"/>
              </a:rPr>
              <a:t>4</a:t>
            </a:r>
            <a:r>
              <a:rPr lang="zh-CN" altLang="en-US" sz="2800" b="1" dirty="0">
                <a:solidFill>
                  <a:schemeClr val="bg1"/>
                </a:solidFill>
                <a:latin typeface="宋体" charset="-122"/>
              </a:rPr>
              <a:t>，</a:t>
            </a:r>
            <a:r>
              <a:rPr lang="en-US" altLang="zh-CN" sz="2800" b="1" dirty="0">
                <a:solidFill>
                  <a:schemeClr val="bg1"/>
                </a:solidFill>
                <a:latin typeface="宋体" charset="-122"/>
              </a:rPr>
              <a:t>HNO</a:t>
            </a:r>
            <a:r>
              <a:rPr lang="en-US" altLang="zh-CN" sz="2800" b="1" baseline="-30000" dirty="0">
                <a:solidFill>
                  <a:schemeClr val="bg1"/>
                </a:solidFill>
                <a:latin typeface="宋体" charset="-122"/>
              </a:rPr>
              <a:t>3</a:t>
            </a:r>
            <a:r>
              <a:rPr lang="zh-CN" altLang="en-US" sz="2800" b="1" dirty="0">
                <a:solidFill>
                  <a:schemeClr val="bg1"/>
                </a:solidFill>
                <a:latin typeface="宋体" charset="-122"/>
              </a:rPr>
              <a:t>；</a:t>
            </a:r>
            <a:r>
              <a:rPr lang="en-US" altLang="zh-CN" sz="2800" b="1" dirty="0">
                <a:solidFill>
                  <a:schemeClr val="bg1"/>
                </a:solidFill>
                <a:latin typeface="宋体" charset="-122"/>
              </a:rPr>
              <a:t>Cr</a:t>
            </a:r>
            <a:r>
              <a:rPr lang="en-US" altLang="zh-CN" sz="2800" b="1" baseline="-25000" dirty="0">
                <a:solidFill>
                  <a:schemeClr val="bg1"/>
                </a:solidFill>
                <a:latin typeface="宋体" charset="-122"/>
              </a:rPr>
              <a:t>2</a:t>
            </a:r>
            <a:r>
              <a:rPr lang="en-US" altLang="zh-CN" sz="2800" b="1" dirty="0">
                <a:solidFill>
                  <a:schemeClr val="bg1"/>
                </a:solidFill>
                <a:latin typeface="宋体" charset="-122"/>
              </a:rPr>
              <a:t>O</a:t>
            </a:r>
            <a:r>
              <a:rPr lang="en-US" altLang="zh-CN" sz="2800" b="1" baseline="-25000" dirty="0">
                <a:solidFill>
                  <a:schemeClr val="bg1"/>
                </a:solidFill>
                <a:latin typeface="宋体" charset="-122"/>
              </a:rPr>
              <a:t>7</a:t>
            </a:r>
            <a:r>
              <a:rPr lang="en-US" altLang="zh-CN" sz="2800" b="1" baseline="30000" dirty="0">
                <a:solidFill>
                  <a:schemeClr val="bg1"/>
                </a:solidFill>
                <a:latin typeface="宋体" charset="-122"/>
              </a:rPr>
              <a:t>2- </a:t>
            </a:r>
            <a:r>
              <a:rPr lang="zh-CN" altLang="en-US" sz="2800" b="1" dirty="0">
                <a:solidFill>
                  <a:schemeClr val="bg1"/>
                </a:solidFill>
                <a:latin typeface="宋体" charset="-122"/>
              </a:rPr>
              <a:t>、</a:t>
            </a:r>
            <a:r>
              <a:rPr lang="en-US" altLang="zh-CN" sz="2800" b="1" dirty="0">
                <a:solidFill>
                  <a:schemeClr val="bg1"/>
                </a:solidFill>
                <a:latin typeface="宋体" charset="-122"/>
              </a:rPr>
              <a:t>MnO</a:t>
            </a:r>
            <a:r>
              <a:rPr lang="en-US" altLang="zh-CN" sz="2800" b="1" baseline="-30000" dirty="0">
                <a:solidFill>
                  <a:schemeClr val="bg1"/>
                </a:solidFill>
                <a:latin typeface="宋体" charset="-122"/>
              </a:rPr>
              <a:t>4</a:t>
            </a:r>
            <a:r>
              <a:rPr lang="en-US" altLang="zh-CN" sz="2800" b="1" baseline="30000" dirty="0">
                <a:solidFill>
                  <a:schemeClr val="bg1"/>
                </a:solidFill>
                <a:latin typeface="宋体" charset="-122"/>
              </a:rPr>
              <a:t>-</a:t>
            </a:r>
            <a:r>
              <a:rPr lang="zh-CN" altLang="en-US" sz="2800" b="1" dirty="0">
                <a:solidFill>
                  <a:schemeClr val="bg1"/>
                </a:solidFill>
                <a:latin typeface="宋体" charset="-122"/>
              </a:rPr>
              <a:t>，</a:t>
            </a:r>
            <a:r>
              <a:rPr lang="en-US" altLang="zh-CN" sz="2800" b="1" dirty="0">
                <a:solidFill>
                  <a:schemeClr val="bg1"/>
                </a:solidFill>
                <a:latin typeface="宋体" charset="-122"/>
              </a:rPr>
              <a:t>ClO</a:t>
            </a:r>
            <a:r>
              <a:rPr lang="en-US" altLang="zh-CN" sz="2800" b="1" baseline="-30000" dirty="0">
                <a:solidFill>
                  <a:schemeClr val="bg1"/>
                </a:solidFill>
                <a:latin typeface="宋体" charset="-122"/>
              </a:rPr>
              <a:t>3</a:t>
            </a:r>
            <a:r>
              <a:rPr lang="en-US" altLang="zh-CN" sz="2800" b="1" baseline="30000" dirty="0">
                <a:solidFill>
                  <a:schemeClr val="bg1"/>
                </a:solidFill>
                <a:latin typeface="宋体" charset="-122"/>
              </a:rPr>
              <a:t>-</a:t>
            </a:r>
            <a:r>
              <a:rPr lang="zh-CN" altLang="en-US" sz="2800" b="1" dirty="0">
                <a:solidFill>
                  <a:schemeClr val="bg1"/>
                </a:solidFill>
                <a:latin typeface="宋体" charset="-122"/>
              </a:rPr>
              <a:t>，</a:t>
            </a:r>
            <a:r>
              <a:rPr lang="en-US" altLang="zh-CN" sz="2800" b="1" dirty="0">
                <a:solidFill>
                  <a:schemeClr val="bg1"/>
                </a:solidFill>
                <a:latin typeface="宋体" charset="-122"/>
              </a:rPr>
              <a:t>Fe</a:t>
            </a:r>
            <a:r>
              <a:rPr lang="en-US" altLang="zh-CN" sz="2800" b="1" baseline="30000" dirty="0">
                <a:solidFill>
                  <a:schemeClr val="bg1"/>
                </a:solidFill>
                <a:latin typeface="宋体" charset="-122"/>
              </a:rPr>
              <a:t>3+ </a:t>
            </a:r>
            <a:r>
              <a:rPr lang="zh-CN" altLang="en-US" sz="2800" b="1" dirty="0">
                <a:solidFill>
                  <a:schemeClr val="bg1"/>
                </a:solidFill>
                <a:latin typeface="宋体" charset="-122"/>
              </a:rPr>
              <a:t>、</a:t>
            </a:r>
            <a:r>
              <a:rPr lang="en-US" altLang="zh-CN" sz="2800" b="1" dirty="0">
                <a:solidFill>
                  <a:schemeClr val="bg1"/>
                </a:solidFill>
                <a:latin typeface="宋体" charset="-122"/>
              </a:rPr>
              <a:t>Ag</a:t>
            </a:r>
            <a:r>
              <a:rPr lang="en-US" altLang="zh-CN" sz="2800" b="1" baseline="30000" dirty="0">
                <a:solidFill>
                  <a:schemeClr val="bg1"/>
                </a:solidFill>
                <a:latin typeface="宋体" charset="-122"/>
              </a:rPr>
              <a:t>+</a:t>
            </a:r>
            <a:r>
              <a:rPr lang="zh-CN" altLang="en-US" sz="2800" b="1" dirty="0">
                <a:solidFill>
                  <a:schemeClr val="bg1"/>
                </a:solidFill>
                <a:latin typeface="宋体" charset="-122"/>
              </a:rPr>
              <a:t>等。</a:t>
            </a:r>
          </a:p>
        </p:txBody>
      </p:sp>
      <p:sp>
        <p:nvSpPr>
          <p:cNvPr id="10246" name="Rectangle 17"/>
          <p:cNvSpPr>
            <a:spLocks noChangeArrowheads="1"/>
          </p:cNvSpPr>
          <p:nvPr/>
        </p:nvSpPr>
        <p:spPr bwMode="auto">
          <a:xfrm>
            <a:off x="1214438" y="1714500"/>
            <a:ext cx="2911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b="1" dirty="0">
                <a:solidFill>
                  <a:schemeClr val="bg1"/>
                </a:solidFill>
                <a:latin typeface="宋体" charset="-122"/>
              </a:rPr>
              <a:t>重要的氧化剂</a:t>
            </a:r>
          </a:p>
        </p:txBody>
      </p:sp>
    </p:spTree>
    <p:extLst>
      <p:ext uri="{BB962C8B-B14F-4D97-AF65-F5344CB8AC3E}">
        <p14:creationId xmlns:p14="http://schemas.microsoft.com/office/powerpoint/2010/main" val="286203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8"/>
          <p:cNvSpPr>
            <a:spLocks noChangeArrowheads="1"/>
          </p:cNvSpPr>
          <p:nvPr/>
        </p:nvSpPr>
        <p:spPr bwMode="auto">
          <a:xfrm>
            <a:off x="504825" y="1960563"/>
            <a:ext cx="863917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b="1">
                <a:solidFill>
                  <a:schemeClr val="bg1"/>
                </a:solidFill>
                <a:latin typeface="宋体" charset="-122"/>
              </a:rPr>
              <a:t>①</a:t>
            </a:r>
            <a:r>
              <a:rPr lang="zh-CN" altLang="en-US" b="1">
                <a:solidFill>
                  <a:schemeClr val="bg1"/>
                </a:solidFill>
                <a:latin typeface="宋体" charset="-122"/>
              </a:rPr>
              <a:t>金属单质，如</a:t>
            </a:r>
            <a:r>
              <a:rPr lang="en-US" altLang="zh-CN" b="1">
                <a:solidFill>
                  <a:schemeClr val="bg1"/>
                </a:solidFill>
                <a:latin typeface="宋体" charset="-122"/>
              </a:rPr>
              <a:t>Na</a:t>
            </a:r>
            <a:r>
              <a:rPr lang="zh-CN" altLang="en-US" b="1">
                <a:solidFill>
                  <a:schemeClr val="bg1"/>
                </a:solidFill>
                <a:latin typeface="宋体" charset="-122"/>
              </a:rPr>
              <a:t>，</a:t>
            </a:r>
            <a:r>
              <a:rPr lang="en-US" altLang="zh-CN" b="1">
                <a:solidFill>
                  <a:schemeClr val="bg1"/>
                </a:solidFill>
                <a:latin typeface="宋体" charset="-122"/>
              </a:rPr>
              <a:t>K</a:t>
            </a:r>
            <a:r>
              <a:rPr lang="zh-CN" altLang="en-US" b="1">
                <a:solidFill>
                  <a:schemeClr val="bg1"/>
                </a:solidFill>
                <a:latin typeface="宋体" charset="-122"/>
              </a:rPr>
              <a:t>，</a:t>
            </a:r>
            <a:r>
              <a:rPr lang="en-US" altLang="zh-CN" b="1">
                <a:solidFill>
                  <a:schemeClr val="bg1"/>
                </a:solidFill>
                <a:latin typeface="宋体" charset="-122"/>
              </a:rPr>
              <a:t>Zn</a:t>
            </a:r>
            <a:r>
              <a:rPr lang="zh-CN" altLang="en-US" b="1">
                <a:solidFill>
                  <a:schemeClr val="bg1"/>
                </a:solidFill>
                <a:latin typeface="宋体" charset="-122"/>
              </a:rPr>
              <a:t>，</a:t>
            </a:r>
            <a:r>
              <a:rPr lang="en-US" altLang="zh-CN" b="1">
                <a:solidFill>
                  <a:schemeClr val="bg1"/>
                </a:solidFill>
                <a:latin typeface="宋体" charset="-122"/>
              </a:rPr>
              <a:t>Fe</a:t>
            </a:r>
            <a:r>
              <a:rPr lang="zh-CN" altLang="en-US" b="1">
                <a:solidFill>
                  <a:schemeClr val="bg1"/>
                </a:solidFill>
                <a:latin typeface="宋体" charset="-122"/>
              </a:rPr>
              <a:t>等。</a:t>
            </a:r>
            <a:br>
              <a:rPr lang="zh-CN" altLang="en-US" b="1">
                <a:solidFill>
                  <a:schemeClr val="bg1"/>
                </a:solidFill>
                <a:latin typeface="宋体" charset="-122"/>
              </a:rPr>
            </a:br>
            <a:r>
              <a:rPr lang="zh-CN" altLang="en-US" b="1">
                <a:solidFill>
                  <a:schemeClr val="bg1"/>
                </a:solidFill>
                <a:latin typeface="宋体" charset="-122"/>
              </a:rPr>
              <a:t>②某些非金属单质，如</a:t>
            </a:r>
            <a:r>
              <a:rPr lang="en-US" altLang="zh-CN" b="1">
                <a:solidFill>
                  <a:schemeClr val="bg1"/>
                </a:solidFill>
                <a:latin typeface="宋体" charset="-122"/>
              </a:rPr>
              <a:t>H</a:t>
            </a:r>
            <a:r>
              <a:rPr lang="en-US" altLang="zh-CN" b="1" baseline="-30000">
                <a:solidFill>
                  <a:schemeClr val="bg1"/>
                </a:solidFill>
                <a:latin typeface="宋体" charset="-122"/>
              </a:rPr>
              <a:t>2</a:t>
            </a:r>
            <a:r>
              <a:rPr lang="zh-CN" altLang="en-US" b="1">
                <a:solidFill>
                  <a:schemeClr val="bg1"/>
                </a:solidFill>
                <a:latin typeface="宋体" charset="-122"/>
              </a:rPr>
              <a:t>，</a:t>
            </a:r>
            <a:r>
              <a:rPr lang="en-US" altLang="zh-CN" b="1">
                <a:solidFill>
                  <a:schemeClr val="bg1"/>
                </a:solidFill>
                <a:latin typeface="宋体" charset="-122"/>
              </a:rPr>
              <a:t>C</a:t>
            </a:r>
            <a:r>
              <a:rPr lang="zh-CN" altLang="en-US" b="1">
                <a:solidFill>
                  <a:schemeClr val="bg1"/>
                </a:solidFill>
                <a:latin typeface="宋体" charset="-122"/>
              </a:rPr>
              <a:t>，</a:t>
            </a:r>
            <a:r>
              <a:rPr lang="en-US" altLang="zh-CN" b="1">
                <a:solidFill>
                  <a:schemeClr val="bg1"/>
                </a:solidFill>
                <a:latin typeface="宋体" charset="-122"/>
              </a:rPr>
              <a:t>Si</a:t>
            </a:r>
            <a:r>
              <a:rPr lang="zh-CN" altLang="en-US" b="1">
                <a:solidFill>
                  <a:schemeClr val="bg1"/>
                </a:solidFill>
                <a:latin typeface="宋体" charset="-122"/>
              </a:rPr>
              <a:t>等。</a:t>
            </a:r>
            <a:br>
              <a:rPr lang="zh-CN" altLang="en-US" b="1">
                <a:solidFill>
                  <a:schemeClr val="bg1"/>
                </a:solidFill>
                <a:latin typeface="宋体" charset="-122"/>
              </a:rPr>
            </a:br>
            <a:r>
              <a:rPr lang="zh-CN" altLang="en-US" b="1">
                <a:solidFill>
                  <a:schemeClr val="bg1"/>
                </a:solidFill>
                <a:latin typeface="宋体" charset="-122"/>
              </a:rPr>
              <a:t>③元素处于低化合价时的氧化物，如</a:t>
            </a:r>
            <a:r>
              <a:rPr lang="en-US" altLang="zh-CN" b="1">
                <a:solidFill>
                  <a:schemeClr val="bg1"/>
                </a:solidFill>
                <a:latin typeface="宋体" charset="-122"/>
              </a:rPr>
              <a:t>CO</a:t>
            </a:r>
            <a:r>
              <a:rPr lang="zh-CN" altLang="en-US" b="1">
                <a:solidFill>
                  <a:schemeClr val="bg1"/>
                </a:solidFill>
                <a:latin typeface="宋体" charset="-122"/>
              </a:rPr>
              <a:t>，</a:t>
            </a:r>
            <a:r>
              <a:rPr lang="en-US" altLang="zh-CN" b="1">
                <a:solidFill>
                  <a:schemeClr val="bg1"/>
                </a:solidFill>
                <a:latin typeface="宋体" charset="-122"/>
              </a:rPr>
              <a:t>SO</a:t>
            </a:r>
            <a:r>
              <a:rPr lang="en-US" altLang="zh-CN" b="1" baseline="-30000">
                <a:solidFill>
                  <a:schemeClr val="bg1"/>
                </a:solidFill>
                <a:latin typeface="宋体" charset="-122"/>
              </a:rPr>
              <a:t>2</a:t>
            </a:r>
            <a:r>
              <a:rPr lang="zh-CN" altLang="en-US" b="1">
                <a:solidFill>
                  <a:schemeClr val="bg1"/>
                </a:solidFill>
                <a:latin typeface="宋体" charset="-122"/>
              </a:rPr>
              <a:t>等。</a:t>
            </a:r>
            <a:br>
              <a:rPr lang="zh-CN" altLang="en-US" b="1">
                <a:solidFill>
                  <a:schemeClr val="bg1"/>
                </a:solidFill>
                <a:latin typeface="宋体" charset="-122"/>
              </a:rPr>
            </a:br>
            <a:r>
              <a:rPr lang="zh-CN" altLang="en-US" b="1">
                <a:solidFill>
                  <a:schemeClr val="bg1"/>
                </a:solidFill>
                <a:latin typeface="宋体" charset="-122"/>
              </a:rPr>
              <a:t>④元素处于低化合价时的酸，如</a:t>
            </a:r>
            <a:r>
              <a:rPr lang="en-US" altLang="zh-CN" b="1">
                <a:solidFill>
                  <a:schemeClr val="bg1"/>
                </a:solidFill>
                <a:latin typeface="宋体" charset="-122"/>
              </a:rPr>
              <a:t>HCl</a:t>
            </a:r>
            <a:r>
              <a:rPr lang="zh-CN" altLang="en-US" b="1">
                <a:solidFill>
                  <a:schemeClr val="bg1"/>
                </a:solidFill>
                <a:latin typeface="宋体" charset="-122"/>
              </a:rPr>
              <a:t>（浓），</a:t>
            </a:r>
            <a:r>
              <a:rPr lang="en-US" altLang="zh-CN" b="1">
                <a:solidFill>
                  <a:schemeClr val="bg1"/>
                </a:solidFill>
                <a:latin typeface="宋体" charset="-122"/>
              </a:rPr>
              <a:t>HBr</a:t>
            </a:r>
            <a:r>
              <a:rPr lang="zh-CN" altLang="en-US" b="1">
                <a:solidFill>
                  <a:schemeClr val="bg1"/>
                </a:solidFill>
                <a:latin typeface="宋体" charset="-122"/>
              </a:rPr>
              <a:t>，</a:t>
            </a:r>
            <a:r>
              <a:rPr lang="en-US" altLang="zh-CN" b="1">
                <a:solidFill>
                  <a:schemeClr val="bg1"/>
                </a:solidFill>
                <a:latin typeface="宋体" charset="-122"/>
              </a:rPr>
              <a:t>HI</a:t>
            </a:r>
            <a:r>
              <a:rPr lang="zh-CN" altLang="en-US" b="1">
                <a:solidFill>
                  <a:schemeClr val="bg1"/>
                </a:solidFill>
                <a:latin typeface="宋体" charset="-122"/>
              </a:rPr>
              <a:t>，</a:t>
            </a:r>
            <a:r>
              <a:rPr lang="en-US" altLang="zh-CN" b="1">
                <a:solidFill>
                  <a:schemeClr val="bg1"/>
                </a:solidFill>
                <a:latin typeface="宋体" charset="-122"/>
              </a:rPr>
              <a:t>H</a:t>
            </a:r>
            <a:r>
              <a:rPr lang="en-US" altLang="zh-CN" b="1" baseline="-30000">
                <a:solidFill>
                  <a:schemeClr val="bg1"/>
                </a:solidFill>
                <a:latin typeface="宋体" charset="-122"/>
              </a:rPr>
              <a:t>2</a:t>
            </a:r>
            <a:r>
              <a:rPr lang="en-US" altLang="zh-CN" b="1">
                <a:solidFill>
                  <a:schemeClr val="bg1"/>
                </a:solidFill>
                <a:latin typeface="宋体" charset="-122"/>
              </a:rPr>
              <a:t>S</a:t>
            </a:r>
            <a:r>
              <a:rPr lang="zh-CN" altLang="en-US" b="1">
                <a:solidFill>
                  <a:schemeClr val="bg1"/>
                </a:solidFill>
                <a:latin typeface="宋体" charset="-122"/>
              </a:rPr>
              <a:t>等。</a:t>
            </a:r>
            <a:br>
              <a:rPr lang="zh-CN" altLang="en-US" b="1">
                <a:solidFill>
                  <a:schemeClr val="bg1"/>
                </a:solidFill>
                <a:latin typeface="宋体" charset="-122"/>
              </a:rPr>
            </a:br>
            <a:r>
              <a:rPr lang="zh-CN" altLang="en-US" b="1">
                <a:solidFill>
                  <a:schemeClr val="bg1"/>
                </a:solidFill>
                <a:latin typeface="宋体" charset="-122"/>
              </a:rPr>
              <a:t>⑤元素处于低化合价时的盐，如</a:t>
            </a:r>
            <a:r>
              <a:rPr lang="en-US" altLang="zh-CN" b="1">
                <a:solidFill>
                  <a:schemeClr val="bg1"/>
                </a:solidFill>
                <a:latin typeface="宋体" charset="-122"/>
              </a:rPr>
              <a:t>Na</a:t>
            </a:r>
            <a:r>
              <a:rPr lang="en-US" altLang="zh-CN" b="1" baseline="-30000">
                <a:solidFill>
                  <a:schemeClr val="bg1"/>
                </a:solidFill>
                <a:latin typeface="宋体" charset="-122"/>
              </a:rPr>
              <a:t>2</a:t>
            </a:r>
            <a:r>
              <a:rPr lang="en-US" altLang="zh-CN" b="1">
                <a:solidFill>
                  <a:schemeClr val="bg1"/>
                </a:solidFill>
                <a:latin typeface="宋体" charset="-122"/>
              </a:rPr>
              <a:t>SO</a:t>
            </a:r>
            <a:r>
              <a:rPr lang="en-US" altLang="zh-CN" b="1" baseline="-30000">
                <a:solidFill>
                  <a:schemeClr val="bg1"/>
                </a:solidFill>
                <a:latin typeface="宋体" charset="-122"/>
              </a:rPr>
              <a:t>3</a:t>
            </a:r>
            <a:r>
              <a:rPr lang="zh-CN" altLang="en-US" b="1">
                <a:solidFill>
                  <a:schemeClr val="bg1"/>
                </a:solidFill>
                <a:latin typeface="宋体" charset="-122"/>
              </a:rPr>
              <a:t>，</a:t>
            </a:r>
            <a:r>
              <a:rPr lang="en-US" altLang="zh-CN" b="1">
                <a:solidFill>
                  <a:schemeClr val="bg1"/>
                </a:solidFill>
                <a:latin typeface="宋体" charset="-122"/>
              </a:rPr>
              <a:t>FeSO</a:t>
            </a:r>
            <a:r>
              <a:rPr lang="en-US" altLang="zh-CN" b="1" baseline="-30000">
                <a:solidFill>
                  <a:schemeClr val="bg1"/>
                </a:solidFill>
                <a:latin typeface="宋体" charset="-122"/>
              </a:rPr>
              <a:t>4</a:t>
            </a:r>
            <a:r>
              <a:rPr lang="zh-CN" altLang="en-US" b="1">
                <a:solidFill>
                  <a:schemeClr val="bg1"/>
                </a:solidFill>
                <a:latin typeface="宋体" charset="-122"/>
              </a:rPr>
              <a:t>等。</a:t>
            </a:r>
          </a:p>
        </p:txBody>
      </p:sp>
      <p:sp>
        <p:nvSpPr>
          <p:cNvPr id="11267" name="Rectangle 20"/>
          <p:cNvSpPr>
            <a:spLocks noChangeArrowheads="1"/>
          </p:cNvSpPr>
          <p:nvPr/>
        </p:nvSpPr>
        <p:spPr bwMode="auto">
          <a:xfrm>
            <a:off x="571500" y="928688"/>
            <a:ext cx="316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3600" b="1">
                <a:solidFill>
                  <a:schemeClr val="bg1"/>
                </a:solidFill>
                <a:latin typeface="宋体" charset="-122"/>
              </a:rPr>
              <a:t>重要的还原剂</a:t>
            </a:r>
          </a:p>
        </p:txBody>
      </p:sp>
    </p:spTree>
    <p:extLst>
      <p:ext uri="{BB962C8B-B14F-4D97-AF65-F5344CB8AC3E}">
        <p14:creationId xmlns:p14="http://schemas.microsoft.com/office/powerpoint/2010/main" val="2724520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00125" y="1071563"/>
            <a:ext cx="1874838" cy="492125"/>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fontAlgn="auto">
              <a:spcBef>
                <a:spcPts val="0"/>
              </a:spcBef>
              <a:spcAft>
                <a:spcPts val="0"/>
              </a:spcAft>
              <a:defRPr/>
            </a:pPr>
            <a:r>
              <a:rPr lang="en-US" altLang="zh-CN" sz="3200" b="1" dirty="0">
                <a:solidFill>
                  <a:schemeClr val="bg1"/>
                </a:solidFill>
                <a:latin typeface="+mn-lt"/>
                <a:ea typeface="+mn-ea"/>
              </a:rPr>
              <a:t>3、</a:t>
            </a:r>
            <a:r>
              <a:rPr lang="zh-CN" altLang="en-US" sz="3200" b="1" dirty="0">
                <a:solidFill>
                  <a:schemeClr val="bg1"/>
                </a:solidFill>
                <a:latin typeface="+mn-lt"/>
                <a:ea typeface="+mn-ea"/>
              </a:rPr>
              <a:t>关系：</a:t>
            </a:r>
          </a:p>
        </p:txBody>
      </p:sp>
      <p:sp>
        <p:nvSpPr>
          <p:cNvPr id="25608" name="Text Box 8"/>
          <p:cNvSpPr txBox="1">
            <a:spLocks noChangeArrowheads="1"/>
          </p:cNvSpPr>
          <p:nvPr/>
        </p:nvSpPr>
        <p:spPr bwMode="auto">
          <a:xfrm>
            <a:off x="1063625" y="3357563"/>
            <a:ext cx="6778625" cy="461962"/>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fontAlgn="auto">
              <a:spcBef>
                <a:spcPts val="0"/>
              </a:spcBef>
              <a:spcAft>
                <a:spcPts val="0"/>
              </a:spcAft>
              <a:defRPr/>
            </a:pPr>
            <a:r>
              <a:rPr lang="zh-CN" altLang="en-US" sz="3000" b="1">
                <a:solidFill>
                  <a:schemeClr val="bg1"/>
                </a:solidFill>
                <a:latin typeface="+mn-lt"/>
                <a:ea typeface="+mn-ea"/>
              </a:rPr>
              <a:t>还原剂 </a:t>
            </a:r>
            <a:r>
              <a:rPr lang="en-US" altLang="zh-CN" sz="3000" b="1">
                <a:solidFill>
                  <a:schemeClr val="bg1"/>
                </a:solidFill>
                <a:latin typeface="+mn-lt"/>
                <a:ea typeface="+mn-ea"/>
              </a:rPr>
              <a:t>+ </a:t>
            </a:r>
            <a:r>
              <a:rPr lang="zh-CN" altLang="en-US" sz="3000" b="1">
                <a:solidFill>
                  <a:schemeClr val="bg1"/>
                </a:solidFill>
                <a:latin typeface="+mn-lt"/>
                <a:ea typeface="+mn-ea"/>
              </a:rPr>
              <a:t>氧化剂 →氧化产物 </a:t>
            </a:r>
            <a:r>
              <a:rPr lang="en-US" altLang="zh-CN" sz="3000" b="1">
                <a:solidFill>
                  <a:schemeClr val="bg1"/>
                </a:solidFill>
                <a:latin typeface="+mn-lt"/>
                <a:ea typeface="+mn-ea"/>
              </a:rPr>
              <a:t>+ </a:t>
            </a:r>
            <a:r>
              <a:rPr lang="zh-CN" altLang="en-US" sz="3000" b="1">
                <a:solidFill>
                  <a:schemeClr val="bg1"/>
                </a:solidFill>
                <a:latin typeface="+mn-lt"/>
                <a:ea typeface="+mn-ea"/>
              </a:rPr>
              <a:t>还原产物</a:t>
            </a:r>
          </a:p>
        </p:txBody>
      </p:sp>
      <p:sp>
        <p:nvSpPr>
          <p:cNvPr id="25617" name="Text Box 17"/>
          <p:cNvSpPr txBox="1">
            <a:spLocks noChangeArrowheads="1"/>
          </p:cNvSpPr>
          <p:nvPr/>
        </p:nvSpPr>
        <p:spPr bwMode="auto">
          <a:xfrm>
            <a:off x="785813" y="2252663"/>
            <a:ext cx="7340600" cy="461962"/>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fontAlgn="auto">
              <a:spcBef>
                <a:spcPts val="0"/>
              </a:spcBef>
              <a:spcAft>
                <a:spcPts val="0"/>
              </a:spcAft>
              <a:defRPr/>
            </a:pPr>
            <a:r>
              <a:rPr lang="zh-CN" altLang="en-US" sz="3000" b="1" dirty="0">
                <a:solidFill>
                  <a:schemeClr val="bg1"/>
                </a:solidFill>
                <a:latin typeface="+mn-lt"/>
                <a:ea typeface="+mn-ea"/>
              </a:rPr>
              <a:t>失去电子，化合价升高，被氧化，显还原性</a:t>
            </a:r>
          </a:p>
        </p:txBody>
      </p:sp>
      <p:sp>
        <p:nvSpPr>
          <p:cNvPr id="25618" name="Text Box 18"/>
          <p:cNvSpPr txBox="1">
            <a:spLocks noChangeArrowheads="1"/>
          </p:cNvSpPr>
          <p:nvPr/>
        </p:nvSpPr>
        <p:spPr bwMode="auto">
          <a:xfrm>
            <a:off x="1371600" y="4400550"/>
            <a:ext cx="7340600" cy="461963"/>
          </a:xfrm>
          <a:prstGeom prst="rect">
            <a:avLst/>
          </a:prstGeom>
          <a:noFill/>
          <a:ln w="9525">
            <a:noFill/>
            <a:miter lim="800000"/>
            <a:headEnd/>
            <a:tailEnd/>
          </a:ln>
          <a:effectLst>
            <a:outerShdw dist="17961" dir="2700000" algn="ctr" rotWithShape="0">
              <a:schemeClr val="tx1"/>
            </a:outerShdw>
          </a:effectLst>
        </p:spPr>
        <p:txBody>
          <a:bodyPr wrap="none" lIns="0" tIns="0" rIns="0" bIns="0">
            <a:spAutoFit/>
          </a:bodyPr>
          <a:lstStyle/>
          <a:p>
            <a:pPr fontAlgn="auto">
              <a:spcBef>
                <a:spcPts val="0"/>
              </a:spcBef>
              <a:spcAft>
                <a:spcPts val="0"/>
              </a:spcAft>
              <a:defRPr/>
            </a:pPr>
            <a:r>
              <a:rPr lang="zh-CN" altLang="en-US" sz="3000" b="1">
                <a:solidFill>
                  <a:schemeClr val="bg1"/>
                </a:solidFill>
                <a:latin typeface="+mn-lt"/>
                <a:ea typeface="+mn-ea"/>
              </a:rPr>
              <a:t>得到电子，化合价降低，被还原，显氧化性</a:t>
            </a:r>
          </a:p>
        </p:txBody>
      </p:sp>
      <p:grpSp>
        <p:nvGrpSpPr>
          <p:cNvPr id="12294" name="组合 25"/>
          <p:cNvGrpSpPr>
            <a:grpSpLocks/>
          </p:cNvGrpSpPr>
          <p:nvPr/>
        </p:nvGrpSpPr>
        <p:grpSpPr bwMode="auto">
          <a:xfrm>
            <a:off x="1785938" y="2928938"/>
            <a:ext cx="3357562" cy="428625"/>
            <a:chOff x="1785918" y="2928934"/>
            <a:chExt cx="5287206" cy="429422"/>
          </a:xfrm>
        </p:grpSpPr>
        <p:cxnSp>
          <p:nvCxnSpPr>
            <p:cNvPr id="20" name="直接连接符 19"/>
            <p:cNvCxnSpPr/>
            <p:nvPr/>
          </p:nvCxnSpPr>
          <p:spPr>
            <a:xfrm rot="5400000">
              <a:off x="1608242" y="3106610"/>
              <a:ext cx="357851" cy="2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85918" y="2928934"/>
              <a:ext cx="5287206"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a:off x="6857163" y="3142395"/>
              <a:ext cx="429422" cy="2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295" name="组合 36"/>
          <p:cNvGrpSpPr>
            <a:grpSpLocks/>
          </p:cNvGrpSpPr>
          <p:nvPr/>
        </p:nvGrpSpPr>
        <p:grpSpPr bwMode="auto">
          <a:xfrm>
            <a:off x="3213100" y="3716338"/>
            <a:ext cx="4073525" cy="428625"/>
            <a:chOff x="3213884" y="3715546"/>
            <a:chExt cx="2001852" cy="429422"/>
          </a:xfrm>
        </p:grpSpPr>
        <p:cxnSp>
          <p:nvCxnSpPr>
            <p:cNvPr id="32" name="直接连接符 31"/>
            <p:cNvCxnSpPr/>
            <p:nvPr/>
          </p:nvCxnSpPr>
          <p:spPr>
            <a:xfrm rot="5400000">
              <a:off x="3035738" y="3965261"/>
              <a:ext cx="357852" cy="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214664" y="4143377"/>
              <a:ext cx="2000292" cy="1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flipH="1" flipV="1">
              <a:off x="5000245" y="3929477"/>
              <a:ext cx="429422" cy="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6246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7200" y="700088"/>
            <a:ext cx="2057400" cy="519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bg1"/>
                </a:solidFill>
              </a:rPr>
              <a:t>精华结论</a:t>
            </a:r>
          </a:p>
        </p:txBody>
      </p:sp>
      <p:sp>
        <p:nvSpPr>
          <p:cNvPr id="3" name="WordArt 3"/>
          <p:cNvSpPr>
            <a:spLocks noChangeArrowheads="1" noChangeShapeType="1" noTextEdit="1"/>
          </p:cNvSpPr>
          <p:nvPr/>
        </p:nvSpPr>
        <p:spPr bwMode="auto">
          <a:xfrm>
            <a:off x="228600" y="4495800"/>
            <a:ext cx="8686800" cy="838200"/>
          </a:xfrm>
          <a:prstGeom prst="rect">
            <a:avLst/>
          </a:prstGeom>
          <a:ln>
            <a:solidFill>
              <a:schemeClr val="bg1"/>
            </a:solidFill>
          </a:ln>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2400" kern="10">
                <a:ln w="9525">
                  <a:solidFill>
                    <a:srgbClr val="008000"/>
                  </a:solidFill>
                  <a:round/>
                  <a:headEnd/>
                  <a:tailEnd/>
                </a:ln>
                <a:solidFill>
                  <a:schemeClr val="bg1"/>
                </a:solidFill>
                <a:latin typeface="宋体"/>
                <a:ea typeface="宋体"/>
              </a:rPr>
              <a:t>得电子→价降低→被还原→氧化剂→有氧化性→发生还原反应→对应产物叫还原产物</a:t>
            </a:r>
          </a:p>
        </p:txBody>
      </p:sp>
      <p:sp>
        <p:nvSpPr>
          <p:cNvPr id="4" name="WordArt 4"/>
          <p:cNvSpPr>
            <a:spLocks noChangeArrowheads="1" noChangeShapeType="1" noTextEdit="1"/>
          </p:cNvSpPr>
          <p:nvPr/>
        </p:nvSpPr>
        <p:spPr bwMode="auto">
          <a:xfrm>
            <a:off x="228600" y="1371600"/>
            <a:ext cx="8686800" cy="838200"/>
          </a:xfrm>
          <a:prstGeom prst="rect">
            <a:avLst/>
          </a:prstGeom>
          <a:ln>
            <a:solidFill>
              <a:schemeClr val="bg1"/>
            </a:solidFill>
          </a:ln>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2400" kern="10">
                <a:ln w="9525">
                  <a:solidFill>
                    <a:srgbClr val="FF0000"/>
                  </a:solidFill>
                  <a:round/>
                  <a:headEnd/>
                  <a:tailEnd/>
                </a:ln>
                <a:solidFill>
                  <a:schemeClr val="bg1"/>
                </a:solidFill>
                <a:latin typeface="宋体"/>
                <a:ea typeface="宋体"/>
              </a:rPr>
              <a:t>失电子→价升高→被氧化→还原剂→有还原性→发生氧化反应→对应产物叫氧化产物</a:t>
            </a:r>
          </a:p>
        </p:txBody>
      </p:sp>
      <p:grpSp>
        <p:nvGrpSpPr>
          <p:cNvPr id="5" name="Group 5"/>
          <p:cNvGrpSpPr>
            <a:grpSpLocks/>
          </p:cNvGrpSpPr>
          <p:nvPr/>
        </p:nvGrpSpPr>
        <p:grpSpPr bwMode="auto">
          <a:xfrm>
            <a:off x="228600" y="2286000"/>
            <a:ext cx="533400" cy="1981200"/>
            <a:chOff x="144" y="1344"/>
            <a:chExt cx="336" cy="1248"/>
          </a:xfrm>
        </p:grpSpPr>
        <p:sp>
          <p:nvSpPr>
            <p:cNvPr id="6" name="Text Box 6"/>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本质</a:t>
              </a:r>
            </a:p>
          </p:txBody>
        </p:sp>
        <p:sp>
          <p:nvSpPr>
            <p:cNvPr id="7" name="Line 7"/>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8" name="Line 8"/>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9" name="Group 9"/>
          <p:cNvGrpSpPr>
            <a:grpSpLocks/>
          </p:cNvGrpSpPr>
          <p:nvPr/>
        </p:nvGrpSpPr>
        <p:grpSpPr bwMode="auto">
          <a:xfrm>
            <a:off x="1295400" y="2286000"/>
            <a:ext cx="533400" cy="1981200"/>
            <a:chOff x="144" y="1344"/>
            <a:chExt cx="336" cy="1248"/>
          </a:xfrm>
        </p:grpSpPr>
        <p:sp>
          <p:nvSpPr>
            <p:cNvPr id="10" name="Text Box 10"/>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表现</a:t>
              </a:r>
            </a:p>
          </p:txBody>
        </p:sp>
        <p:sp>
          <p:nvSpPr>
            <p:cNvPr id="11" name="Line 11"/>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12" name="Line 12"/>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13" name="Group 13"/>
          <p:cNvGrpSpPr>
            <a:grpSpLocks/>
          </p:cNvGrpSpPr>
          <p:nvPr/>
        </p:nvGrpSpPr>
        <p:grpSpPr bwMode="auto">
          <a:xfrm>
            <a:off x="2133600" y="2209800"/>
            <a:ext cx="914400" cy="2057400"/>
            <a:chOff x="1344" y="1296"/>
            <a:chExt cx="576" cy="1296"/>
          </a:xfrm>
        </p:grpSpPr>
        <p:sp>
          <p:nvSpPr>
            <p:cNvPr id="14" name="Text Box 14"/>
            <p:cNvSpPr txBox="1">
              <a:spLocks noChangeArrowheads="1"/>
            </p:cNvSpPr>
            <p:nvPr/>
          </p:nvSpPr>
          <p:spPr bwMode="auto">
            <a:xfrm>
              <a:off x="1344" y="1680"/>
              <a:ext cx="576" cy="601"/>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bg1"/>
                  </a:solidFill>
                </a:rPr>
                <a:t>物质或元素的过程</a:t>
              </a:r>
            </a:p>
          </p:txBody>
        </p:sp>
        <p:sp>
          <p:nvSpPr>
            <p:cNvPr id="15" name="Line 15"/>
            <p:cNvSpPr>
              <a:spLocks noChangeShapeType="1"/>
            </p:cNvSpPr>
            <p:nvPr/>
          </p:nvSpPr>
          <p:spPr bwMode="auto">
            <a:xfrm flipH="1">
              <a:off x="15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16" name="Line 16"/>
            <p:cNvSpPr>
              <a:spLocks noChangeShapeType="1"/>
            </p:cNvSpPr>
            <p:nvPr/>
          </p:nvSpPr>
          <p:spPr bwMode="auto">
            <a:xfrm flipV="1">
              <a:off x="1536" y="129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17" name="Group 17"/>
          <p:cNvGrpSpPr>
            <a:grpSpLocks/>
          </p:cNvGrpSpPr>
          <p:nvPr/>
        </p:nvGrpSpPr>
        <p:grpSpPr bwMode="auto">
          <a:xfrm>
            <a:off x="4343400" y="2362200"/>
            <a:ext cx="533400" cy="1981200"/>
            <a:chOff x="144" y="1344"/>
            <a:chExt cx="336" cy="1248"/>
          </a:xfrm>
        </p:grpSpPr>
        <p:sp>
          <p:nvSpPr>
            <p:cNvPr id="18" name="Text Box 18"/>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性质</a:t>
              </a:r>
            </a:p>
          </p:txBody>
        </p:sp>
        <p:sp>
          <p:nvSpPr>
            <p:cNvPr id="19" name="Line 19"/>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20" name="Line 20"/>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21" name="Group 21"/>
          <p:cNvGrpSpPr>
            <a:grpSpLocks/>
          </p:cNvGrpSpPr>
          <p:nvPr/>
        </p:nvGrpSpPr>
        <p:grpSpPr bwMode="auto">
          <a:xfrm>
            <a:off x="5791200" y="2286000"/>
            <a:ext cx="533400" cy="1981200"/>
            <a:chOff x="144" y="1344"/>
            <a:chExt cx="336" cy="1248"/>
          </a:xfrm>
        </p:grpSpPr>
        <p:sp>
          <p:nvSpPr>
            <p:cNvPr id="22" name="Text Box 22"/>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反应</a:t>
              </a:r>
            </a:p>
          </p:txBody>
        </p:sp>
        <p:sp>
          <p:nvSpPr>
            <p:cNvPr id="23" name="Line 23"/>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24" name="Line 24"/>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25" name="Group 25"/>
          <p:cNvGrpSpPr>
            <a:grpSpLocks/>
          </p:cNvGrpSpPr>
          <p:nvPr/>
        </p:nvGrpSpPr>
        <p:grpSpPr bwMode="auto">
          <a:xfrm>
            <a:off x="3276600" y="2286000"/>
            <a:ext cx="533400" cy="1981200"/>
            <a:chOff x="144" y="1344"/>
            <a:chExt cx="336" cy="1248"/>
          </a:xfrm>
        </p:grpSpPr>
        <p:sp>
          <p:nvSpPr>
            <p:cNvPr id="26" name="Text Box 26"/>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物质</a:t>
              </a:r>
            </a:p>
          </p:txBody>
        </p:sp>
        <p:sp>
          <p:nvSpPr>
            <p:cNvPr id="27" name="Line 27"/>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28" name="Line 28"/>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grpSp>
        <p:nvGrpSpPr>
          <p:cNvPr id="29" name="Group 29"/>
          <p:cNvGrpSpPr>
            <a:grpSpLocks/>
          </p:cNvGrpSpPr>
          <p:nvPr/>
        </p:nvGrpSpPr>
        <p:grpSpPr bwMode="auto">
          <a:xfrm>
            <a:off x="7391400" y="2286000"/>
            <a:ext cx="609600" cy="1981200"/>
            <a:chOff x="144" y="1344"/>
            <a:chExt cx="336" cy="1248"/>
          </a:xfrm>
        </p:grpSpPr>
        <p:sp>
          <p:nvSpPr>
            <p:cNvPr id="30" name="Text Box 30"/>
            <p:cNvSpPr txBox="1">
              <a:spLocks noChangeArrowheads="1"/>
            </p:cNvSpPr>
            <p:nvPr/>
          </p:nvSpPr>
          <p:spPr bwMode="auto">
            <a:xfrm>
              <a:off x="144" y="1680"/>
              <a:ext cx="336" cy="542"/>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产物</a:t>
              </a:r>
            </a:p>
          </p:txBody>
        </p:sp>
        <p:sp>
          <p:nvSpPr>
            <p:cNvPr id="31" name="Line 31"/>
            <p:cNvSpPr>
              <a:spLocks noChangeShapeType="1"/>
            </p:cNvSpPr>
            <p:nvPr/>
          </p:nvSpPr>
          <p:spPr bwMode="auto">
            <a:xfrm flipH="1">
              <a:off x="336" y="2256"/>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sp>
          <p:nvSpPr>
            <p:cNvPr id="32" name="Line 32"/>
            <p:cNvSpPr>
              <a:spLocks noChangeShapeType="1"/>
            </p:cNvSpPr>
            <p:nvPr/>
          </p:nvSpPr>
          <p:spPr bwMode="auto">
            <a:xfrm flipV="1">
              <a:off x="336" y="1344"/>
              <a:ext cx="0" cy="336"/>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1979712" y="2924944"/>
            <a:ext cx="5040312" cy="641350"/>
          </a:xfrm>
          <a:prstGeom prst="rect">
            <a:avLst/>
          </a:prstGeom>
          <a:noFill/>
          <a:ln w="9525">
            <a:noFill/>
            <a:miter lim="800000"/>
            <a:headEnd/>
            <a:tailEnd/>
          </a:ln>
        </p:spPr>
        <p:txBody>
          <a:bodyPr>
            <a:spAutoFit/>
          </a:bodyPr>
          <a:lstStyle/>
          <a:p>
            <a:r>
              <a:rPr lang="zh-CN" altLang="en-US" sz="3600" b="1" dirty="0" smtClean="0">
                <a:solidFill>
                  <a:srgbClr val="FFFF00"/>
                </a:solidFill>
              </a:rPr>
              <a:t>第</a:t>
            </a:r>
            <a:r>
              <a:rPr lang="en-US" altLang="zh-CN" sz="3600" b="1" dirty="0" smtClean="0">
                <a:solidFill>
                  <a:srgbClr val="FFFF00"/>
                </a:solidFill>
              </a:rPr>
              <a:t>3</a:t>
            </a:r>
            <a:r>
              <a:rPr lang="zh-CN" altLang="en-US" sz="3600" b="1" dirty="0" smtClean="0">
                <a:solidFill>
                  <a:srgbClr val="FFFF00"/>
                </a:solidFill>
              </a:rPr>
              <a:t>节  氧化还原反应</a:t>
            </a:r>
            <a:endParaRPr lang="zh-CN" altLang="en-US" sz="3600" b="1"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3825" y="860425"/>
            <a:ext cx="8740140" cy="5212080"/>
          </a:xfrm>
          <a:prstGeom prst="rect">
            <a:avLst/>
          </a:prstGeom>
          <a:noFill/>
        </p:spPr>
        <p:txBody>
          <a:bodyPr wrap="square" rtlCol="0">
            <a:spAutoFit/>
          </a:bodyPr>
          <a:lstStyle/>
          <a:p>
            <a:pPr lvl="0">
              <a:lnSpc>
                <a:spcPct val="150000"/>
              </a:lnSpc>
            </a:pPr>
            <a:r>
              <a:rPr lang="en-US" altLang="zh-CN" sz="3200" b="1" dirty="0">
                <a:solidFill>
                  <a:schemeClr val="bg1"/>
                </a:solidFill>
                <a:latin typeface="黑体" panose="02010609060101010101" pitchFamily="49" charset="-122"/>
                <a:ea typeface="黑体" panose="02010609060101010101" pitchFamily="49" charset="-122"/>
                <a:sym typeface="+mn-ea"/>
              </a:rPr>
              <a:t>1.</a:t>
            </a:r>
            <a:r>
              <a:rPr lang="zh-CN" altLang="en-US" sz="3200" b="1" dirty="0">
                <a:solidFill>
                  <a:schemeClr val="bg1"/>
                </a:solidFill>
                <a:latin typeface="黑体" panose="02010609060101010101" pitchFamily="49" charset="-122"/>
                <a:ea typeface="黑体" panose="02010609060101010101" pitchFamily="49" charset="-122"/>
                <a:sym typeface="+mn-ea"/>
              </a:rPr>
              <a:t>已知</a:t>
            </a:r>
            <a:r>
              <a:rPr lang="en-US" altLang="zh-CN" sz="3200" b="1">
                <a:solidFill>
                  <a:schemeClr val="bg1"/>
                </a:solidFill>
                <a:latin typeface="黑体" panose="02010609060101010101" pitchFamily="49" charset="-122"/>
                <a:ea typeface="黑体" panose="02010609060101010101" pitchFamily="49" charset="-122"/>
                <a:sym typeface="+mn-ea"/>
              </a:rPr>
              <a:t>Na</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S</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O</a:t>
            </a:r>
            <a:r>
              <a:rPr lang="en-US" altLang="zh-CN" sz="3200" b="1" baseline="-30000">
                <a:solidFill>
                  <a:schemeClr val="bg1"/>
                </a:solidFill>
                <a:latin typeface="黑体" panose="02010609060101010101" pitchFamily="49" charset="-122"/>
                <a:ea typeface="黑体" panose="02010609060101010101" pitchFamily="49" charset="-122"/>
                <a:sym typeface="+mn-ea"/>
              </a:rPr>
              <a:t>3</a:t>
            </a:r>
            <a:r>
              <a:rPr lang="en-US" altLang="zh-CN" sz="3200" b="1" dirty="0">
                <a:solidFill>
                  <a:schemeClr val="bg1"/>
                </a:solidFill>
                <a:latin typeface="黑体" panose="02010609060101010101" pitchFamily="49" charset="-122"/>
                <a:ea typeface="黑体" panose="02010609060101010101" pitchFamily="49" charset="-122"/>
                <a:sym typeface="+mn-ea"/>
              </a:rPr>
              <a:t>(S</a:t>
            </a:r>
            <a:r>
              <a:rPr lang="zh-CN" altLang="en-US" sz="3200" b="1" dirty="0">
                <a:solidFill>
                  <a:schemeClr val="bg1"/>
                </a:solidFill>
                <a:latin typeface="黑体" panose="02010609060101010101" pitchFamily="49" charset="-122"/>
                <a:ea typeface="黑体" panose="02010609060101010101" pitchFamily="49" charset="-122"/>
                <a:sym typeface="+mn-ea"/>
              </a:rPr>
              <a:t>为</a:t>
            </a:r>
            <a:r>
              <a:rPr lang="en-US" altLang="zh-CN" sz="3200" b="1" dirty="0">
                <a:solidFill>
                  <a:schemeClr val="bg1"/>
                </a:solidFill>
                <a:latin typeface="黑体" panose="02010609060101010101" pitchFamily="49" charset="-122"/>
                <a:ea typeface="黑体" panose="02010609060101010101" pitchFamily="49" charset="-122"/>
                <a:sym typeface="+mn-ea"/>
              </a:rPr>
              <a:t>+2</a:t>
            </a:r>
            <a:r>
              <a:rPr lang="zh-CN" altLang="en-US" sz="3200" b="1" dirty="0">
                <a:solidFill>
                  <a:schemeClr val="bg1"/>
                </a:solidFill>
                <a:latin typeface="黑体" panose="02010609060101010101" pitchFamily="49" charset="-122"/>
                <a:ea typeface="黑体" panose="02010609060101010101" pitchFamily="49" charset="-122"/>
                <a:sym typeface="+mn-ea"/>
              </a:rPr>
              <a:t>价</a:t>
            </a:r>
            <a:r>
              <a:rPr lang="en-US" altLang="zh-CN" sz="3200" b="1" dirty="0">
                <a:solidFill>
                  <a:schemeClr val="bg1"/>
                </a:solidFill>
                <a:latin typeface="黑体" panose="02010609060101010101" pitchFamily="49" charset="-122"/>
                <a:ea typeface="黑体" panose="02010609060101010101" pitchFamily="49" charset="-122"/>
                <a:sym typeface="+mn-ea"/>
              </a:rPr>
              <a:t>)</a:t>
            </a:r>
            <a:r>
              <a:rPr lang="zh-CN" altLang="en-US" sz="3200" b="1" dirty="0">
                <a:solidFill>
                  <a:schemeClr val="bg1"/>
                </a:solidFill>
                <a:latin typeface="黑体" panose="02010609060101010101" pitchFamily="49" charset="-122"/>
                <a:ea typeface="黑体" panose="02010609060101010101" pitchFamily="49" charset="-122"/>
                <a:sym typeface="+mn-ea"/>
              </a:rPr>
              <a:t>可与氯气发生如下反应：</a:t>
            </a:r>
            <a:r>
              <a:rPr lang="en-US" altLang="zh-CN" sz="3200" b="1">
                <a:solidFill>
                  <a:schemeClr val="bg1"/>
                </a:solidFill>
                <a:latin typeface="黑体" panose="02010609060101010101" pitchFamily="49" charset="-122"/>
                <a:ea typeface="黑体" panose="02010609060101010101" pitchFamily="49" charset="-122"/>
                <a:sym typeface="+mn-ea"/>
              </a:rPr>
              <a:t>4Cl</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+Na</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S</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O</a:t>
            </a:r>
            <a:r>
              <a:rPr lang="en-US" altLang="zh-CN" sz="3200" b="1" baseline="-30000">
                <a:solidFill>
                  <a:schemeClr val="bg1"/>
                </a:solidFill>
                <a:latin typeface="黑体" panose="02010609060101010101" pitchFamily="49" charset="-122"/>
                <a:ea typeface="黑体" panose="02010609060101010101" pitchFamily="49" charset="-122"/>
                <a:sym typeface="+mn-ea"/>
              </a:rPr>
              <a:t>3</a:t>
            </a:r>
            <a:r>
              <a:rPr lang="en-US" altLang="zh-CN" sz="3200" b="1">
                <a:solidFill>
                  <a:schemeClr val="bg1"/>
                </a:solidFill>
                <a:latin typeface="黑体" panose="02010609060101010101" pitchFamily="49" charset="-122"/>
                <a:ea typeface="黑体" panose="02010609060101010101" pitchFamily="49" charset="-122"/>
                <a:sym typeface="+mn-ea"/>
              </a:rPr>
              <a:t>+5H</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O====2NaCl +2H</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SO</a:t>
            </a:r>
            <a:r>
              <a:rPr lang="en-US" altLang="zh-CN" sz="3200" b="1" baseline="-30000">
                <a:solidFill>
                  <a:schemeClr val="bg1"/>
                </a:solidFill>
                <a:latin typeface="黑体" panose="02010609060101010101" pitchFamily="49" charset="-122"/>
                <a:ea typeface="黑体" panose="02010609060101010101" pitchFamily="49" charset="-122"/>
                <a:sym typeface="+mn-ea"/>
              </a:rPr>
              <a:t>4</a:t>
            </a:r>
            <a:r>
              <a:rPr lang="en-US" altLang="zh-CN" sz="3200" b="1" dirty="0">
                <a:solidFill>
                  <a:schemeClr val="bg1"/>
                </a:solidFill>
                <a:latin typeface="黑体" panose="02010609060101010101" pitchFamily="49" charset="-122"/>
                <a:ea typeface="黑体" panose="02010609060101010101" pitchFamily="49" charset="-122"/>
                <a:sym typeface="+mn-ea"/>
              </a:rPr>
              <a:t>+6HCl</a:t>
            </a:r>
            <a:r>
              <a:rPr lang="zh-CN" altLang="en-US" sz="3200" b="1" dirty="0">
                <a:solidFill>
                  <a:schemeClr val="bg1"/>
                </a:solidFill>
                <a:latin typeface="黑体" panose="02010609060101010101" pitchFamily="49" charset="-122"/>
                <a:ea typeface="黑体" panose="02010609060101010101" pitchFamily="49" charset="-122"/>
                <a:sym typeface="+mn-ea"/>
              </a:rPr>
              <a:t>，有关该反应的叙述正确的是</a:t>
            </a:r>
            <a:r>
              <a:rPr lang="en-US" altLang="zh-CN" sz="3200" b="1" dirty="0">
                <a:solidFill>
                  <a:schemeClr val="bg1"/>
                </a:solidFill>
                <a:latin typeface="黑体" panose="02010609060101010101" pitchFamily="49" charset="-122"/>
                <a:ea typeface="黑体" panose="02010609060101010101" pitchFamily="49" charset="-122"/>
                <a:sym typeface="+mn-ea"/>
              </a:rPr>
              <a:t>(</a:t>
            </a:r>
            <a:r>
              <a:rPr lang="zh-CN" altLang="en-US" sz="3200" b="1" dirty="0">
                <a:solidFill>
                  <a:schemeClr val="bg1"/>
                </a:solidFill>
                <a:latin typeface="黑体" panose="02010609060101010101" pitchFamily="49" charset="-122"/>
                <a:ea typeface="黑体" panose="02010609060101010101" pitchFamily="49" charset="-122"/>
                <a:sym typeface="+mn-ea"/>
              </a:rPr>
              <a:t>　　</a:t>
            </a:r>
            <a:r>
              <a:rPr lang="en-US" altLang="zh-CN" sz="3200" b="1">
                <a:solidFill>
                  <a:schemeClr val="bg1"/>
                </a:solidFill>
                <a:latin typeface="黑体" panose="02010609060101010101" pitchFamily="49" charset="-122"/>
                <a:ea typeface="黑体" panose="02010609060101010101" pitchFamily="49" charset="-122"/>
                <a:sym typeface="+mn-ea"/>
              </a:rPr>
              <a:t>)</a:t>
            </a:r>
            <a:endParaRPr lang="en-US" altLang="zh-CN" sz="3200" b="1">
              <a:solidFill>
                <a:schemeClr val="bg1"/>
              </a:solidFill>
              <a:latin typeface="黑体" panose="02010609060101010101" pitchFamily="49" charset="-122"/>
              <a:ea typeface="黑体" panose="02010609060101010101" pitchFamily="49" charset="-122"/>
            </a:endParaRPr>
          </a:p>
          <a:p>
            <a:pPr lvl="0">
              <a:lnSpc>
                <a:spcPct val="150000"/>
              </a:lnSpc>
            </a:pPr>
            <a:r>
              <a:rPr lang="en-US" altLang="zh-CN" sz="3200" b="1">
                <a:solidFill>
                  <a:schemeClr val="bg1"/>
                </a:solidFill>
                <a:latin typeface="黑体" panose="02010609060101010101" pitchFamily="49" charset="-122"/>
                <a:ea typeface="黑体" panose="02010609060101010101" pitchFamily="49" charset="-122"/>
                <a:sym typeface="+mn-ea"/>
              </a:rPr>
              <a:t>A.Cl</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zh-CN" altLang="en-US" sz="3200" b="1" dirty="0">
                <a:solidFill>
                  <a:schemeClr val="bg1"/>
                </a:solidFill>
                <a:latin typeface="黑体" panose="02010609060101010101" pitchFamily="49" charset="-122"/>
                <a:ea typeface="黑体" panose="02010609060101010101" pitchFamily="49" charset="-122"/>
                <a:sym typeface="+mn-ea"/>
              </a:rPr>
              <a:t>在该反应中被还原</a:t>
            </a:r>
            <a:endParaRPr lang="zh-CN" altLang="en-US" sz="3200" b="1" dirty="0">
              <a:solidFill>
                <a:schemeClr val="bg1"/>
              </a:solidFill>
              <a:latin typeface="黑体" panose="02010609060101010101" pitchFamily="49" charset="-122"/>
              <a:ea typeface="黑体" panose="02010609060101010101" pitchFamily="49" charset="-122"/>
            </a:endParaRPr>
          </a:p>
          <a:p>
            <a:pPr lvl="0">
              <a:lnSpc>
                <a:spcPct val="150000"/>
              </a:lnSpc>
            </a:pPr>
            <a:r>
              <a:rPr lang="en-US" altLang="zh-CN" sz="3200" b="1">
                <a:solidFill>
                  <a:schemeClr val="bg1"/>
                </a:solidFill>
                <a:latin typeface="黑体" panose="02010609060101010101" pitchFamily="49" charset="-122"/>
                <a:ea typeface="黑体" panose="02010609060101010101" pitchFamily="49" charset="-122"/>
                <a:sym typeface="+mn-ea"/>
              </a:rPr>
              <a:t>B.H</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a:solidFill>
                  <a:schemeClr val="bg1"/>
                </a:solidFill>
                <a:latin typeface="黑体" panose="02010609060101010101" pitchFamily="49" charset="-122"/>
                <a:ea typeface="黑体" panose="02010609060101010101" pitchFamily="49" charset="-122"/>
                <a:sym typeface="+mn-ea"/>
              </a:rPr>
              <a:t>SO</a:t>
            </a:r>
            <a:r>
              <a:rPr lang="en-US" altLang="zh-CN" sz="3200" b="1" baseline="-30000">
                <a:solidFill>
                  <a:schemeClr val="bg1"/>
                </a:solidFill>
                <a:latin typeface="黑体" panose="02010609060101010101" pitchFamily="49" charset="-122"/>
                <a:ea typeface="黑体" panose="02010609060101010101" pitchFamily="49" charset="-122"/>
                <a:sym typeface="+mn-ea"/>
              </a:rPr>
              <a:t>4</a:t>
            </a:r>
            <a:r>
              <a:rPr lang="zh-CN" altLang="en-US" sz="3200" b="1" dirty="0">
                <a:solidFill>
                  <a:schemeClr val="bg1"/>
                </a:solidFill>
                <a:latin typeface="黑体" panose="02010609060101010101" pitchFamily="49" charset="-122"/>
                <a:ea typeface="黑体" panose="02010609060101010101" pitchFamily="49" charset="-122"/>
                <a:sym typeface="+mn-ea"/>
              </a:rPr>
              <a:t>是还原产物</a:t>
            </a:r>
            <a:endParaRPr lang="zh-CN" altLang="en-US" sz="3200" b="1" dirty="0">
              <a:solidFill>
                <a:schemeClr val="bg1"/>
              </a:solidFill>
              <a:latin typeface="黑体" panose="02010609060101010101" pitchFamily="49" charset="-122"/>
              <a:ea typeface="黑体" panose="02010609060101010101" pitchFamily="49" charset="-122"/>
            </a:endParaRPr>
          </a:p>
          <a:p>
            <a:pPr lvl="0">
              <a:lnSpc>
                <a:spcPct val="150000"/>
              </a:lnSpc>
            </a:pPr>
            <a:r>
              <a:rPr lang="en-US" altLang="zh-CN" sz="3200" b="1" dirty="0">
                <a:solidFill>
                  <a:schemeClr val="bg1"/>
                </a:solidFill>
                <a:latin typeface="黑体" panose="02010609060101010101" pitchFamily="49" charset="-122"/>
                <a:ea typeface="黑体" panose="02010609060101010101" pitchFamily="49" charset="-122"/>
                <a:sym typeface="+mn-ea"/>
              </a:rPr>
              <a:t>C.</a:t>
            </a:r>
            <a:r>
              <a:rPr lang="zh-CN" altLang="en-US" sz="3200" b="1" dirty="0">
                <a:solidFill>
                  <a:schemeClr val="bg1"/>
                </a:solidFill>
                <a:latin typeface="黑体" panose="02010609060101010101" pitchFamily="49" charset="-122"/>
                <a:ea typeface="黑体" panose="02010609060101010101" pitchFamily="49" charset="-122"/>
                <a:sym typeface="+mn-ea"/>
              </a:rPr>
              <a:t>反应中硫元素的化合价降低</a:t>
            </a:r>
            <a:endParaRPr lang="zh-CN" altLang="en-US" sz="3200" b="1" dirty="0">
              <a:solidFill>
                <a:schemeClr val="bg1"/>
              </a:solidFill>
              <a:latin typeface="黑体" panose="02010609060101010101" pitchFamily="49" charset="-122"/>
              <a:ea typeface="黑体" panose="02010609060101010101" pitchFamily="49" charset="-122"/>
            </a:endParaRPr>
          </a:p>
          <a:p>
            <a:pPr lvl="0">
              <a:lnSpc>
                <a:spcPct val="150000"/>
              </a:lnSpc>
            </a:pPr>
            <a:r>
              <a:rPr lang="en-US" altLang="zh-CN" sz="3200" b="1" dirty="0">
                <a:solidFill>
                  <a:schemeClr val="bg1"/>
                </a:solidFill>
                <a:latin typeface="黑体" panose="02010609060101010101" pitchFamily="49" charset="-122"/>
                <a:ea typeface="黑体" panose="02010609060101010101" pitchFamily="49" charset="-122"/>
                <a:sym typeface="+mn-ea"/>
              </a:rPr>
              <a:t>D.</a:t>
            </a:r>
            <a:r>
              <a:rPr lang="zh-CN" altLang="en-US" sz="3200" b="1" dirty="0">
                <a:solidFill>
                  <a:schemeClr val="bg1"/>
                </a:solidFill>
                <a:latin typeface="黑体" panose="02010609060101010101" pitchFamily="49" charset="-122"/>
                <a:ea typeface="黑体" panose="02010609060101010101" pitchFamily="49" charset="-122"/>
                <a:sym typeface="+mn-ea"/>
              </a:rPr>
              <a:t>反应中</a:t>
            </a:r>
            <a:r>
              <a:rPr lang="en-US" altLang="zh-CN" sz="3200" b="1">
                <a:solidFill>
                  <a:schemeClr val="bg1"/>
                </a:solidFill>
                <a:latin typeface="黑体" panose="02010609060101010101" pitchFamily="49" charset="-122"/>
                <a:ea typeface="黑体" panose="02010609060101010101" pitchFamily="49" charset="-122"/>
                <a:sym typeface="+mn-ea"/>
              </a:rPr>
              <a:t>H</a:t>
            </a:r>
            <a:r>
              <a:rPr lang="en-US" altLang="zh-CN" sz="3200" b="1" baseline="-30000">
                <a:solidFill>
                  <a:schemeClr val="bg1"/>
                </a:solidFill>
                <a:latin typeface="黑体" panose="02010609060101010101" pitchFamily="49" charset="-122"/>
                <a:ea typeface="黑体" panose="02010609060101010101" pitchFamily="49" charset="-122"/>
                <a:sym typeface="+mn-ea"/>
              </a:rPr>
              <a:t>2</a:t>
            </a:r>
            <a:r>
              <a:rPr lang="en-US" altLang="zh-CN" sz="3200" b="1" dirty="0">
                <a:solidFill>
                  <a:schemeClr val="bg1"/>
                </a:solidFill>
                <a:latin typeface="黑体" panose="02010609060101010101" pitchFamily="49" charset="-122"/>
                <a:ea typeface="黑体" panose="02010609060101010101" pitchFamily="49" charset="-122"/>
                <a:sym typeface="+mn-ea"/>
              </a:rPr>
              <a:t>O</a:t>
            </a:r>
            <a:r>
              <a:rPr lang="zh-CN" altLang="en-US" sz="3200" b="1" dirty="0">
                <a:solidFill>
                  <a:schemeClr val="bg1"/>
                </a:solidFill>
                <a:latin typeface="黑体" panose="02010609060101010101" pitchFamily="49" charset="-122"/>
                <a:ea typeface="黑体" panose="02010609060101010101" pitchFamily="49" charset="-122"/>
                <a:sym typeface="+mn-ea"/>
              </a:rPr>
              <a:t>被氧化</a:t>
            </a:r>
            <a:endParaRPr lang="zh-CN" altLang="en-US" sz="3200">
              <a:solidFill>
                <a:schemeClr val="bg1"/>
              </a:solidFill>
              <a:latin typeface="黑体" panose="02010609060101010101" pitchFamily="49" charset="-122"/>
              <a:ea typeface="黑体" panose="02010609060101010101" pitchFamily="49" charset="-122"/>
            </a:endParaRPr>
          </a:p>
        </p:txBody>
      </p:sp>
      <p:sp>
        <p:nvSpPr>
          <p:cNvPr id="6" name="文本框 5"/>
          <p:cNvSpPr txBox="1"/>
          <p:nvPr/>
        </p:nvSpPr>
        <p:spPr>
          <a:xfrm>
            <a:off x="4926330" y="2424430"/>
            <a:ext cx="818515" cy="1014095"/>
          </a:xfrm>
          <a:prstGeom prst="rect">
            <a:avLst/>
          </a:prstGeom>
          <a:noFill/>
        </p:spPr>
        <p:txBody>
          <a:bodyPr wrap="square" rtlCol="0">
            <a:spAutoFit/>
          </a:bodyPr>
          <a:lstStyle/>
          <a:p>
            <a:r>
              <a:rPr lang="en-US" altLang="zh-CN" sz="6000" b="1">
                <a:solidFill>
                  <a:schemeClr val="bg1"/>
                </a:solidFill>
              </a:rPr>
              <a:t>A</a:t>
            </a:r>
          </a:p>
        </p:txBody>
      </p:sp>
      <p:sp>
        <p:nvSpPr>
          <p:cNvPr id="7" name="文本框 6"/>
          <p:cNvSpPr txBox="1"/>
          <p:nvPr/>
        </p:nvSpPr>
        <p:spPr>
          <a:xfrm>
            <a:off x="4926965" y="3567430"/>
            <a:ext cx="3660140" cy="1371600"/>
          </a:xfrm>
          <a:prstGeom prst="rect">
            <a:avLst/>
          </a:prstGeom>
          <a:noFill/>
        </p:spPr>
        <p:txBody>
          <a:bodyPr wrap="square" rtlCol="0">
            <a:spAutoFit/>
          </a:bodyPr>
          <a:lstStyle/>
          <a:p>
            <a:r>
              <a:rPr lang="zh-CN" altLang="en-US" sz="2800" b="1">
                <a:solidFill>
                  <a:schemeClr val="bg1"/>
                </a:solidFill>
                <a:latin typeface="楷体" panose="02010609060101010101" charset="-122"/>
                <a:ea typeface="楷体" panose="02010609060101010101" charset="-122"/>
              </a:rPr>
              <a:t>氧化剂的记忆技巧：</a:t>
            </a:r>
            <a:r>
              <a:rPr lang="en-US" altLang="zh-CN" sz="2800" b="1">
                <a:solidFill>
                  <a:schemeClr val="bg1"/>
                </a:solidFill>
                <a:latin typeface="楷体" panose="02010609060101010101" charset="-122"/>
                <a:ea typeface="楷体" panose="02010609060101010101" charset="-122"/>
              </a:rPr>
              <a:t>O</a:t>
            </a:r>
            <a:r>
              <a:rPr lang="en-US" altLang="zh-CN" sz="2800" b="1" baseline="-25000">
                <a:solidFill>
                  <a:schemeClr val="bg1"/>
                </a:solidFill>
                <a:latin typeface="楷体" panose="02010609060101010101" charset="-122"/>
                <a:ea typeface="楷体" panose="02010609060101010101" charset="-122"/>
              </a:rPr>
              <a:t>2 </a:t>
            </a:r>
            <a:r>
              <a:rPr lang="zh-CN" altLang="en-US" sz="2800" b="1">
                <a:solidFill>
                  <a:schemeClr val="bg1"/>
                </a:solidFill>
                <a:latin typeface="楷体" panose="02010609060101010101" charset="-122"/>
                <a:ea typeface="楷体" panose="02010609060101010101" charset="-122"/>
              </a:rPr>
              <a:t>是典型的氧化剂，它的化合价只能降低。</a:t>
            </a:r>
          </a:p>
        </p:txBody>
      </p:sp>
    </p:spTree>
    <p:extLst>
      <p:ext uri="{BB962C8B-B14F-4D97-AF65-F5344CB8AC3E}">
        <p14:creationId xmlns:p14="http://schemas.microsoft.com/office/powerpoint/2010/main" val="63583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980728"/>
            <a:ext cx="8751570" cy="10699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3200" b="1" dirty="0">
                <a:solidFill>
                  <a:schemeClr val="bg1"/>
                </a:solidFill>
                <a:latin typeface="Verdana" panose="020B0604030504040204" pitchFamily="34" charset="0"/>
                <a:ea typeface="华文琥珀" panose="02010800040101010101" pitchFamily="2" charset="-122"/>
                <a:sym typeface="+mn-ea"/>
              </a:rPr>
              <a:t>2. </a:t>
            </a:r>
            <a:r>
              <a:rPr kumimoji="0" lang="zh-CN" altLang="en-US" sz="3200" b="1" i="0" u="none" strike="noStrike" cap="none" normalizeH="0" baseline="0" dirty="0" smtClean="0">
                <a:ln>
                  <a:noFill/>
                </a:ln>
                <a:solidFill>
                  <a:schemeClr val="bg1"/>
                </a:solidFill>
                <a:effectLst/>
                <a:latin typeface="楷体" panose="02010609060101010101" charset="-122"/>
                <a:ea typeface="楷体" panose="02010609060101010101" charset="-122"/>
                <a:cs typeface="Times New Roman" panose="02020603050405020304" pitchFamily="18" charset="0"/>
              </a:rPr>
              <a:t>请指出下列反应的氧化剂、还原剂、氧化产物和还原产物。</a:t>
            </a:r>
            <a:endParaRPr kumimoji="0" lang="zh-CN" altLang="en-US" sz="3200" b="1" i="0" u="none" strike="noStrike" cap="none" normalizeH="0" baseline="0" dirty="0" smtClean="0">
              <a:ln>
                <a:noFill/>
              </a:ln>
              <a:solidFill>
                <a:schemeClr val="bg1"/>
              </a:solidFill>
              <a:effectLst/>
              <a:latin typeface="楷体" panose="02010609060101010101" charset="-122"/>
              <a:ea typeface="楷体" panose="02010609060101010101" charset="-122"/>
              <a:cs typeface="宋体" panose="02010600030101010101" pitchFamily="2" charset="-122"/>
            </a:endParaRPr>
          </a:p>
        </p:txBody>
      </p:sp>
      <p:sp>
        <p:nvSpPr>
          <p:cNvPr id="2051" name="Rectangle 3"/>
          <p:cNvSpPr>
            <a:spLocks noChangeArrowheads="1"/>
          </p:cNvSpPr>
          <p:nvPr/>
        </p:nvSpPr>
        <p:spPr bwMode="auto">
          <a:xfrm>
            <a:off x="0" y="1331049"/>
            <a:ext cx="184731" cy="369332"/>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文本框 9"/>
          <p:cNvSpPr txBox="1"/>
          <p:nvPr/>
        </p:nvSpPr>
        <p:spPr>
          <a:xfrm>
            <a:off x="0" y="2823815"/>
            <a:ext cx="8296910" cy="2585323"/>
          </a:xfrm>
          <a:prstGeom prst="rect">
            <a:avLst/>
          </a:prstGeom>
          <a:noFill/>
        </p:spPr>
        <p:txBody>
          <a:bodyPr wrap="square" rtlCol="0" anchor="t">
            <a:spAutoFit/>
          </a:bodyPr>
          <a:lstStyle/>
          <a:p>
            <a:pPr>
              <a:lnSpc>
                <a:spcPct val="150000"/>
              </a:lnSpc>
            </a:pPr>
            <a:r>
              <a:rPr lang="en-US" altLang="zh-CN" sz="3600" b="1" dirty="0" smtClean="0">
                <a:solidFill>
                  <a:schemeClr val="bg1"/>
                </a:solidFill>
                <a:latin typeface="黑体" panose="02010609060101010101" pitchFamily="49" charset="-122"/>
                <a:ea typeface="黑体" panose="02010609060101010101" pitchFamily="49" charset="-122"/>
                <a:sym typeface="+mn-ea"/>
              </a:rPr>
              <a:t>(</a:t>
            </a:r>
            <a:r>
              <a:rPr lang="en-US" sz="3600" b="1" dirty="0" smtClean="0">
                <a:solidFill>
                  <a:schemeClr val="bg1"/>
                </a:solidFill>
                <a:latin typeface="黑体" panose="02010609060101010101" pitchFamily="49" charset="-122"/>
                <a:ea typeface="黑体" panose="02010609060101010101" pitchFamily="49" charset="-122"/>
                <a:sym typeface="+mn-ea"/>
              </a:rPr>
              <a:t>1</a:t>
            </a:r>
            <a:r>
              <a:rPr lang="en-US" altLang="zh-CN" sz="3600" b="1" dirty="0" smtClean="0">
                <a:solidFill>
                  <a:schemeClr val="bg1"/>
                </a:solidFill>
                <a:latin typeface="黑体" panose="02010609060101010101" pitchFamily="49" charset="-122"/>
                <a:ea typeface="黑体" panose="02010609060101010101" pitchFamily="49" charset="-122"/>
                <a:sym typeface="+mn-ea"/>
              </a:rPr>
              <a:t>) 2NH</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3</a:t>
            </a:r>
            <a:r>
              <a:rPr lang="en-US" altLang="zh-CN" sz="3600" b="1" dirty="0" smtClean="0">
                <a:solidFill>
                  <a:schemeClr val="bg1"/>
                </a:solidFill>
                <a:latin typeface="黑体" panose="02010609060101010101" pitchFamily="49" charset="-122"/>
                <a:ea typeface="黑体" panose="02010609060101010101" pitchFamily="49" charset="-122"/>
                <a:sym typeface="+mn-ea"/>
              </a:rPr>
              <a:t> + 3CuO == 3Cu +3H</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2</a:t>
            </a:r>
            <a:r>
              <a:rPr lang="en-US" altLang="zh-CN" sz="3600" b="1" dirty="0" smtClean="0">
                <a:solidFill>
                  <a:schemeClr val="bg1"/>
                </a:solidFill>
                <a:latin typeface="黑体" panose="02010609060101010101" pitchFamily="49" charset="-122"/>
                <a:ea typeface="黑体" panose="02010609060101010101" pitchFamily="49" charset="-122"/>
                <a:sym typeface="+mn-ea"/>
              </a:rPr>
              <a:t>O+ N</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2</a:t>
            </a:r>
            <a:endParaRPr lang="en-US" altLang="zh-CN" sz="3600" b="1" dirty="0" smtClean="0">
              <a:solidFill>
                <a:schemeClr val="bg1"/>
              </a:solidFill>
              <a:latin typeface="黑体" panose="02010609060101010101" pitchFamily="49" charset="-122"/>
              <a:ea typeface="黑体" panose="02010609060101010101" pitchFamily="49" charset="-122"/>
            </a:endParaRPr>
          </a:p>
          <a:p>
            <a:pPr>
              <a:lnSpc>
                <a:spcPct val="150000"/>
              </a:lnSpc>
            </a:pPr>
            <a:endParaRPr lang="en-US" altLang="zh-CN" sz="3600" b="1" dirty="0" smtClean="0">
              <a:solidFill>
                <a:schemeClr val="bg1"/>
              </a:solidFill>
              <a:latin typeface="黑体" panose="02010609060101010101" pitchFamily="49" charset="-122"/>
              <a:ea typeface="黑体" panose="02010609060101010101" pitchFamily="49" charset="-122"/>
              <a:sym typeface="+mn-ea"/>
            </a:endParaRPr>
          </a:p>
          <a:p>
            <a:pPr>
              <a:lnSpc>
                <a:spcPct val="150000"/>
              </a:lnSpc>
            </a:pPr>
            <a:r>
              <a:rPr lang="en-US" altLang="zh-CN" sz="3600" b="1" dirty="0" smtClean="0">
                <a:solidFill>
                  <a:schemeClr val="bg1"/>
                </a:solidFill>
                <a:latin typeface="黑体" panose="02010609060101010101" pitchFamily="49" charset="-122"/>
                <a:ea typeface="黑体" panose="02010609060101010101" pitchFamily="49" charset="-122"/>
                <a:sym typeface="+mn-ea"/>
              </a:rPr>
              <a:t>(2) 3NO</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2</a:t>
            </a:r>
            <a:r>
              <a:rPr lang="en-US" altLang="zh-CN" sz="3600" b="1" dirty="0" smtClean="0">
                <a:solidFill>
                  <a:schemeClr val="bg1"/>
                </a:solidFill>
                <a:latin typeface="黑体" panose="02010609060101010101" pitchFamily="49" charset="-122"/>
                <a:ea typeface="黑体" panose="02010609060101010101" pitchFamily="49" charset="-122"/>
                <a:sym typeface="+mn-ea"/>
              </a:rPr>
              <a:t> + H</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2</a:t>
            </a:r>
            <a:r>
              <a:rPr lang="en-US" altLang="zh-CN" sz="3600" b="1" dirty="0" smtClean="0">
                <a:solidFill>
                  <a:schemeClr val="bg1"/>
                </a:solidFill>
                <a:latin typeface="黑体" panose="02010609060101010101" pitchFamily="49" charset="-122"/>
                <a:ea typeface="黑体" panose="02010609060101010101" pitchFamily="49" charset="-122"/>
                <a:sym typeface="+mn-ea"/>
              </a:rPr>
              <a:t>O == 2HNO</a:t>
            </a:r>
            <a:r>
              <a:rPr lang="en-US" altLang="zh-CN" sz="3600" b="1" baseline="-25000" dirty="0" smtClean="0">
                <a:solidFill>
                  <a:schemeClr val="bg1"/>
                </a:solidFill>
                <a:latin typeface="黑体" panose="02010609060101010101" pitchFamily="49" charset="-122"/>
                <a:ea typeface="黑体" panose="02010609060101010101" pitchFamily="49" charset="-122"/>
                <a:sym typeface="+mn-ea"/>
              </a:rPr>
              <a:t>3</a:t>
            </a:r>
            <a:r>
              <a:rPr lang="en-US" altLang="zh-CN" sz="3600" b="1" dirty="0" smtClean="0">
                <a:solidFill>
                  <a:schemeClr val="bg1"/>
                </a:solidFill>
                <a:latin typeface="黑体" panose="02010609060101010101" pitchFamily="49" charset="-122"/>
                <a:ea typeface="黑体" panose="02010609060101010101" pitchFamily="49" charset="-122"/>
                <a:sym typeface="+mn-ea"/>
              </a:rPr>
              <a:t> + NO</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3629660" y="2691735"/>
            <a:ext cx="617855" cy="579120"/>
          </a:xfrm>
          <a:prstGeom prst="rect">
            <a:avLst/>
          </a:prstGeom>
          <a:noFill/>
        </p:spPr>
        <p:txBody>
          <a:bodyPr wrap="square" rtlCol="0">
            <a:spAutoFit/>
          </a:bodyPr>
          <a:lstStyle/>
          <a:p>
            <a:r>
              <a:rPr lang="zh-CN" altLang="en-US" sz="3200" b="1">
                <a:solidFill>
                  <a:schemeClr val="bg1"/>
                </a:solidFill>
              </a:rPr>
              <a:t>△</a:t>
            </a:r>
          </a:p>
        </p:txBody>
      </p:sp>
      <p:sp>
        <p:nvSpPr>
          <p:cNvPr id="12" name="文本框 11"/>
          <p:cNvSpPr txBox="1"/>
          <p:nvPr/>
        </p:nvSpPr>
        <p:spPr>
          <a:xfrm>
            <a:off x="972185" y="2386300"/>
            <a:ext cx="602615" cy="645160"/>
          </a:xfrm>
          <a:prstGeom prst="rect">
            <a:avLst/>
          </a:prstGeom>
          <a:noFill/>
        </p:spPr>
        <p:txBody>
          <a:bodyPr wrap="square" rtlCol="0">
            <a:spAutoFit/>
          </a:bodyPr>
          <a:lstStyle/>
          <a:p>
            <a:r>
              <a:rPr lang="en-US" altLang="zh-CN" sz="3600" b="1">
                <a:solidFill>
                  <a:schemeClr val="bg1"/>
                </a:solidFill>
              </a:rPr>
              <a:t>-3</a:t>
            </a:r>
          </a:p>
        </p:txBody>
      </p:sp>
      <p:sp>
        <p:nvSpPr>
          <p:cNvPr id="13" name="文本框 12"/>
          <p:cNvSpPr txBox="1"/>
          <p:nvPr/>
        </p:nvSpPr>
        <p:spPr>
          <a:xfrm>
            <a:off x="2597785" y="2386300"/>
            <a:ext cx="788035" cy="645160"/>
          </a:xfrm>
          <a:prstGeom prst="rect">
            <a:avLst/>
          </a:prstGeom>
          <a:noFill/>
        </p:spPr>
        <p:txBody>
          <a:bodyPr wrap="square" rtlCol="0">
            <a:spAutoFit/>
          </a:bodyPr>
          <a:lstStyle/>
          <a:p>
            <a:r>
              <a:rPr lang="en-US" altLang="zh-CN" sz="3600" b="1">
                <a:solidFill>
                  <a:schemeClr val="bg1"/>
                </a:solidFill>
              </a:rPr>
              <a:t>+2</a:t>
            </a:r>
          </a:p>
        </p:txBody>
      </p:sp>
      <p:sp>
        <p:nvSpPr>
          <p:cNvPr id="14" name="文本框 13"/>
          <p:cNvSpPr txBox="1"/>
          <p:nvPr/>
        </p:nvSpPr>
        <p:spPr>
          <a:xfrm>
            <a:off x="4462780" y="2386300"/>
            <a:ext cx="602615" cy="645160"/>
          </a:xfrm>
          <a:prstGeom prst="rect">
            <a:avLst/>
          </a:prstGeom>
          <a:noFill/>
        </p:spPr>
        <p:txBody>
          <a:bodyPr wrap="square" rtlCol="0">
            <a:spAutoFit/>
          </a:bodyPr>
          <a:lstStyle/>
          <a:p>
            <a:r>
              <a:rPr lang="en-US" altLang="zh-CN" sz="3600" b="1">
                <a:solidFill>
                  <a:schemeClr val="bg1"/>
                </a:solidFill>
              </a:rPr>
              <a:t>0</a:t>
            </a:r>
          </a:p>
        </p:txBody>
      </p:sp>
      <p:sp>
        <p:nvSpPr>
          <p:cNvPr id="15" name="文本框 14"/>
          <p:cNvSpPr txBox="1"/>
          <p:nvPr/>
        </p:nvSpPr>
        <p:spPr>
          <a:xfrm>
            <a:off x="6639560" y="2386300"/>
            <a:ext cx="480060" cy="645160"/>
          </a:xfrm>
          <a:prstGeom prst="rect">
            <a:avLst/>
          </a:prstGeom>
          <a:noFill/>
        </p:spPr>
        <p:txBody>
          <a:bodyPr wrap="square" rtlCol="0">
            <a:spAutoFit/>
          </a:bodyPr>
          <a:lstStyle/>
          <a:p>
            <a:r>
              <a:rPr lang="en-US" altLang="zh-CN" sz="3600" b="1">
                <a:solidFill>
                  <a:schemeClr val="bg1"/>
                </a:solidFill>
              </a:rPr>
              <a:t>0</a:t>
            </a:r>
          </a:p>
        </p:txBody>
      </p:sp>
      <p:sp>
        <p:nvSpPr>
          <p:cNvPr id="16" name="文本框 15"/>
          <p:cNvSpPr txBox="1"/>
          <p:nvPr/>
        </p:nvSpPr>
        <p:spPr>
          <a:xfrm>
            <a:off x="493395" y="3850610"/>
            <a:ext cx="1497965" cy="518160"/>
          </a:xfrm>
          <a:prstGeom prst="rect">
            <a:avLst/>
          </a:prstGeom>
          <a:noFill/>
        </p:spPr>
        <p:txBody>
          <a:bodyPr wrap="square" rtlCol="0">
            <a:spAutoFit/>
          </a:bodyPr>
          <a:lstStyle/>
          <a:p>
            <a:r>
              <a:rPr lang="zh-CN" altLang="en-US" sz="2800" b="1">
                <a:solidFill>
                  <a:schemeClr val="bg1"/>
                </a:solidFill>
                <a:latin typeface="黑体" panose="02010609060101010101" pitchFamily="49" charset="-122"/>
                <a:ea typeface="黑体" panose="02010609060101010101" pitchFamily="49" charset="-122"/>
              </a:rPr>
              <a:t>还原剂</a:t>
            </a:r>
          </a:p>
        </p:txBody>
      </p:sp>
      <p:sp>
        <p:nvSpPr>
          <p:cNvPr id="17" name="文本框 16"/>
          <p:cNvSpPr txBox="1"/>
          <p:nvPr/>
        </p:nvSpPr>
        <p:spPr>
          <a:xfrm>
            <a:off x="2242820" y="3844895"/>
            <a:ext cx="1497965" cy="518160"/>
          </a:xfrm>
          <a:prstGeom prst="rect">
            <a:avLst/>
          </a:prstGeom>
          <a:noFill/>
        </p:spPr>
        <p:txBody>
          <a:bodyPr wrap="square" rtlCol="0">
            <a:spAutoFit/>
          </a:bodyPr>
          <a:lstStyle/>
          <a:p>
            <a:r>
              <a:rPr lang="zh-CN" altLang="en-US" sz="2800" b="1">
                <a:solidFill>
                  <a:schemeClr val="bg1"/>
                </a:solidFill>
                <a:latin typeface="黑体" panose="02010609060101010101" pitchFamily="49" charset="-122"/>
                <a:ea typeface="黑体" panose="02010609060101010101" pitchFamily="49" charset="-122"/>
              </a:rPr>
              <a:t>氧化剂</a:t>
            </a:r>
          </a:p>
        </p:txBody>
      </p:sp>
      <p:sp>
        <p:nvSpPr>
          <p:cNvPr id="18" name="文本框 17"/>
          <p:cNvSpPr txBox="1"/>
          <p:nvPr/>
        </p:nvSpPr>
        <p:spPr>
          <a:xfrm>
            <a:off x="3968115" y="3844895"/>
            <a:ext cx="1978025" cy="518160"/>
          </a:xfrm>
          <a:prstGeom prst="rect">
            <a:avLst/>
          </a:prstGeom>
          <a:noFill/>
        </p:spPr>
        <p:txBody>
          <a:bodyPr wrap="square" rtlCol="0">
            <a:spAutoFit/>
          </a:bodyPr>
          <a:lstStyle/>
          <a:p>
            <a:r>
              <a:rPr lang="zh-CN" altLang="en-US" sz="2800" b="1">
                <a:solidFill>
                  <a:schemeClr val="bg1"/>
                </a:solidFill>
                <a:latin typeface="黑体" panose="02010609060101010101" pitchFamily="49" charset="-122"/>
                <a:ea typeface="黑体" panose="02010609060101010101" pitchFamily="49" charset="-122"/>
              </a:rPr>
              <a:t>还原产物</a:t>
            </a:r>
          </a:p>
        </p:txBody>
      </p:sp>
      <p:sp>
        <p:nvSpPr>
          <p:cNvPr id="19" name="文本框 18"/>
          <p:cNvSpPr txBox="1"/>
          <p:nvPr/>
        </p:nvSpPr>
        <p:spPr>
          <a:xfrm>
            <a:off x="6447790" y="3844895"/>
            <a:ext cx="2053590" cy="518160"/>
          </a:xfrm>
          <a:prstGeom prst="rect">
            <a:avLst/>
          </a:prstGeom>
          <a:noFill/>
        </p:spPr>
        <p:txBody>
          <a:bodyPr wrap="square" rtlCol="0">
            <a:spAutoFit/>
          </a:bodyPr>
          <a:lstStyle/>
          <a:p>
            <a:r>
              <a:rPr lang="zh-CN" altLang="en-US" sz="2800" b="1">
                <a:solidFill>
                  <a:schemeClr val="bg1"/>
                </a:solidFill>
                <a:latin typeface="黑体" panose="02010609060101010101" pitchFamily="49" charset="-122"/>
                <a:ea typeface="黑体" panose="02010609060101010101" pitchFamily="49" charset="-122"/>
              </a:rPr>
              <a:t>氧化产物</a:t>
            </a:r>
          </a:p>
        </p:txBody>
      </p:sp>
      <p:sp>
        <p:nvSpPr>
          <p:cNvPr id="20" name="文本框 19"/>
          <p:cNvSpPr txBox="1"/>
          <p:nvPr/>
        </p:nvSpPr>
        <p:spPr>
          <a:xfrm>
            <a:off x="972185" y="4342725"/>
            <a:ext cx="788035" cy="521970"/>
          </a:xfrm>
          <a:prstGeom prst="rect">
            <a:avLst/>
          </a:prstGeom>
          <a:noFill/>
        </p:spPr>
        <p:txBody>
          <a:bodyPr wrap="square" rtlCol="0">
            <a:spAutoFit/>
          </a:bodyPr>
          <a:lstStyle/>
          <a:p>
            <a:r>
              <a:rPr lang="en-US" altLang="zh-CN" sz="2800" b="1" dirty="0">
                <a:solidFill>
                  <a:schemeClr val="bg1"/>
                </a:solidFill>
              </a:rPr>
              <a:t>+4</a:t>
            </a:r>
          </a:p>
        </p:txBody>
      </p:sp>
      <p:sp>
        <p:nvSpPr>
          <p:cNvPr id="21" name="文本框 20"/>
          <p:cNvSpPr txBox="1"/>
          <p:nvPr/>
        </p:nvSpPr>
        <p:spPr>
          <a:xfrm>
            <a:off x="4274820" y="4360639"/>
            <a:ext cx="594360" cy="521970"/>
          </a:xfrm>
          <a:prstGeom prst="rect">
            <a:avLst/>
          </a:prstGeom>
          <a:noFill/>
        </p:spPr>
        <p:txBody>
          <a:bodyPr wrap="square" rtlCol="0">
            <a:spAutoFit/>
          </a:bodyPr>
          <a:lstStyle/>
          <a:p>
            <a:r>
              <a:rPr lang="en-US" altLang="zh-CN" sz="2800" b="1">
                <a:solidFill>
                  <a:schemeClr val="bg1"/>
                </a:solidFill>
              </a:rPr>
              <a:t>+5</a:t>
            </a:r>
          </a:p>
        </p:txBody>
      </p:sp>
      <p:sp>
        <p:nvSpPr>
          <p:cNvPr id="22" name="文本框 21"/>
          <p:cNvSpPr txBox="1"/>
          <p:nvPr/>
        </p:nvSpPr>
        <p:spPr>
          <a:xfrm>
            <a:off x="5652120" y="4288631"/>
            <a:ext cx="633730" cy="521970"/>
          </a:xfrm>
          <a:prstGeom prst="rect">
            <a:avLst/>
          </a:prstGeom>
          <a:noFill/>
        </p:spPr>
        <p:txBody>
          <a:bodyPr wrap="square" rtlCol="0">
            <a:spAutoFit/>
          </a:bodyPr>
          <a:lstStyle/>
          <a:p>
            <a:r>
              <a:rPr lang="en-US" altLang="zh-CN" sz="2800" b="1" dirty="0">
                <a:solidFill>
                  <a:schemeClr val="bg1"/>
                </a:solidFill>
              </a:rPr>
              <a:t>+2</a:t>
            </a:r>
          </a:p>
        </p:txBody>
      </p:sp>
      <p:sp>
        <p:nvSpPr>
          <p:cNvPr id="227" name=" 227"/>
          <p:cNvSpPr/>
          <p:nvPr/>
        </p:nvSpPr>
        <p:spPr>
          <a:xfrm>
            <a:off x="188907" y="5368751"/>
            <a:ext cx="3319780" cy="648072"/>
          </a:xfrm>
          <a:prstGeom prst="wedgeEllipseCallout">
            <a:avLst>
              <a:gd name="adj1" fmla="val -17291"/>
              <a:gd name="adj2" fmla="val -799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黑体" panose="02010609060101010101" pitchFamily="49" charset="-122"/>
                <a:ea typeface="黑体" panose="02010609060101010101" pitchFamily="49" charset="-122"/>
                <a:sym typeface="+mn-ea"/>
              </a:rPr>
              <a:t>还原剂、氧化剂</a:t>
            </a:r>
          </a:p>
        </p:txBody>
      </p:sp>
      <p:sp>
        <p:nvSpPr>
          <p:cNvPr id="24" name="文本框 23"/>
          <p:cNvSpPr txBox="1"/>
          <p:nvPr/>
        </p:nvSpPr>
        <p:spPr>
          <a:xfrm>
            <a:off x="5683249" y="5508918"/>
            <a:ext cx="1978025" cy="518160"/>
          </a:xfrm>
          <a:prstGeom prst="rect">
            <a:avLst/>
          </a:prstGeom>
          <a:noFill/>
        </p:spPr>
        <p:txBody>
          <a:bodyPr wrap="square" rtlCol="0">
            <a:spAutoFit/>
          </a:bodyPr>
          <a:lstStyle/>
          <a:p>
            <a:r>
              <a:rPr lang="zh-CN" altLang="en-US" sz="2800" b="1" dirty="0">
                <a:solidFill>
                  <a:schemeClr val="bg1"/>
                </a:solidFill>
                <a:latin typeface="黑体" panose="02010609060101010101" pitchFamily="49" charset="-122"/>
                <a:ea typeface="黑体" panose="02010609060101010101" pitchFamily="49" charset="-122"/>
              </a:rPr>
              <a:t>还原产物</a:t>
            </a:r>
          </a:p>
        </p:txBody>
      </p:sp>
      <p:sp>
        <p:nvSpPr>
          <p:cNvPr id="25" name="文本框 24"/>
          <p:cNvSpPr txBox="1"/>
          <p:nvPr/>
        </p:nvSpPr>
        <p:spPr>
          <a:xfrm>
            <a:off x="3740785" y="5433707"/>
            <a:ext cx="1744980" cy="518160"/>
          </a:xfrm>
          <a:prstGeom prst="rect">
            <a:avLst/>
          </a:prstGeom>
          <a:noFill/>
        </p:spPr>
        <p:txBody>
          <a:bodyPr wrap="square" rtlCol="0">
            <a:spAutoFit/>
          </a:bodyPr>
          <a:lstStyle/>
          <a:p>
            <a:r>
              <a:rPr lang="zh-CN" altLang="en-US" sz="2800" b="1" dirty="0">
                <a:solidFill>
                  <a:schemeClr val="bg1"/>
                </a:solidFill>
                <a:latin typeface="黑体" panose="02010609060101010101" pitchFamily="49" charset="-122"/>
                <a:ea typeface="黑体" panose="02010609060101010101" pitchFamily="49" charset="-122"/>
              </a:rPr>
              <a:t>氧化产物</a:t>
            </a:r>
          </a:p>
        </p:txBody>
      </p:sp>
    </p:spTree>
    <p:extLst>
      <p:ext uri="{BB962C8B-B14F-4D97-AF65-F5344CB8AC3E}">
        <p14:creationId xmlns:p14="http://schemas.microsoft.com/office/powerpoint/2010/main" val="10441892"/>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ppt_y</p:attrName>
                                        </p:attrNameLst>
                                      </p:cBhvr>
                                      <p:tavLst>
                                        <p:tav tm="0">
                                          <p:val>
                                            <p:strVal val="#ppt_y+#ppt_h*1.125000"/>
                                          </p:val>
                                        </p:tav>
                                        <p:tav tm="100000">
                                          <p:val>
                                            <p:strVal val="#ppt_y"/>
                                          </p:val>
                                        </p:tav>
                                      </p:tavLst>
                                    </p:anim>
                                    <p:animEffect transition="in" filter="wipe(up)">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27"/>
                                        </p:tgtEl>
                                        <p:attrNameLst>
                                          <p:attrName>style.visibility</p:attrName>
                                        </p:attrNameLst>
                                      </p:cBhvr>
                                      <p:to>
                                        <p:strVal val="visible"/>
                                      </p:to>
                                    </p:set>
                                    <p:anim calcmode="lin" valueType="num">
                                      <p:cBhvr additive="base">
                                        <p:cTn id="43" dur="500"/>
                                        <p:tgtEl>
                                          <p:spTgt spid="227"/>
                                        </p:tgtEl>
                                        <p:attrNameLst>
                                          <p:attrName>ppt_y</p:attrName>
                                        </p:attrNameLst>
                                      </p:cBhvr>
                                      <p:tavLst>
                                        <p:tav tm="0">
                                          <p:val>
                                            <p:strVal val="#ppt_y+#ppt_h*1.125000"/>
                                          </p:val>
                                        </p:tav>
                                        <p:tav tm="100000">
                                          <p:val>
                                            <p:strVal val="#ppt_y"/>
                                          </p:val>
                                        </p:tav>
                                      </p:tavLst>
                                    </p:anim>
                                    <p:animEffect transition="in" filter="wipe(up)">
                                      <p:cBhvr>
                                        <p:cTn id="44" dur="500"/>
                                        <p:tgtEl>
                                          <p:spTgt spid="22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p:tgtEl>
                                          <p:spTgt spid="25"/>
                                        </p:tgtEl>
                                        <p:attrNameLst>
                                          <p:attrName>ppt_y</p:attrName>
                                        </p:attrNameLst>
                                      </p:cBhvr>
                                      <p:tavLst>
                                        <p:tav tm="0">
                                          <p:val>
                                            <p:strVal val="#ppt_y+#ppt_h*1.125000"/>
                                          </p:val>
                                        </p:tav>
                                        <p:tav tm="100000">
                                          <p:val>
                                            <p:strVal val="#ppt_y"/>
                                          </p:val>
                                        </p:tav>
                                      </p:tavLst>
                                    </p:anim>
                                    <p:animEffect transition="in" filter="wipe(up)">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p:tgtEl>
                                          <p:spTgt spid="24"/>
                                        </p:tgtEl>
                                        <p:attrNameLst>
                                          <p:attrName>ppt_y</p:attrName>
                                        </p:attrNameLst>
                                      </p:cBhvr>
                                      <p:tavLst>
                                        <p:tav tm="0">
                                          <p:val>
                                            <p:strVal val="#ppt_y+#ppt_h*1.125000"/>
                                          </p:val>
                                        </p:tav>
                                        <p:tav tm="100000">
                                          <p:val>
                                            <p:strVal val="#ppt_y"/>
                                          </p:val>
                                        </p:tav>
                                      </p:tavLst>
                                    </p:anim>
                                    <p:animEffect transition="in" filter="wipe(up)">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27"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框 87041"/>
          <p:cNvSpPr txBox="1"/>
          <p:nvPr/>
        </p:nvSpPr>
        <p:spPr>
          <a:xfrm>
            <a:off x="34925" y="766206"/>
            <a:ext cx="9109075" cy="5903154"/>
          </a:xfrm>
          <a:prstGeom prst="rect">
            <a:avLst/>
          </a:prstGeom>
          <a:noFill/>
          <a:ln w="9525">
            <a:noFill/>
          </a:ln>
        </p:spPr>
        <p:txBody>
          <a:bodyPr>
            <a:spAutoFit/>
          </a:bodyPr>
          <a:lstStyle/>
          <a:p>
            <a:pPr lvl="0"/>
            <a:r>
              <a:rPr lang="en-US" altLang="zh-CN" sz="3200" b="1" dirty="0">
                <a:solidFill>
                  <a:schemeClr val="bg1"/>
                </a:solidFill>
                <a:latin typeface="Verdana" panose="020B0604030504040204" pitchFamily="34" charset="0"/>
                <a:ea typeface="华文琥珀" panose="02010800040101010101" pitchFamily="2" charset="-122"/>
              </a:rPr>
              <a:t>3.</a:t>
            </a:r>
            <a:r>
              <a:rPr lang="zh-CN" altLang="en-US" sz="3200" b="1" dirty="0">
                <a:solidFill>
                  <a:schemeClr val="bg1"/>
                </a:solidFill>
                <a:latin typeface="Verdana" panose="020B0604030504040204" pitchFamily="34" charset="0"/>
                <a:ea typeface="宋体" panose="02010600030101010101" pitchFamily="2" charset="-122"/>
              </a:rPr>
              <a:t>火药是中国的“四大发明”之一，永远值得炎黄子孙骄傲，也永远会激励着我们去奋发图强。黑火药在发生爆炸时，发生如下的反应：</a:t>
            </a:r>
          </a:p>
          <a:p>
            <a:pPr lvl="0"/>
            <a:endParaRPr lang="zh-CN" altLang="en-US" sz="3200" b="1" dirty="0">
              <a:solidFill>
                <a:schemeClr val="bg1"/>
              </a:solidFill>
              <a:latin typeface="Verdana" panose="020B0604030504040204" pitchFamily="34" charset="0"/>
              <a:ea typeface="宋体" panose="02010600030101010101" pitchFamily="2" charset="-122"/>
            </a:endParaRPr>
          </a:p>
          <a:p>
            <a:pPr lvl="0"/>
            <a:r>
              <a:rPr lang="en-US" altLang="zh-CN" sz="3200" b="1" dirty="0">
                <a:solidFill>
                  <a:schemeClr val="bg1"/>
                </a:solidFill>
                <a:latin typeface="Verdana" panose="020B0604030504040204" pitchFamily="34" charset="0"/>
                <a:ea typeface="宋体" panose="02010600030101010101" pitchFamily="2" charset="-122"/>
              </a:rPr>
              <a:t>2KNO</a:t>
            </a:r>
            <a:r>
              <a:rPr lang="en-US" altLang="zh-CN" sz="3200" b="1" baseline="-25000" dirty="0">
                <a:solidFill>
                  <a:schemeClr val="bg1"/>
                </a:solidFill>
                <a:latin typeface="Verdana" panose="020B0604030504040204" pitchFamily="34" charset="0"/>
                <a:ea typeface="宋体" panose="02010600030101010101" pitchFamily="2" charset="-122"/>
              </a:rPr>
              <a:t>3</a:t>
            </a:r>
            <a:r>
              <a:rPr lang="en-US" altLang="zh-CN" sz="3200" b="1" dirty="0">
                <a:solidFill>
                  <a:schemeClr val="bg1"/>
                </a:solidFill>
                <a:latin typeface="Verdana" panose="020B0604030504040204" pitchFamily="34" charset="0"/>
                <a:ea typeface="宋体" panose="02010600030101010101" pitchFamily="2" charset="-122"/>
              </a:rPr>
              <a:t>+3C+S=K</a:t>
            </a:r>
            <a:r>
              <a:rPr lang="en-US" altLang="zh-CN" sz="3200" b="1" baseline="-25000" dirty="0">
                <a:solidFill>
                  <a:schemeClr val="bg1"/>
                </a:solidFill>
                <a:latin typeface="Verdana" panose="020B0604030504040204" pitchFamily="34" charset="0"/>
                <a:ea typeface="宋体" panose="02010600030101010101" pitchFamily="2" charset="-122"/>
              </a:rPr>
              <a:t>2</a:t>
            </a:r>
            <a:r>
              <a:rPr lang="en-US" altLang="zh-CN" sz="3200" b="1" dirty="0">
                <a:solidFill>
                  <a:schemeClr val="bg1"/>
                </a:solidFill>
                <a:latin typeface="Verdana" panose="020B0604030504040204" pitchFamily="34" charset="0"/>
                <a:ea typeface="宋体" panose="02010600030101010101" pitchFamily="2" charset="-122"/>
              </a:rPr>
              <a:t>S+N</a:t>
            </a:r>
            <a:r>
              <a:rPr lang="en-US" altLang="zh-CN" sz="3200" b="1" baseline="-25000" dirty="0">
                <a:solidFill>
                  <a:schemeClr val="bg1"/>
                </a:solidFill>
                <a:latin typeface="Verdana" panose="020B0604030504040204" pitchFamily="34" charset="0"/>
                <a:ea typeface="宋体" panose="02010600030101010101" pitchFamily="2" charset="-122"/>
              </a:rPr>
              <a:t>2</a:t>
            </a:r>
            <a:r>
              <a:rPr lang="en-US" altLang="zh-CN" sz="3200" b="1" dirty="0">
                <a:solidFill>
                  <a:schemeClr val="bg1"/>
                </a:solidFill>
                <a:latin typeface="Verdana" panose="020B0604030504040204" pitchFamily="34" charset="0"/>
                <a:ea typeface="宋体" panose="02010600030101010101" pitchFamily="2" charset="-122"/>
              </a:rPr>
              <a:t>↑+3CO</a:t>
            </a:r>
            <a:r>
              <a:rPr lang="en-US" altLang="zh-CN" sz="3200" b="1" baseline="-25000" dirty="0">
                <a:solidFill>
                  <a:schemeClr val="bg1"/>
                </a:solidFill>
                <a:latin typeface="Verdana" panose="020B0604030504040204" pitchFamily="34" charset="0"/>
                <a:ea typeface="宋体" panose="02010600030101010101" pitchFamily="2" charset="-122"/>
              </a:rPr>
              <a:t>2</a:t>
            </a:r>
            <a:r>
              <a:rPr lang="en-US" altLang="zh-CN" sz="3200" b="1" dirty="0">
                <a:solidFill>
                  <a:schemeClr val="bg1"/>
                </a:solidFill>
                <a:latin typeface="Verdana" panose="020B0604030504040204" pitchFamily="34" charset="0"/>
                <a:ea typeface="宋体" panose="02010600030101010101" pitchFamily="2" charset="-122"/>
              </a:rPr>
              <a:t>↑</a:t>
            </a:r>
          </a:p>
          <a:p>
            <a:pPr lvl="0">
              <a:lnSpc>
                <a:spcPct val="170000"/>
              </a:lnSpc>
            </a:pPr>
            <a:r>
              <a:rPr lang="zh-CN" altLang="en-US" sz="3200" b="1" dirty="0" smtClean="0">
                <a:solidFill>
                  <a:schemeClr val="bg1"/>
                </a:solidFill>
                <a:latin typeface="Verdana" panose="020B0604030504040204" pitchFamily="34" charset="0"/>
                <a:ea typeface="宋体" panose="02010600030101010101" pitchFamily="2" charset="-122"/>
              </a:rPr>
              <a:t>其中</a:t>
            </a:r>
            <a:r>
              <a:rPr lang="zh-CN" altLang="en-US" sz="3200" b="1" dirty="0">
                <a:solidFill>
                  <a:schemeClr val="bg1"/>
                </a:solidFill>
                <a:latin typeface="Verdana" panose="020B0604030504040204" pitchFamily="34" charset="0"/>
                <a:ea typeface="宋体" panose="02010600030101010101" pitchFamily="2" charset="-122"/>
              </a:rPr>
              <a:t>被氧化的元素是</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a:t>
            </a:r>
          </a:p>
          <a:p>
            <a:pPr lvl="0">
              <a:lnSpc>
                <a:spcPct val="170000"/>
              </a:lnSpc>
            </a:pPr>
            <a:r>
              <a:rPr lang="zh-CN" altLang="en-US" sz="3200" b="1" dirty="0">
                <a:solidFill>
                  <a:schemeClr val="bg1"/>
                </a:solidFill>
                <a:latin typeface="Verdana" panose="020B0604030504040204" pitchFamily="34" charset="0"/>
                <a:ea typeface="宋体" panose="02010600030101010101" pitchFamily="2" charset="-122"/>
              </a:rPr>
              <a:t>被还原的元素是</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a:t>
            </a:r>
          </a:p>
          <a:p>
            <a:pPr lvl="0">
              <a:lnSpc>
                <a:spcPct val="170000"/>
              </a:lnSpc>
            </a:pPr>
            <a:r>
              <a:rPr lang="zh-CN" altLang="en-US" sz="3200" b="1" dirty="0">
                <a:solidFill>
                  <a:schemeClr val="bg1"/>
                </a:solidFill>
                <a:latin typeface="Verdana" panose="020B0604030504040204" pitchFamily="34" charset="0"/>
                <a:ea typeface="宋体" panose="02010600030101010101" pitchFamily="2" charset="-122"/>
              </a:rPr>
              <a:t>氧化剂是</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，还原剂是</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a:t>
            </a:r>
          </a:p>
          <a:p>
            <a:pPr lvl="0">
              <a:lnSpc>
                <a:spcPct val="170000"/>
              </a:lnSpc>
            </a:pPr>
            <a:r>
              <a:rPr lang="zh-CN" altLang="en-US" sz="3200" b="1" dirty="0">
                <a:solidFill>
                  <a:schemeClr val="bg1"/>
                </a:solidFill>
                <a:latin typeface="Verdana" panose="020B0604030504040204" pitchFamily="34" charset="0"/>
                <a:ea typeface="宋体" panose="02010600030101010101" pitchFamily="2" charset="-122"/>
              </a:rPr>
              <a:t>氧化产物是</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，还原产物</a:t>
            </a:r>
            <a:r>
              <a:rPr lang="zh-CN" altLang="en-US" sz="3200" b="1" u="sng" dirty="0">
                <a:solidFill>
                  <a:schemeClr val="bg1"/>
                </a:solidFill>
                <a:latin typeface="Verdana" panose="020B0604030504040204" pitchFamily="34" charset="0"/>
                <a:ea typeface="宋体" panose="02010600030101010101" pitchFamily="2" charset="-122"/>
              </a:rPr>
              <a:t>                 </a:t>
            </a:r>
            <a:r>
              <a:rPr lang="zh-CN" altLang="en-US" sz="3200" b="1" dirty="0">
                <a:solidFill>
                  <a:schemeClr val="bg1"/>
                </a:solidFill>
                <a:latin typeface="Verdana" panose="020B0604030504040204" pitchFamily="34" charset="0"/>
                <a:ea typeface="宋体" panose="02010600030101010101" pitchFamily="2" charset="-122"/>
              </a:rPr>
              <a:t>。</a:t>
            </a:r>
          </a:p>
        </p:txBody>
      </p:sp>
      <p:sp>
        <p:nvSpPr>
          <p:cNvPr id="87043" name="文本框 87042"/>
          <p:cNvSpPr txBox="1"/>
          <p:nvPr/>
        </p:nvSpPr>
        <p:spPr>
          <a:xfrm>
            <a:off x="625475" y="2421968"/>
            <a:ext cx="6251575" cy="457200"/>
          </a:xfrm>
          <a:prstGeom prst="rect">
            <a:avLst/>
          </a:prstGeom>
          <a:noFill/>
          <a:ln w="9525">
            <a:noFill/>
          </a:ln>
        </p:spPr>
        <p:txBody>
          <a:bodyPr wrap="none" anchor="t">
            <a:spAutoFit/>
          </a:bodyPr>
          <a:lstStyle/>
          <a:p>
            <a:pPr lvl="0"/>
            <a:r>
              <a:rPr lang="en-US" altLang="zh-CN" sz="2400" b="1">
                <a:solidFill>
                  <a:schemeClr val="bg1"/>
                </a:solidFill>
                <a:latin typeface="Verdana" panose="020B0604030504040204" pitchFamily="34" charset="0"/>
                <a:ea typeface="宋体" panose="02010600030101010101" pitchFamily="2" charset="-122"/>
              </a:rPr>
              <a:t>+5           0    0        -2    0            +4</a:t>
            </a:r>
          </a:p>
        </p:txBody>
      </p:sp>
      <p:sp>
        <p:nvSpPr>
          <p:cNvPr id="87044" name="文本框 87043"/>
          <p:cNvSpPr txBox="1"/>
          <p:nvPr/>
        </p:nvSpPr>
        <p:spPr>
          <a:xfrm>
            <a:off x="4572000" y="3414503"/>
            <a:ext cx="863600" cy="519112"/>
          </a:xfrm>
          <a:prstGeom prst="rect">
            <a:avLst/>
          </a:prstGeom>
          <a:noFill/>
          <a:ln w="9525">
            <a:noFill/>
          </a:ln>
        </p:spPr>
        <p:txBody>
          <a:bodyPr>
            <a:spAutoFit/>
          </a:bodyPr>
          <a:lstStyle/>
          <a:p>
            <a:pPr lvl="0">
              <a:spcBef>
                <a:spcPct val="50000"/>
              </a:spcBef>
            </a:pPr>
            <a:r>
              <a:rPr lang="en-US" altLang="zh-CN" sz="2800" b="1">
                <a:solidFill>
                  <a:schemeClr val="bg1"/>
                </a:solidFill>
                <a:latin typeface="Verdana" panose="020B0604030504040204" pitchFamily="34" charset="0"/>
                <a:ea typeface="宋体" panose="02010600030101010101" pitchFamily="2" charset="-122"/>
              </a:rPr>
              <a:t>C</a:t>
            </a:r>
          </a:p>
        </p:txBody>
      </p:sp>
      <p:sp>
        <p:nvSpPr>
          <p:cNvPr id="87045" name="文本框 87044"/>
          <p:cNvSpPr txBox="1"/>
          <p:nvPr/>
        </p:nvSpPr>
        <p:spPr>
          <a:xfrm>
            <a:off x="3492500" y="4279690"/>
            <a:ext cx="1584325" cy="519113"/>
          </a:xfrm>
          <a:prstGeom prst="rect">
            <a:avLst/>
          </a:prstGeom>
          <a:noFill/>
          <a:ln w="9525">
            <a:noFill/>
          </a:ln>
        </p:spPr>
        <p:txBody>
          <a:bodyPr>
            <a:spAutoFit/>
          </a:bodyPr>
          <a:lstStyle/>
          <a:p>
            <a:pPr lvl="0">
              <a:spcBef>
                <a:spcPct val="50000"/>
              </a:spcBef>
            </a:pPr>
            <a:r>
              <a:rPr lang="en-US" altLang="zh-CN" sz="2800" b="1" dirty="0">
                <a:solidFill>
                  <a:schemeClr val="bg1"/>
                </a:solidFill>
                <a:latin typeface="Verdana" panose="020B0604030504040204" pitchFamily="34" charset="0"/>
                <a:ea typeface="宋体" panose="02010600030101010101" pitchFamily="2" charset="-122"/>
              </a:rPr>
              <a:t>N</a:t>
            </a:r>
            <a:r>
              <a:rPr lang="zh-CN" altLang="en-US" sz="2800" b="1" dirty="0">
                <a:solidFill>
                  <a:schemeClr val="bg1"/>
                </a:solidFill>
                <a:latin typeface="Verdana" panose="020B0604030504040204" pitchFamily="34" charset="0"/>
                <a:ea typeface="宋体" panose="02010600030101010101" pitchFamily="2" charset="-122"/>
              </a:rPr>
              <a:t>、</a:t>
            </a:r>
            <a:r>
              <a:rPr lang="en-US" altLang="zh-CN" sz="2800" b="1">
                <a:solidFill>
                  <a:schemeClr val="bg1"/>
                </a:solidFill>
                <a:latin typeface="Verdana" panose="020B0604030504040204" pitchFamily="34" charset="0"/>
                <a:ea typeface="宋体" panose="02010600030101010101" pitchFamily="2" charset="-122"/>
              </a:rPr>
              <a:t>S</a:t>
            </a:r>
          </a:p>
        </p:txBody>
      </p:sp>
      <p:sp>
        <p:nvSpPr>
          <p:cNvPr id="87046" name="文本框 87045"/>
          <p:cNvSpPr txBox="1"/>
          <p:nvPr/>
        </p:nvSpPr>
        <p:spPr>
          <a:xfrm>
            <a:off x="2195513" y="5055978"/>
            <a:ext cx="2592387" cy="519112"/>
          </a:xfrm>
          <a:prstGeom prst="rect">
            <a:avLst/>
          </a:prstGeom>
          <a:noFill/>
          <a:ln w="9525">
            <a:noFill/>
          </a:ln>
        </p:spPr>
        <p:txBody>
          <a:bodyPr>
            <a:spAutoFit/>
          </a:bodyPr>
          <a:lstStyle/>
          <a:p>
            <a:pPr lvl="0">
              <a:spcBef>
                <a:spcPct val="50000"/>
              </a:spcBef>
            </a:pPr>
            <a:r>
              <a:rPr lang="en-US" altLang="zh-CN" sz="2800" b="1">
                <a:solidFill>
                  <a:schemeClr val="bg1"/>
                </a:solidFill>
                <a:latin typeface="Verdana" panose="020B0604030504040204" pitchFamily="34" charset="0"/>
                <a:ea typeface="宋体" panose="02010600030101010101" pitchFamily="2" charset="-122"/>
              </a:rPr>
              <a:t>KNO</a:t>
            </a:r>
            <a:r>
              <a:rPr lang="en-US" altLang="zh-CN" sz="2800" b="1" baseline="-25000">
                <a:solidFill>
                  <a:schemeClr val="bg1"/>
                </a:solidFill>
                <a:latin typeface="Verdana" panose="020B0604030504040204" pitchFamily="34" charset="0"/>
                <a:ea typeface="宋体" panose="02010600030101010101" pitchFamily="2" charset="-122"/>
              </a:rPr>
              <a:t>3</a:t>
            </a:r>
            <a:r>
              <a:rPr lang="zh-CN" altLang="en-US" sz="2800" b="1" dirty="0">
                <a:solidFill>
                  <a:schemeClr val="bg1"/>
                </a:solidFill>
                <a:latin typeface="Verdana" panose="020B0604030504040204" pitchFamily="34" charset="0"/>
                <a:ea typeface="宋体" panose="02010600030101010101" pitchFamily="2" charset="-122"/>
              </a:rPr>
              <a:t>、</a:t>
            </a:r>
            <a:r>
              <a:rPr lang="en-US" altLang="zh-CN" sz="2800" b="1">
                <a:solidFill>
                  <a:schemeClr val="bg1"/>
                </a:solidFill>
                <a:latin typeface="Verdana" panose="020B0604030504040204" pitchFamily="34" charset="0"/>
                <a:ea typeface="宋体" panose="02010600030101010101" pitchFamily="2" charset="-122"/>
              </a:rPr>
              <a:t>S</a:t>
            </a:r>
          </a:p>
        </p:txBody>
      </p:sp>
      <p:sp>
        <p:nvSpPr>
          <p:cNvPr id="87047" name="文本框 87046"/>
          <p:cNvSpPr txBox="1"/>
          <p:nvPr/>
        </p:nvSpPr>
        <p:spPr>
          <a:xfrm>
            <a:off x="6877050" y="5143290"/>
            <a:ext cx="792163" cy="519113"/>
          </a:xfrm>
          <a:prstGeom prst="rect">
            <a:avLst/>
          </a:prstGeom>
          <a:noFill/>
          <a:ln w="9525">
            <a:noFill/>
          </a:ln>
        </p:spPr>
        <p:txBody>
          <a:bodyPr>
            <a:spAutoFit/>
          </a:bodyPr>
          <a:lstStyle/>
          <a:p>
            <a:pPr lvl="0">
              <a:spcBef>
                <a:spcPct val="50000"/>
              </a:spcBef>
            </a:pPr>
            <a:r>
              <a:rPr lang="en-US" altLang="zh-CN" sz="2800" b="1">
                <a:solidFill>
                  <a:schemeClr val="bg1"/>
                </a:solidFill>
                <a:latin typeface="Verdana" panose="020B0604030504040204" pitchFamily="34" charset="0"/>
                <a:ea typeface="宋体" panose="02010600030101010101" pitchFamily="2" charset="-122"/>
              </a:rPr>
              <a:t>C</a:t>
            </a:r>
          </a:p>
        </p:txBody>
      </p:sp>
      <p:sp>
        <p:nvSpPr>
          <p:cNvPr id="87048" name="文本框 87047"/>
          <p:cNvSpPr txBox="1"/>
          <p:nvPr/>
        </p:nvSpPr>
        <p:spPr>
          <a:xfrm>
            <a:off x="2484438" y="5935453"/>
            <a:ext cx="1296987" cy="519112"/>
          </a:xfrm>
          <a:prstGeom prst="rect">
            <a:avLst/>
          </a:prstGeom>
          <a:noFill/>
          <a:ln w="9525">
            <a:noFill/>
          </a:ln>
        </p:spPr>
        <p:txBody>
          <a:bodyPr>
            <a:spAutoFit/>
          </a:bodyPr>
          <a:lstStyle/>
          <a:p>
            <a:pPr lvl="0">
              <a:spcBef>
                <a:spcPct val="50000"/>
              </a:spcBef>
            </a:pPr>
            <a:r>
              <a:rPr lang="en-US" altLang="zh-CN" sz="2800" b="1">
                <a:solidFill>
                  <a:schemeClr val="bg1"/>
                </a:solidFill>
                <a:latin typeface="Verdana" panose="020B0604030504040204" pitchFamily="34" charset="0"/>
                <a:ea typeface="宋体" panose="02010600030101010101" pitchFamily="2" charset="-122"/>
              </a:rPr>
              <a:t>CO</a:t>
            </a:r>
            <a:r>
              <a:rPr lang="en-US" altLang="zh-CN" sz="2800" b="1" baseline="-25000">
                <a:solidFill>
                  <a:schemeClr val="bg1"/>
                </a:solidFill>
                <a:latin typeface="Verdana" panose="020B0604030504040204" pitchFamily="34" charset="0"/>
                <a:ea typeface="宋体" panose="02010600030101010101" pitchFamily="2" charset="-122"/>
              </a:rPr>
              <a:t>2</a:t>
            </a:r>
            <a:endParaRPr lang="en-US" altLang="zh-CN" sz="2800" b="1">
              <a:solidFill>
                <a:schemeClr val="bg1"/>
              </a:solidFill>
              <a:latin typeface="Verdana" panose="020B0604030504040204" pitchFamily="34" charset="0"/>
              <a:ea typeface="宋体" panose="02010600030101010101" pitchFamily="2" charset="-122"/>
            </a:endParaRPr>
          </a:p>
        </p:txBody>
      </p:sp>
      <p:sp>
        <p:nvSpPr>
          <p:cNvPr id="87049" name="文本框 87048"/>
          <p:cNvSpPr txBox="1"/>
          <p:nvPr/>
        </p:nvSpPr>
        <p:spPr>
          <a:xfrm>
            <a:off x="6156325" y="5864015"/>
            <a:ext cx="2089150" cy="519113"/>
          </a:xfrm>
          <a:prstGeom prst="rect">
            <a:avLst/>
          </a:prstGeom>
          <a:noFill/>
          <a:ln w="9525">
            <a:noFill/>
          </a:ln>
        </p:spPr>
        <p:txBody>
          <a:bodyPr>
            <a:spAutoFit/>
          </a:bodyPr>
          <a:lstStyle/>
          <a:p>
            <a:pPr lvl="0">
              <a:spcBef>
                <a:spcPct val="50000"/>
              </a:spcBef>
            </a:pPr>
            <a:r>
              <a:rPr lang="en-US" altLang="zh-CN" sz="2800" b="1">
                <a:solidFill>
                  <a:schemeClr val="bg1"/>
                </a:solidFill>
                <a:latin typeface="Verdana" panose="020B0604030504040204" pitchFamily="34" charset="0"/>
                <a:ea typeface="宋体" panose="02010600030101010101" pitchFamily="2" charset="-122"/>
              </a:rPr>
              <a:t>K</a:t>
            </a:r>
            <a:r>
              <a:rPr lang="en-US" altLang="zh-CN" sz="2800" b="1" baseline="-25000">
                <a:solidFill>
                  <a:schemeClr val="bg1"/>
                </a:solidFill>
                <a:latin typeface="Verdana" panose="020B0604030504040204" pitchFamily="34" charset="0"/>
                <a:ea typeface="宋体" panose="02010600030101010101" pitchFamily="2" charset="-122"/>
              </a:rPr>
              <a:t>2</a:t>
            </a:r>
            <a:r>
              <a:rPr lang="en-US" altLang="zh-CN" sz="2800" b="1" dirty="0">
                <a:solidFill>
                  <a:schemeClr val="bg1"/>
                </a:solidFill>
                <a:latin typeface="Verdana" panose="020B0604030504040204" pitchFamily="34" charset="0"/>
                <a:ea typeface="宋体" panose="02010600030101010101" pitchFamily="2" charset="-122"/>
              </a:rPr>
              <a:t>S</a:t>
            </a:r>
            <a:r>
              <a:rPr lang="zh-CN" altLang="en-US" sz="2800" b="1" dirty="0">
                <a:solidFill>
                  <a:schemeClr val="bg1"/>
                </a:solidFill>
                <a:latin typeface="Verdana" panose="020B0604030504040204" pitchFamily="34" charset="0"/>
                <a:ea typeface="宋体" panose="02010600030101010101" pitchFamily="2" charset="-122"/>
              </a:rPr>
              <a:t>、</a:t>
            </a:r>
            <a:r>
              <a:rPr lang="en-US" altLang="zh-CN" sz="2800" b="1">
                <a:solidFill>
                  <a:schemeClr val="bg1"/>
                </a:solidFill>
                <a:latin typeface="Verdana" panose="020B0604030504040204" pitchFamily="34" charset="0"/>
                <a:ea typeface="宋体" panose="02010600030101010101" pitchFamily="2" charset="-122"/>
              </a:rPr>
              <a:t>N</a:t>
            </a:r>
            <a:r>
              <a:rPr lang="en-US" altLang="zh-CN" sz="2800" b="1" baseline="-25000">
                <a:solidFill>
                  <a:schemeClr val="bg1"/>
                </a:solidFill>
                <a:latin typeface="Verdana" panose="020B0604030504040204" pitchFamily="34" charset="0"/>
                <a:ea typeface="宋体" panose="02010600030101010101" pitchFamily="2" charset="-122"/>
              </a:rPr>
              <a:t>2</a:t>
            </a:r>
            <a:endParaRPr lang="en-US" altLang="zh-CN" sz="2800" b="1">
              <a:solidFill>
                <a:schemeClr val="bg1"/>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3270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7043"/>
                                        </p:tgtEl>
                                        <p:attrNameLst>
                                          <p:attrName>style.visibility</p:attrName>
                                        </p:attrNameLst>
                                      </p:cBhvr>
                                      <p:to>
                                        <p:strVal val="visible"/>
                                      </p:to>
                                    </p:set>
                                    <p:anim calcmode="discrete" valueType="clr">
                                      <p:cBhvr override="childStyle">
                                        <p:cTn id="7" dur="80"/>
                                        <p:tgtEl>
                                          <p:spTgt spid="8704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7043"/>
                                        </p:tgtEl>
                                        <p:attrNameLst>
                                          <p:attrName>fillcolor</p:attrName>
                                        </p:attrNameLst>
                                      </p:cBhvr>
                                      <p:tavLst>
                                        <p:tav tm="0">
                                          <p:val>
                                            <p:clrVal>
                                              <a:schemeClr val="accent2"/>
                                            </p:clrVal>
                                          </p:val>
                                        </p:tav>
                                        <p:tav tm="50000">
                                          <p:val>
                                            <p:clrVal>
                                              <a:schemeClr val="hlink"/>
                                            </p:clrVal>
                                          </p:val>
                                        </p:tav>
                                      </p:tavLst>
                                    </p:anim>
                                    <p:set>
                                      <p:cBhvr>
                                        <p:cTn id="9" dur="80"/>
                                        <p:tgtEl>
                                          <p:spTgt spid="8704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7044"/>
                                        </p:tgtEl>
                                        <p:attrNameLst>
                                          <p:attrName>style.visibility</p:attrName>
                                        </p:attrNameLst>
                                      </p:cBhvr>
                                      <p:to>
                                        <p:strVal val="visible"/>
                                      </p:to>
                                    </p:set>
                                    <p:anim calcmode="lin" valueType="num">
                                      <p:cBhvr additive="base">
                                        <p:cTn id="14" dur="500" fill="hold"/>
                                        <p:tgtEl>
                                          <p:spTgt spid="87044"/>
                                        </p:tgtEl>
                                        <p:attrNameLst>
                                          <p:attrName>ppt_x</p:attrName>
                                        </p:attrNameLst>
                                      </p:cBhvr>
                                      <p:tavLst>
                                        <p:tav tm="0">
                                          <p:val>
                                            <p:strVal val="#ppt_x"/>
                                          </p:val>
                                        </p:tav>
                                        <p:tav tm="100000">
                                          <p:val>
                                            <p:strVal val="#ppt_x"/>
                                          </p:val>
                                        </p:tav>
                                      </p:tavLst>
                                    </p:anim>
                                    <p:anim calcmode="lin" valueType="num">
                                      <p:cBhvr additive="base">
                                        <p:cTn id="15"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7045"/>
                                        </p:tgtEl>
                                        <p:attrNameLst>
                                          <p:attrName>style.visibility</p:attrName>
                                        </p:attrNameLst>
                                      </p:cBhvr>
                                      <p:to>
                                        <p:strVal val="visible"/>
                                      </p:to>
                                    </p:set>
                                    <p:anim calcmode="lin" valueType="num">
                                      <p:cBhvr additive="base">
                                        <p:cTn id="20" dur="500" fill="hold"/>
                                        <p:tgtEl>
                                          <p:spTgt spid="87045"/>
                                        </p:tgtEl>
                                        <p:attrNameLst>
                                          <p:attrName>ppt_x</p:attrName>
                                        </p:attrNameLst>
                                      </p:cBhvr>
                                      <p:tavLst>
                                        <p:tav tm="0">
                                          <p:val>
                                            <p:strVal val="#ppt_x"/>
                                          </p:val>
                                        </p:tav>
                                        <p:tav tm="100000">
                                          <p:val>
                                            <p:strVal val="#ppt_x"/>
                                          </p:val>
                                        </p:tav>
                                      </p:tavLst>
                                    </p:anim>
                                    <p:anim calcmode="lin" valueType="num">
                                      <p:cBhvr additive="base">
                                        <p:cTn id="21"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7046"/>
                                        </p:tgtEl>
                                        <p:attrNameLst>
                                          <p:attrName>style.visibility</p:attrName>
                                        </p:attrNameLst>
                                      </p:cBhvr>
                                      <p:to>
                                        <p:strVal val="visible"/>
                                      </p:to>
                                    </p:set>
                                    <p:anim calcmode="lin" valueType="num">
                                      <p:cBhvr additive="base">
                                        <p:cTn id="26" dur="500" fill="hold"/>
                                        <p:tgtEl>
                                          <p:spTgt spid="87046"/>
                                        </p:tgtEl>
                                        <p:attrNameLst>
                                          <p:attrName>ppt_x</p:attrName>
                                        </p:attrNameLst>
                                      </p:cBhvr>
                                      <p:tavLst>
                                        <p:tav tm="0">
                                          <p:val>
                                            <p:strVal val="#ppt_x"/>
                                          </p:val>
                                        </p:tav>
                                        <p:tav tm="100000">
                                          <p:val>
                                            <p:strVal val="#ppt_x"/>
                                          </p:val>
                                        </p:tav>
                                      </p:tavLst>
                                    </p:anim>
                                    <p:anim calcmode="lin" valueType="num">
                                      <p:cBhvr additive="base">
                                        <p:cTn id="27" dur="500" fill="hold"/>
                                        <p:tgtEl>
                                          <p:spTgt spid="8704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7047"/>
                                        </p:tgtEl>
                                        <p:attrNameLst>
                                          <p:attrName>style.visibility</p:attrName>
                                        </p:attrNameLst>
                                      </p:cBhvr>
                                      <p:to>
                                        <p:strVal val="visible"/>
                                      </p:to>
                                    </p:set>
                                    <p:anim calcmode="lin" valueType="num">
                                      <p:cBhvr additive="base">
                                        <p:cTn id="32" dur="500" fill="hold"/>
                                        <p:tgtEl>
                                          <p:spTgt spid="87047"/>
                                        </p:tgtEl>
                                        <p:attrNameLst>
                                          <p:attrName>ppt_x</p:attrName>
                                        </p:attrNameLst>
                                      </p:cBhvr>
                                      <p:tavLst>
                                        <p:tav tm="0">
                                          <p:val>
                                            <p:strVal val="#ppt_x"/>
                                          </p:val>
                                        </p:tav>
                                        <p:tav tm="100000">
                                          <p:val>
                                            <p:strVal val="#ppt_x"/>
                                          </p:val>
                                        </p:tav>
                                      </p:tavLst>
                                    </p:anim>
                                    <p:anim calcmode="lin" valueType="num">
                                      <p:cBhvr additive="base">
                                        <p:cTn id="33" dur="500" fill="hold"/>
                                        <p:tgtEl>
                                          <p:spTgt spid="8704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7048"/>
                                        </p:tgtEl>
                                        <p:attrNameLst>
                                          <p:attrName>style.visibility</p:attrName>
                                        </p:attrNameLst>
                                      </p:cBhvr>
                                      <p:to>
                                        <p:strVal val="visible"/>
                                      </p:to>
                                    </p:set>
                                    <p:anim calcmode="lin" valueType="num">
                                      <p:cBhvr additive="base">
                                        <p:cTn id="38" dur="500" fill="hold"/>
                                        <p:tgtEl>
                                          <p:spTgt spid="87048"/>
                                        </p:tgtEl>
                                        <p:attrNameLst>
                                          <p:attrName>ppt_x</p:attrName>
                                        </p:attrNameLst>
                                      </p:cBhvr>
                                      <p:tavLst>
                                        <p:tav tm="0">
                                          <p:val>
                                            <p:strVal val="#ppt_x"/>
                                          </p:val>
                                        </p:tav>
                                        <p:tav tm="100000">
                                          <p:val>
                                            <p:strVal val="#ppt_x"/>
                                          </p:val>
                                        </p:tav>
                                      </p:tavLst>
                                    </p:anim>
                                    <p:anim calcmode="lin" valueType="num">
                                      <p:cBhvr additive="base">
                                        <p:cTn id="39" dur="500" fill="hold"/>
                                        <p:tgtEl>
                                          <p:spTgt spid="8704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87049"/>
                                        </p:tgtEl>
                                        <p:attrNameLst>
                                          <p:attrName>style.visibility</p:attrName>
                                        </p:attrNameLst>
                                      </p:cBhvr>
                                      <p:to>
                                        <p:strVal val="visible"/>
                                      </p:to>
                                    </p:set>
                                    <p:anim calcmode="lin" valueType="num">
                                      <p:cBhvr additive="base">
                                        <p:cTn id="44" dur="500" fill="hold"/>
                                        <p:tgtEl>
                                          <p:spTgt spid="87049"/>
                                        </p:tgtEl>
                                        <p:attrNameLst>
                                          <p:attrName>ppt_x</p:attrName>
                                        </p:attrNameLst>
                                      </p:cBhvr>
                                      <p:tavLst>
                                        <p:tav tm="0">
                                          <p:val>
                                            <p:strVal val="#ppt_x"/>
                                          </p:val>
                                        </p:tav>
                                        <p:tav tm="100000">
                                          <p:val>
                                            <p:strVal val="#ppt_x"/>
                                          </p:val>
                                        </p:tav>
                                      </p:tavLst>
                                    </p:anim>
                                    <p:anim calcmode="lin" valueType="num">
                                      <p:cBhvr additive="base">
                                        <p:cTn id="45" dur="500" fill="hold"/>
                                        <p:tgtEl>
                                          <p:spTgt spid="870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P spid="87044" grpId="0"/>
      <p:bldP spid="87045" grpId="0"/>
      <p:bldP spid="87046" grpId="0"/>
      <p:bldP spid="87047" grpId="0"/>
      <p:bldP spid="87048" grpId="0"/>
      <p:bldP spid="870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ChangeArrowheads="1"/>
          </p:cNvSpPr>
          <p:nvPr/>
        </p:nvSpPr>
        <p:spPr bwMode="auto">
          <a:xfrm>
            <a:off x="323850" y="836613"/>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FF00"/>
                </a:solidFill>
              </a:rPr>
              <a:t>四、氧化剂和还原剂</a:t>
            </a:r>
          </a:p>
        </p:txBody>
      </p:sp>
      <p:sp>
        <p:nvSpPr>
          <p:cNvPr id="103427" name="Rectangle 4"/>
          <p:cNvSpPr>
            <a:spLocks noChangeArrowheads="1"/>
          </p:cNvSpPr>
          <p:nvPr/>
        </p:nvSpPr>
        <p:spPr bwMode="auto">
          <a:xfrm>
            <a:off x="1071563" y="1268413"/>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rgbClr val="FFFF00"/>
                </a:solidFill>
              </a:rPr>
              <a:t>1、</a:t>
            </a:r>
            <a:r>
              <a:rPr lang="zh-CN" altLang="en-US" sz="2800" b="1">
                <a:solidFill>
                  <a:srgbClr val="FFFF00"/>
                </a:solidFill>
              </a:rPr>
              <a:t>氧化性和还原性</a:t>
            </a:r>
          </a:p>
        </p:txBody>
      </p:sp>
      <p:grpSp>
        <p:nvGrpSpPr>
          <p:cNvPr id="103428" name="组合 77"/>
          <p:cNvGrpSpPr>
            <a:grpSpLocks/>
          </p:cNvGrpSpPr>
          <p:nvPr/>
        </p:nvGrpSpPr>
        <p:grpSpPr bwMode="auto">
          <a:xfrm>
            <a:off x="1022350" y="1989138"/>
            <a:ext cx="7532688" cy="1957387"/>
            <a:chOff x="928662" y="4357694"/>
            <a:chExt cx="7000924" cy="1957398"/>
          </a:xfrm>
        </p:grpSpPr>
        <p:sp>
          <p:nvSpPr>
            <p:cNvPr id="103434" name="Text Box 14"/>
            <p:cNvSpPr txBox="1">
              <a:spLocks noChangeArrowheads="1"/>
            </p:cNvSpPr>
            <p:nvPr/>
          </p:nvSpPr>
          <p:spPr bwMode="auto">
            <a:xfrm>
              <a:off x="928662" y="5005395"/>
              <a:ext cx="7000924" cy="9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chemeClr val="bg1"/>
                  </a:solidFill>
                  <a:latin typeface="宋体" pitchFamily="2" charset="-122"/>
                </a:rPr>
                <a:t>Cu + 2H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SO</a:t>
              </a:r>
              <a:r>
                <a:rPr lang="en-US" altLang="zh-CN" sz="2800" b="1" baseline="-25000">
                  <a:solidFill>
                    <a:schemeClr val="bg1"/>
                  </a:solidFill>
                  <a:latin typeface="宋体" pitchFamily="2" charset="-122"/>
                </a:rPr>
                <a:t>4</a:t>
              </a:r>
              <a:r>
                <a:rPr lang="zh-CN" altLang="en-US" sz="2800" b="1">
                  <a:solidFill>
                    <a:schemeClr val="bg1"/>
                  </a:solidFill>
                  <a:latin typeface="宋体" pitchFamily="2" charset="-122"/>
                </a:rPr>
                <a:t>（浓）</a:t>
              </a:r>
              <a:r>
                <a:rPr lang="en-US" altLang="zh-CN" sz="2800" b="1">
                  <a:solidFill>
                    <a:schemeClr val="bg1"/>
                  </a:solidFill>
                  <a:latin typeface="宋体" pitchFamily="2" charset="-122"/>
                </a:rPr>
                <a:t>== CuSO</a:t>
              </a:r>
              <a:r>
                <a:rPr lang="en-US" altLang="zh-CN" sz="2800" b="1" baseline="-25000">
                  <a:solidFill>
                    <a:schemeClr val="bg1"/>
                  </a:solidFill>
                  <a:latin typeface="宋体" pitchFamily="2" charset="-122"/>
                </a:rPr>
                <a:t>4</a:t>
              </a:r>
              <a:r>
                <a:rPr lang="en-US" altLang="zh-CN" sz="2800" b="1">
                  <a:solidFill>
                    <a:schemeClr val="bg1"/>
                  </a:solidFill>
                  <a:latin typeface="宋体" pitchFamily="2" charset="-122"/>
                </a:rPr>
                <a:t>  +SO</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 ↑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endParaRPr lang="en-US" altLang="zh-CN" sz="2800" b="1" baseline="-25000">
                <a:solidFill>
                  <a:schemeClr val="bg1"/>
                </a:solidFill>
                <a:latin typeface="宋体" pitchFamily="2" charset="-122"/>
              </a:endParaRPr>
            </a:p>
          </p:txBody>
        </p:sp>
        <p:sp>
          <p:nvSpPr>
            <p:cNvPr id="103435" name="Text Box 16"/>
            <p:cNvSpPr txBox="1">
              <a:spLocks noChangeArrowheads="1"/>
            </p:cNvSpPr>
            <p:nvPr/>
          </p:nvSpPr>
          <p:spPr bwMode="auto">
            <a:xfrm>
              <a:off x="3786182" y="492919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chemeClr val="bg1"/>
                  </a:solidFill>
                </a:rPr>
                <a:t>△</a:t>
              </a:r>
            </a:p>
          </p:txBody>
        </p:sp>
        <p:grpSp>
          <p:nvGrpSpPr>
            <p:cNvPr id="103436" name="Group 33"/>
            <p:cNvGrpSpPr>
              <a:grpSpLocks/>
            </p:cNvGrpSpPr>
            <p:nvPr/>
          </p:nvGrpSpPr>
          <p:grpSpPr bwMode="auto">
            <a:xfrm>
              <a:off x="1142976" y="4786322"/>
              <a:ext cx="3240087" cy="217488"/>
              <a:chOff x="1701" y="1162"/>
              <a:chExt cx="2041" cy="182"/>
            </a:xfrm>
          </p:grpSpPr>
          <p:sp>
            <p:nvSpPr>
              <p:cNvPr id="103443" name="Line 34"/>
              <p:cNvSpPr>
                <a:spLocks noChangeShapeType="1"/>
              </p:cNvSpPr>
              <p:nvPr/>
            </p:nvSpPr>
            <p:spPr bwMode="auto">
              <a:xfrm>
                <a:off x="1701" y="1162"/>
                <a:ext cx="0" cy="18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4" name="Line 35"/>
              <p:cNvSpPr>
                <a:spLocks noChangeShapeType="1"/>
              </p:cNvSpPr>
              <p:nvPr/>
            </p:nvSpPr>
            <p:spPr bwMode="auto">
              <a:xfrm>
                <a:off x="1701" y="1162"/>
                <a:ext cx="204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5" name="Line 36"/>
              <p:cNvSpPr>
                <a:spLocks noChangeShapeType="1"/>
              </p:cNvSpPr>
              <p:nvPr/>
            </p:nvSpPr>
            <p:spPr bwMode="auto">
              <a:xfrm>
                <a:off x="3742" y="1162"/>
                <a:ext cx="0" cy="182"/>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3437" name="Group 43"/>
            <p:cNvGrpSpPr>
              <a:grpSpLocks/>
            </p:cNvGrpSpPr>
            <p:nvPr/>
          </p:nvGrpSpPr>
          <p:grpSpPr bwMode="auto">
            <a:xfrm>
              <a:off x="2357422" y="5500702"/>
              <a:ext cx="3500462" cy="357190"/>
              <a:chOff x="1519" y="1570"/>
              <a:chExt cx="1406" cy="182"/>
            </a:xfrm>
          </p:grpSpPr>
          <p:sp>
            <p:nvSpPr>
              <p:cNvPr id="103440" name="Line 44"/>
              <p:cNvSpPr>
                <a:spLocks noChangeShapeType="1"/>
              </p:cNvSpPr>
              <p:nvPr/>
            </p:nvSpPr>
            <p:spPr bwMode="auto">
              <a:xfrm>
                <a:off x="1519" y="1570"/>
                <a:ext cx="0" cy="182"/>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1" name="Line 45"/>
              <p:cNvSpPr>
                <a:spLocks noChangeShapeType="1"/>
              </p:cNvSpPr>
              <p:nvPr/>
            </p:nvSpPr>
            <p:spPr bwMode="auto">
              <a:xfrm>
                <a:off x="1519" y="1752"/>
                <a:ext cx="140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2" name="Line 46"/>
              <p:cNvSpPr>
                <a:spLocks noChangeShapeType="1"/>
              </p:cNvSpPr>
              <p:nvPr/>
            </p:nvSpPr>
            <p:spPr bwMode="auto">
              <a:xfrm flipV="1">
                <a:off x="2925" y="1570"/>
                <a:ext cx="0" cy="182"/>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3438" name="Text Box 47"/>
            <p:cNvSpPr txBox="1">
              <a:spLocks noChangeArrowheads="1"/>
            </p:cNvSpPr>
            <p:nvPr/>
          </p:nvSpPr>
          <p:spPr bwMode="auto">
            <a:xfrm>
              <a:off x="3357554" y="5857892"/>
              <a:ext cx="896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FFFF00"/>
                  </a:solidFill>
                </a:rPr>
                <a:t>得</a:t>
              </a:r>
              <a:r>
                <a:rPr lang="en-US" altLang="zh-CN" sz="2400">
                  <a:solidFill>
                    <a:srgbClr val="FFFF00"/>
                  </a:solidFill>
                </a:rPr>
                <a:t>2e</a:t>
              </a:r>
              <a:r>
                <a:rPr lang="en-US" altLang="zh-CN" sz="2400" baseline="30000">
                  <a:solidFill>
                    <a:srgbClr val="FFFF00"/>
                  </a:solidFill>
                </a:rPr>
                <a:t>-</a:t>
              </a:r>
              <a:endParaRPr lang="en-US" altLang="zh-CN" sz="2400">
                <a:solidFill>
                  <a:srgbClr val="FFFF00"/>
                </a:solidFill>
              </a:endParaRPr>
            </a:p>
          </p:txBody>
        </p:sp>
        <p:sp>
          <p:nvSpPr>
            <p:cNvPr id="103439" name="Text Box 52"/>
            <p:cNvSpPr txBox="1">
              <a:spLocks noChangeArrowheads="1"/>
            </p:cNvSpPr>
            <p:nvPr/>
          </p:nvSpPr>
          <p:spPr bwMode="auto">
            <a:xfrm>
              <a:off x="2071670" y="4357694"/>
              <a:ext cx="840483"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FFFF00"/>
                  </a:solidFill>
                </a:rPr>
                <a:t>失</a:t>
              </a:r>
              <a:r>
                <a:rPr lang="en-US" altLang="zh-CN" sz="2400">
                  <a:solidFill>
                    <a:srgbClr val="FFFF00"/>
                  </a:solidFill>
                </a:rPr>
                <a:t>2e</a:t>
              </a:r>
              <a:r>
                <a:rPr lang="en-US" altLang="zh-CN" sz="2400" baseline="30000">
                  <a:solidFill>
                    <a:srgbClr val="FFFF00"/>
                  </a:solidFill>
                </a:rPr>
                <a:t>-</a:t>
              </a:r>
              <a:endParaRPr lang="en-US" altLang="zh-CN" sz="2400">
                <a:solidFill>
                  <a:srgbClr val="FFFF00"/>
                </a:solidFill>
              </a:endParaRPr>
            </a:p>
          </p:txBody>
        </p:sp>
      </p:grpSp>
      <p:sp>
        <p:nvSpPr>
          <p:cNvPr id="79" name="矩形 78"/>
          <p:cNvSpPr>
            <a:spLocks noChangeArrowheads="1"/>
          </p:cNvSpPr>
          <p:nvPr/>
        </p:nvSpPr>
        <p:spPr bwMode="auto">
          <a:xfrm>
            <a:off x="684213" y="4060825"/>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FFFF"/>
                </a:solidFill>
              </a:rPr>
              <a:t>还原剂</a:t>
            </a:r>
          </a:p>
        </p:txBody>
      </p:sp>
      <p:sp>
        <p:nvSpPr>
          <p:cNvPr id="80" name="矩形 79"/>
          <p:cNvSpPr>
            <a:spLocks noChangeArrowheads="1"/>
          </p:cNvSpPr>
          <p:nvPr/>
        </p:nvSpPr>
        <p:spPr bwMode="auto">
          <a:xfrm>
            <a:off x="2022475" y="4060825"/>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FFFF"/>
                </a:solidFill>
              </a:rPr>
              <a:t>氧化剂</a:t>
            </a:r>
          </a:p>
        </p:txBody>
      </p:sp>
      <p:sp>
        <p:nvSpPr>
          <p:cNvPr id="83" name="矩形 82"/>
          <p:cNvSpPr>
            <a:spLocks noChangeArrowheads="1"/>
          </p:cNvSpPr>
          <p:nvPr/>
        </p:nvSpPr>
        <p:spPr bwMode="auto">
          <a:xfrm>
            <a:off x="4022725" y="4060825"/>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FFFF"/>
                </a:solidFill>
              </a:rPr>
              <a:t>氧化产物</a:t>
            </a:r>
            <a:endParaRPr lang="zh-CN" altLang="en-US"/>
          </a:p>
        </p:txBody>
      </p:sp>
      <p:sp>
        <p:nvSpPr>
          <p:cNvPr id="84" name="矩形 83"/>
          <p:cNvSpPr>
            <a:spLocks noChangeArrowheads="1"/>
          </p:cNvSpPr>
          <p:nvPr/>
        </p:nvSpPr>
        <p:spPr bwMode="auto">
          <a:xfrm>
            <a:off x="5594350" y="4060825"/>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FFFF"/>
                </a:solidFill>
              </a:rPr>
              <a:t>还原产物</a:t>
            </a:r>
          </a:p>
        </p:txBody>
      </p:sp>
      <p:sp>
        <p:nvSpPr>
          <p:cNvPr id="23" name="Text Box 25"/>
          <p:cNvSpPr txBox="1">
            <a:spLocks noChangeArrowheads="1"/>
          </p:cNvSpPr>
          <p:nvPr/>
        </p:nvSpPr>
        <p:spPr bwMode="auto">
          <a:xfrm>
            <a:off x="409575" y="4792663"/>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rgbClr val="FFFF00"/>
                </a:solidFill>
                <a:latin typeface="Times New Roman" pitchFamily="18" charset="0"/>
              </a:rPr>
              <a:t>氧化性和还原性：</a:t>
            </a:r>
          </a:p>
          <a:p>
            <a:pPr eaLnBrk="1" hangingPunct="1"/>
            <a:r>
              <a:rPr kumimoji="1" lang="zh-CN" altLang="en-US" sz="2800" b="1">
                <a:solidFill>
                  <a:srgbClr val="FFFF00"/>
                </a:solidFill>
                <a:latin typeface="Times New Roman" pitchFamily="18" charset="0"/>
              </a:rPr>
              <a:t>（氧化剂具有）氧化性</a:t>
            </a:r>
            <a:r>
              <a:rPr kumimoji="1" lang="en-US" altLang="zh-CN" sz="2800" b="1">
                <a:solidFill>
                  <a:srgbClr val="FFFFFF"/>
                </a:solidFill>
                <a:latin typeface="Times New Roman" pitchFamily="18" charset="0"/>
              </a:rPr>
              <a:t>———</a:t>
            </a:r>
            <a:r>
              <a:rPr kumimoji="1" lang="zh-CN" altLang="en-US" sz="2800" b="1">
                <a:solidFill>
                  <a:srgbClr val="FFFFFF"/>
                </a:solidFill>
                <a:latin typeface="Times New Roman" pitchFamily="18" charset="0"/>
              </a:rPr>
              <a:t>得电子的能力</a:t>
            </a:r>
          </a:p>
          <a:p>
            <a:pPr eaLnBrk="1" hangingPunct="1"/>
            <a:r>
              <a:rPr kumimoji="1" lang="zh-CN" altLang="en-US" sz="2800" b="1">
                <a:solidFill>
                  <a:srgbClr val="FFFF00"/>
                </a:solidFill>
                <a:latin typeface="Times New Roman" pitchFamily="18" charset="0"/>
              </a:rPr>
              <a:t>（还原剂具有）还原性</a:t>
            </a:r>
            <a:r>
              <a:rPr kumimoji="1" lang="en-US" altLang="zh-CN" sz="2800" b="1">
                <a:solidFill>
                  <a:srgbClr val="FFFFFF"/>
                </a:solidFill>
                <a:latin typeface="Times New Roman" pitchFamily="18" charset="0"/>
              </a:rPr>
              <a:t>———</a:t>
            </a:r>
            <a:r>
              <a:rPr kumimoji="1" lang="zh-CN" altLang="en-US" sz="2800" b="1">
                <a:solidFill>
                  <a:srgbClr val="FFFFFF"/>
                </a:solidFill>
                <a:latin typeface="Times New Roman" pitchFamily="18" charset="0"/>
              </a:rPr>
              <a:t>失电子的能力</a:t>
            </a:r>
            <a:endParaRPr kumimoji="1" lang="zh-CN" altLang="en-US" sz="2800">
              <a:solidFill>
                <a:srgbClr val="FFFFFF"/>
              </a:solidFill>
              <a:latin typeface="Times New Roman" pitchFamily="18" charset="0"/>
            </a:endParaRPr>
          </a:p>
        </p:txBody>
      </p:sp>
    </p:spTree>
    <p:extLst>
      <p:ext uri="{BB962C8B-B14F-4D97-AF65-F5344CB8AC3E}">
        <p14:creationId xmlns:p14="http://schemas.microsoft.com/office/powerpoint/2010/main" val="3331162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amond(in)">
                                      <p:cBhvr>
                                        <p:cTn id="7" dur="500"/>
                                        <p:tgtEl>
                                          <p:spTgt spid="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amond(in)">
                                      <p:cBhvr>
                                        <p:cTn id="12" dur="500"/>
                                        <p:tgtEl>
                                          <p:spTgt spid="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linds(horizontal)">
                                      <p:cBhvr>
                                        <p:cTn id="17" dur="500"/>
                                        <p:tgtEl>
                                          <p:spTgt spid="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blinds(horizontal)">
                                      <p:cBhvr>
                                        <p:cTn id="22" dur="500"/>
                                        <p:tgtEl>
                                          <p:spTgt spid="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dissolve">
                                      <p:cBhvr>
                                        <p:cTn id="27" dur="500"/>
                                        <p:tgtEl>
                                          <p:spTgt spid="2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xEl>
                                              <p:pRg st="1" end="1"/>
                                            </p:txEl>
                                          </p:spTgt>
                                        </p:tgtEl>
                                        <p:attrNameLst>
                                          <p:attrName>style.visibility</p:attrName>
                                        </p:attrNameLst>
                                      </p:cBhvr>
                                      <p:to>
                                        <p:strVal val="visible"/>
                                      </p:to>
                                    </p:set>
                                    <p:animEffect transition="in" filter="dissolve">
                                      <p:cBhvr>
                                        <p:cTn id="32" dur="500"/>
                                        <p:tgtEl>
                                          <p:spTgt spid="2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Effect transition="in" filter="dissolve">
                                      <p:cBhvr>
                                        <p:cTn id="3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3" grpId="0"/>
      <p:bldP spid="84" grpId="0"/>
      <p:bldP spid="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7" name="Text Box 5"/>
          <p:cNvSpPr txBox="1">
            <a:spLocks noChangeArrowheads="1"/>
          </p:cNvSpPr>
          <p:nvPr/>
        </p:nvSpPr>
        <p:spPr bwMode="auto">
          <a:xfrm>
            <a:off x="228600" y="4161303"/>
            <a:ext cx="80660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chemeClr val="bg1"/>
                </a:solidFill>
                <a:latin typeface="Times New Roman" pitchFamily="18" charset="0"/>
                <a:ea typeface="隶书" pitchFamily="49" charset="-122"/>
              </a:rPr>
              <a:t>思考：金属单质具有</a:t>
            </a:r>
            <a:r>
              <a:rPr kumimoji="1" lang="zh-CN" altLang="en-US" sz="2400" b="1" u="sng" dirty="0">
                <a:solidFill>
                  <a:schemeClr val="bg1"/>
                </a:solidFill>
                <a:latin typeface="Times New Roman" pitchFamily="18" charset="0"/>
                <a:ea typeface="隶书" pitchFamily="49" charset="-122"/>
              </a:rPr>
              <a:t>                    </a:t>
            </a:r>
            <a:r>
              <a:rPr kumimoji="1" lang="zh-CN" altLang="en-US" sz="2400" b="1" dirty="0">
                <a:solidFill>
                  <a:schemeClr val="bg1"/>
                </a:solidFill>
                <a:latin typeface="Times New Roman" pitchFamily="18" charset="0"/>
                <a:ea typeface="隶书" pitchFamily="49" charset="-122"/>
              </a:rPr>
              <a:t>；</a:t>
            </a:r>
          </a:p>
          <a:p>
            <a:pPr eaLnBrk="1" hangingPunct="1">
              <a:spcBef>
                <a:spcPct val="50000"/>
              </a:spcBef>
            </a:pPr>
            <a:r>
              <a:rPr kumimoji="1" lang="zh-CN" altLang="en-US" sz="2400" b="1" dirty="0">
                <a:solidFill>
                  <a:schemeClr val="bg1"/>
                </a:solidFill>
                <a:latin typeface="Times New Roman" pitchFamily="18" charset="0"/>
                <a:ea typeface="隶书" pitchFamily="49" charset="-122"/>
              </a:rPr>
              <a:t>            非金属单质具有氧化性的有</a:t>
            </a:r>
            <a:r>
              <a:rPr kumimoji="1" lang="zh-CN" altLang="en-US" sz="2400" b="1" u="sng" dirty="0">
                <a:solidFill>
                  <a:schemeClr val="bg1"/>
                </a:solidFill>
                <a:latin typeface="Times New Roman" pitchFamily="18" charset="0"/>
                <a:ea typeface="隶书" pitchFamily="49" charset="-122"/>
              </a:rPr>
              <a:t>                          </a:t>
            </a:r>
            <a:r>
              <a:rPr kumimoji="1" lang="zh-CN" altLang="en-US" sz="2400" b="1" dirty="0">
                <a:solidFill>
                  <a:schemeClr val="bg1"/>
                </a:solidFill>
                <a:latin typeface="Times New Roman" pitchFamily="18" charset="0"/>
                <a:ea typeface="隶书" pitchFamily="49" charset="-122"/>
              </a:rPr>
              <a:t>； </a:t>
            </a:r>
            <a:endParaRPr kumimoji="1" lang="en-US" altLang="zh-CN" sz="2400" b="1" dirty="0">
              <a:solidFill>
                <a:schemeClr val="bg1"/>
              </a:solidFill>
              <a:latin typeface="Times New Roman" pitchFamily="18" charset="0"/>
              <a:ea typeface="隶书" pitchFamily="49" charset="-122"/>
            </a:endParaRPr>
          </a:p>
          <a:p>
            <a:pPr eaLnBrk="1" hangingPunct="1">
              <a:spcBef>
                <a:spcPct val="50000"/>
              </a:spcBef>
            </a:pPr>
            <a:r>
              <a:rPr kumimoji="1" lang="zh-CN" altLang="en-US" sz="2400" b="1" dirty="0">
                <a:solidFill>
                  <a:schemeClr val="bg1"/>
                </a:solidFill>
                <a:latin typeface="Times New Roman" pitchFamily="18" charset="0"/>
                <a:ea typeface="隶书" pitchFamily="49" charset="-122"/>
              </a:rPr>
              <a:t>            非金属单质</a:t>
            </a:r>
            <a:r>
              <a:rPr kumimoji="1" lang="zh-CN" altLang="en-US" sz="2400" b="1" dirty="0" smtClean="0">
                <a:solidFill>
                  <a:schemeClr val="bg1"/>
                </a:solidFill>
                <a:latin typeface="Times New Roman" pitchFamily="18" charset="0"/>
                <a:ea typeface="隶书" pitchFamily="49" charset="-122"/>
              </a:rPr>
              <a:t>具有还原性的</a:t>
            </a:r>
            <a:r>
              <a:rPr kumimoji="1" lang="zh-CN" altLang="en-US" sz="2400" b="1" dirty="0">
                <a:solidFill>
                  <a:schemeClr val="bg1"/>
                </a:solidFill>
                <a:latin typeface="Times New Roman" pitchFamily="18" charset="0"/>
                <a:ea typeface="隶书" pitchFamily="49" charset="-122"/>
              </a:rPr>
              <a:t>有</a:t>
            </a:r>
            <a:r>
              <a:rPr kumimoji="1" lang="zh-CN" altLang="en-US" sz="2400" b="1" u="sng" dirty="0">
                <a:solidFill>
                  <a:schemeClr val="bg1"/>
                </a:solidFill>
                <a:latin typeface="Times New Roman" pitchFamily="18" charset="0"/>
                <a:ea typeface="隶书" pitchFamily="49" charset="-122"/>
              </a:rPr>
              <a:t>                          </a:t>
            </a:r>
            <a:r>
              <a:rPr kumimoji="1" lang="zh-CN" altLang="en-US" sz="2400" b="1" dirty="0">
                <a:solidFill>
                  <a:schemeClr val="bg1"/>
                </a:solidFill>
                <a:latin typeface="Times New Roman" pitchFamily="18" charset="0"/>
                <a:ea typeface="隶书" pitchFamily="49" charset="-122"/>
              </a:rPr>
              <a:t>；</a:t>
            </a:r>
            <a:r>
              <a:rPr kumimoji="1" lang="en-US" altLang="zh-CN" sz="2400" b="1" dirty="0">
                <a:solidFill>
                  <a:schemeClr val="bg1"/>
                </a:solidFill>
                <a:latin typeface="Times New Roman" pitchFamily="18" charset="0"/>
                <a:ea typeface="隶书" pitchFamily="49" charset="-122"/>
              </a:rPr>
              <a:t>        </a:t>
            </a:r>
          </a:p>
        </p:txBody>
      </p:sp>
      <p:sp>
        <p:nvSpPr>
          <p:cNvPr id="207878" name="Text Box 6"/>
          <p:cNvSpPr txBox="1">
            <a:spLocks noChangeArrowheads="1"/>
          </p:cNvSpPr>
          <p:nvPr/>
        </p:nvSpPr>
        <p:spPr bwMode="auto">
          <a:xfrm>
            <a:off x="963613" y="3284538"/>
            <a:ext cx="575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chemeClr val="bg1"/>
                </a:solidFill>
                <a:latin typeface="Times New Roman" pitchFamily="18" charset="0"/>
                <a:ea typeface="隶书" pitchFamily="49" charset="-122"/>
              </a:rPr>
              <a:t>“</a:t>
            </a:r>
            <a:r>
              <a:rPr kumimoji="1" lang="zh-CN" altLang="en-US" sz="2400" b="1">
                <a:solidFill>
                  <a:schemeClr val="bg1"/>
                </a:solidFill>
                <a:latin typeface="隶书" pitchFamily="49" charset="-122"/>
                <a:ea typeface="隶书" pitchFamily="49" charset="-122"/>
              </a:rPr>
              <a:t>高价氧化低价还，中间价态两边转</a:t>
            </a:r>
            <a:r>
              <a:rPr kumimoji="1" lang="zh-CN" altLang="en-US" sz="2400" b="1">
                <a:solidFill>
                  <a:schemeClr val="bg1"/>
                </a:solidFill>
                <a:latin typeface="Times New Roman" pitchFamily="18" charset="0"/>
                <a:ea typeface="隶书" pitchFamily="49" charset="-122"/>
              </a:rPr>
              <a:t>”</a:t>
            </a:r>
            <a:endParaRPr kumimoji="1" lang="zh-CN" altLang="en-US" sz="2400" b="1">
              <a:solidFill>
                <a:schemeClr val="bg1"/>
              </a:solidFill>
              <a:latin typeface="隶书" pitchFamily="49" charset="-122"/>
              <a:ea typeface="隶书" pitchFamily="49" charset="-122"/>
            </a:endParaRPr>
          </a:p>
        </p:txBody>
      </p:sp>
      <p:sp>
        <p:nvSpPr>
          <p:cNvPr id="104452" name="Text Box 13"/>
          <p:cNvSpPr txBox="1">
            <a:spLocks noChangeArrowheads="1"/>
          </p:cNvSpPr>
          <p:nvPr/>
        </p:nvSpPr>
        <p:spPr bwMode="auto">
          <a:xfrm>
            <a:off x="192088" y="1341438"/>
            <a:ext cx="80010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kumimoji="1" lang="zh-CN" altLang="en-US" sz="2400" i="1" dirty="0">
                <a:solidFill>
                  <a:schemeClr val="bg1"/>
                </a:solidFill>
                <a:latin typeface="Times New Roman" pitchFamily="18" charset="0"/>
              </a:rPr>
              <a:t>例</a:t>
            </a:r>
            <a:r>
              <a:rPr kumimoji="1" lang="en-US" altLang="zh-CN" sz="2400" i="1" dirty="0">
                <a:solidFill>
                  <a:schemeClr val="bg1"/>
                </a:solidFill>
                <a:latin typeface="Times New Roman" pitchFamily="18" charset="0"/>
              </a:rPr>
              <a:t>1</a:t>
            </a:r>
            <a:r>
              <a:rPr kumimoji="1" lang="zh-CN" altLang="en-US" sz="2400" i="1" dirty="0">
                <a:solidFill>
                  <a:schemeClr val="bg1"/>
                </a:solidFill>
                <a:latin typeface="Times New Roman" pitchFamily="18" charset="0"/>
              </a:rPr>
              <a:t>：</a:t>
            </a:r>
            <a:r>
              <a:rPr kumimoji="1" lang="zh-CN" altLang="en-US" sz="2400" b="1" dirty="0" smtClean="0">
                <a:solidFill>
                  <a:schemeClr val="bg1"/>
                </a:solidFill>
                <a:latin typeface="宋体" pitchFamily="2" charset="-122"/>
              </a:rPr>
              <a:t>在①</a:t>
            </a:r>
            <a:r>
              <a:rPr kumimoji="1" lang="en-US" altLang="zh-CN" sz="2400" b="1" dirty="0" smtClean="0">
                <a:solidFill>
                  <a:schemeClr val="bg1"/>
                </a:solidFill>
                <a:latin typeface="Times New Roman" pitchFamily="18" charset="0"/>
              </a:rPr>
              <a:t>S</a:t>
            </a:r>
            <a:r>
              <a:rPr kumimoji="1" lang="en-US" altLang="zh-CN" sz="2400" b="1" baseline="30000" dirty="0" smtClean="0">
                <a:solidFill>
                  <a:schemeClr val="bg1"/>
                </a:solidFill>
                <a:latin typeface="Times New Roman" pitchFamily="18" charset="0"/>
              </a:rPr>
              <a:t>2</a:t>
            </a:r>
            <a:r>
              <a:rPr kumimoji="1" lang="en-US" altLang="zh-CN" sz="2400" b="1" baseline="30000" dirty="0">
                <a:solidFill>
                  <a:schemeClr val="bg1"/>
                </a:solidFill>
                <a:latin typeface="Times New Roman" pitchFamily="18" charset="0"/>
              </a:rPr>
              <a:t>—</a:t>
            </a:r>
            <a:r>
              <a:rPr kumimoji="1" lang="en-US" altLang="zh-CN" sz="2400" b="1" dirty="0">
                <a:solidFill>
                  <a:schemeClr val="bg1"/>
                </a:solidFill>
                <a:latin typeface="宋体" pitchFamily="2" charset="-122"/>
              </a:rPr>
              <a:t>②</a:t>
            </a:r>
            <a:r>
              <a:rPr kumimoji="1" lang="en-US" altLang="zh-CN" sz="2400" b="1" dirty="0" smtClean="0">
                <a:solidFill>
                  <a:schemeClr val="bg1"/>
                </a:solidFill>
                <a:latin typeface="Times New Roman" pitchFamily="18" charset="0"/>
              </a:rPr>
              <a:t>Fe</a:t>
            </a:r>
            <a:r>
              <a:rPr kumimoji="1" lang="en-US" altLang="zh-CN" sz="2400" b="1" baseline="30000" dirty="0" smtClean="0">
                <a:solidFill>
                  <a:schemeClr val="bg1"/>
                </a:solidFill>
                <a:latin typeface="Times New Roman" pitchFamily="18" charset="0"/>
              </a:rPr>
              <a:t>3+</a:t>
            </a:r>
            <a:r>
              <a:rPr kumimoji="1" lang="en-US" altLang="zh-CN" sz="2400" b="1" dirty="0" smtClean="0">
                <a:solidFill>
                  <a:schemeClr val="bg1"/>
                </a:solidFill>
                <a:latin typeface="宋体" pitchFamily="2" charset="-122"/>
              </a:rPr>
              <a:t>③</a:t>
            </a:r>
            <a:r>
              <a:rPr kumimoji="1" lang="en-US" altLang="zh-CN" sz="2400" b="1" dirty="0" smtClean="0">
                <a:solidFill>
                  <a:schemeClr val="bg1"/>
                </a:solidFill>
                <a:latin typeface="Times New Roman" pitchFamily="18" charset="0"/>
              </a:rPr>
              <a:t>Fe</a:t>
            </a:r>
            <a:r>
              <a:rPr kumimoji="1" lang="en-US" altLang="zh-CN" sz="2400" b="1" baseline="30000" dirty="0" smtClean="0">
                <a:solidFill>
                  <a:schemeClr val="bg1"/>
                </a:solidFill>
                <a:latin typeface="Times New Roman" pitchFamily="18" charset="0"/>
              </a:rPr>
              <a:t>2</a:t>
            </a:r>
            <a:r>
              <a:rPr kumimoji="1" lang="en-US" altLang="zh-CN" sz="2400" b="1" baseline="30000" dirty="0">
                <a:solidFill>
                  <a:schemeClr val="bg1"/>
                </a:solidFill>
                <a:latin typeface="Times New Roman" pitchFamily="18" charset="0"/>
              </a:rPr>
              <a:t>+</a:t>
            </a:r>
            <a:r>
              <a:rPr kumimoji="1" lang="en-US" altLang="zh-CN" sz="2400" b="1" dirty="0">
                <a:solidFill>
                  <a:schemeClr val="bg1"/>
                </a:solidFill>
                <a:latin typeface="宋体" pitchFamily="2" charset="-122"/>
              </a:rPr>
              <a:t>④</a:t>
            </a:r>
            <a:r>
              <a:rPr kumimoji="1" lang="en-US" altLang="zh-CN" sz="2400" b="1" dirty="0">
                <a:solidFill>
                  <a:schemeClr val="bg1"/>
                </a:solidFill>
                <a:latin typeface="Times New Roman" pitchFamily="18" charset="0"/>
              </a:rPr>
              <a:t>Mg</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宋体" pitchFamily="2" charset="-122"/>
              </a:rPr>
              <a:t>⑤</a:t>
            </a:r>
            <a:r>
              <a:rPr kumimoji="1" lang="en-US" altLang="zh-CN" sz="2400" b="1" dirty="0" err="1">
                <a:solidFill>
                  <a:schemeClr val="bg1"/>
                </a:solidFill>
                <a:latin typeface="Times New Roman" pitchFamily="18" charset="0"/>
              </a:rPr>
              <a:t>S</a:t>
            </a:r>
            <a:r>
              <a:rPr kumimoji="1" lang="en-US" altLang="zh-CN" sz="2400" b="1" dirty="0" err="1">
                <a:solidFill>
                  <a:schemeClr val="bg1"/>
                </a:solidFill>
                <a:latin typeface="宋体" pitchFamily="2" charset="-122"/>
              </a:rPr>
              <a:t>⑥</a:t>
            </a:r>
            <a:r>
              <a:rPr kumimoji="1" lang="en-US" altLang="zh-CN" sz="2400" b="1" dirty="0" err="1">
                <a:solidFill>
                  <a:schemeClr val="bg1"/>
                </a:solidFill>
                <a:latin typeface="Times New Roman" pitchFamily="18" charset="0"/>
              </a:rPr>
              <a:t>Cl</a:t>
            </a:r>
            <a:r>
              <a:rPr kumimoji="1" lang="en-US" altLang="zh-CN" sz="2400" b="1" baseline="30000" dirty="0">
                <a:solidFill>
                  <a:schemeClr val="bg1"/>
                </a:solidFill>
                <a:latin typeface="Times New Roman" pitchFamily="18" charset="0"/>
              </a:rPr>
              <a:t>—</a:t>
            </a:r>
            <a:r>
              <a:rPr kumimoji="1" lang="en-US" altLang="zh-CN" sz="2400" b="1" dirty="0">
                <a:solidFill>
                  <a:schemeClr val="bg1"/>
                </a:solidFill>
                <a:latin typeface="宋体" pitchFamily="2" charset="-122"/>
              </a:rPr>
              <a:t>⑦</a:t>
            </a:r>
            <a:r>
              <a:rPr kumimoji="1" lang="en-US" altLang="zh-CN" sz="2400" b="1" dirty="0">
                <a:solidFill>
                  <a:schemeClr val="bg1"/>
                </a:solidFill>
                <a:latin typeface="Times New Roman" pitchFamily="18" charset="0"/>
              </a:rPr>
              <a:t>H</a:t>
            </a:r>
            <a:r>
              <a:rPr kumimoji="1" lang="en-US" altLang="zh-CN" sz="2400" b="1" baseline="30000" dirty="0">
                <a:solidFill>
                  <a:schemeClr val="bg1"/>
                </a:solidFill>
                <a:latin typeface="Times New Roman" pitchFamily="18" charset="0"/>
              </a:rPr>
              <a:t>+</a:t>
            </a:r>
            <a:r>
              <a:rPr kumimoji="1" lang="en-US" altLang="zh-CN" sz="2400" b="1" dirty="0">
                <a:solidFill>
                  <a:schemeClr val="bg1"/>
                </a:solidFill>
                <a:latin typeface="宋体" pitchFamily="2" charset="-122"/>
              </a:rPr>
              <a:t>⑧</a:t>
            </a:r>
            <a:r>
              <a:rPr kumimoji="1" lang="en-US" altLang="zh-CN" sz="2400" b="1" dirty="0">
                <a:solidFill>
                  <a:schemeClr val="bg1"/>
                </a:solidFill>
                <a:latin typeface="Times New Roman" pitchFamily="18" charset="0"/>
              </a:rPr>
              <a:t>SO</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宋体" pitchFamily="2" charset="-122"/>
              </a:rPr>
              <a:t>⑨</a:t>
            </a:r>
            <a:r>
              <a:rPr kumimoji="1" lang="en-US" altLang="zh-CN" sz="2400" b="1" dirty="0">
                <a:solidFill>
                  <a:schemeClr val="bg1"/>
                </a:solidFill>
                <a:latin typeface="Times New Roman" pitchFamily="18" charset="0"/>
              </a:rPr>
              <a:t>Fe</a:t>
            </a:r>
            <a:r>
              <a:rPr kumimoji="1" lang="en-US" altLang="zh-CN" sz="2400" b="1" dirty="0">
                <a:solidFill>
                  <a:schemeClr val="bg1"/>
                </a:solidFill>
                <a:latin typeface="宋体" pitchFamily="2" charset="-122"/>
              </a:rPr>
              <a:t>⑩</a:t>
            </a:r>
            <a:r>
              <a:rPr kumimoji="1" lang="en-US" altLang="zh-CN" sz="2400" b="1" dirty="0">
                <a:solidFill>
                  <a:schemeClr val="bg1"/>
                </a:solidFill>
                <a:latin typeface="Times New Roman" pitchFamily="18" charset="0"/>
              </a:rPr>
              <a:t>HCl</a:t>
            </a:r>
            <a:r>
              <a:rPr kumimoji="1" lang="zh-CN" altLang="en-US" sz="2400" b="1" dirty="0">
                <a:solidFill>
                  <a:schemeClr val="bg1"/>
                </a:solidFill>
                <a:latin typeface="宋体" pitchFamily="2" charset="-122"/>
              </a:rPr>
              <a:t>粒子中，</a:t>
            </a:r>
            <a:r>
              <a:rPr kumimoji="1" lang="zh-CN" altLang="en-US" sz="2400" b="1" dirty="0">
                <a:solidFill>
                  <a:schemeClr val="bg1"/>
                </a:solidFill>
                <a:latin typeface="隶书" pitchFamily="49" charset="-122"/>
                <a:ea typeface="隶书" pitchFamily="49" charset="-122"/>
              </a:rPr>
              <a:t>只有氧化性的是</a:t>
            </a:r>
            <a:r>
              <a:rPr kumimoji="1" lang="zh-CN" altLang="en-US" sz="2400" b="1" u="sng" dirty="0">
                <a:solidFill>
                  <a:schemeClr val="bg1"/>
                </a:solidFill>
                <a:latin typeface="隶书" pitchFamily="49" charset="-122"/>
                <a:ea typeface="隶书" pitchFamily="49" charset="-122"/>
              </a:rPr>
              <a:t> </a:t>
            </a:r>
            <a:r>
              <a:rPr kumimoji="1" lang="zh-CN" altLang="en-US" sz="2400" b="1" u="sng" dirty="0" smtClean="0">
                <a:solidFill>
                  <a:schemeClr val="bg1"/>
                </a:solidFill>
                <a:latin typeface="隶书" pitchFamily="49" charset="-122"/>
                <a:ea typeface="隶书" pitchFamily="49" charset="-122"/>
              </a:rPr>
              <a:t>          </a:t>
            </a:r>
            <a:r>
              <a:rPr kumimoji="1" lang="zh-CN" altLang="en-US" sz="2400" b="1" dirty="0">
                <a:solidFill>
                  <a:schemeClr val="bg1"/>
                </a:solidFill>
                <a:latin typeface="隶书" pitchFamily="49" charset="-122"/>
                <a:ea typeface="隶书" pitchFamily="49" charset="-122"/>
              </a:rPr>
              <a:t>，只有还原性的是</a:t>
            </a:r>
            <a:r>
              <a:rPr kumimoji="1" lang="zh-CN" altLang="en-US" sz="2400" b="1" u="sng" dirty="0">
                <a:solidFill>
                  <a:schemeClr val="bg1"/>
                </a:solidFill>
                <a:latin typeface="隶书" pitchFamily="49" charset="-122"/>
                <a:ea typeface="隶书" pitchFamily="49" charset="-122"/>
              </a:rPr>
              <a:t>        </a:t>
            </a:r>
            <a:r>
              <a:rPr kumimoji="1" lang="zh-CN" altLang="en-US" sz="2400" b="1" dirty="0">
                <a:solidFill>
                  <a:schemeClr val="bg1"/>
                </a:solidFill>
                <a:latin typeface="隶书" pitchFamily="49" charset="-122"/>
                <a:ea typeface="隶书" pitchFamily="49" charset="-122"/>
              </a:rPr>
              <a:t>，既有氧化性又有还原性的是</a:t>
            </a:r>
            <a:r>
              <a:rPr kumimoji="1" lang="zh-CN" altLang="en-US" sz="2400" b="1" u="sng" dirty="0">
                <a:solidFill>
                  <a:schemeClr val="bg1"/>
                </a:solidFill>
                <a:latin typeface="隶书" pitchFamily="49" charset="-122"/>
                <a:ea typeface="隶书" pitchFamily="49" charset="-122"/>
              </a:rPr>
              <a:t>          </a:t>
            </a:r>
            <a:r>
              <a:rPr kumimoji="1" lang="zh-CN" altLang="en-US" sz="2400" b="1" dirty="0">
                <a:solidFill>
                  <a:schemeClr val="bg1"/>
                </a:solidFill>
                <a:latin typeface="隶书" pitchFamily="49" charset="-122"/>
                <a:ea typeface="隶书" pitchFamily="49" charset="-122"/>
              </a:rPr>
              <a:t>。</a:t>
            </a:r>
            <a:r>
              <a:rPr kumimoji="1" lang="zh-CN" altLang="en-US" sz="2400" b="1" dirty="0">
                <a:solidFill>
                  <a:schemeClr val="bg1"/>
                </a:solidFill>
                <a:latin typeface="Times New Roman" pitchFamily="18" charset="0"/>
              </a:rPr>
              <a:t> </a:t>
            </a:r>
          </a:p>
        </p:txBody>
      </p:sp>
      <p:sp>
        <p:nvSpPr>
          <p:cNvPr id="15" name="Rectangle 4"/>
          <p:cNvSpPr>
            <a:spLocks noChangeArrowheads="1"/>
          </p:cNvSpPr>
          <p:nvPr/>
        </p:nvSpPr>
        <p:spPr bwMode="auto">
          <a:xfrm>
            <a:off x="395536" y="707903"/>
            <a:ext cx="2722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auto">
              <a:spcBef>
                <a:spcPts val="0"/>
              </a:spcBef>
              <a:spcAft>
                <a:spcPts val="0"/>
              </a:spcAft>
              <a:defRPr/>
            </a:pPr>
            <a:r>
              <a:rPr lang="en-US" altLang="zh-CN" sz="2800" b="1" kern="0" dirty="0">
                <a:solidFill>
                  <a:schemeClr val="bg1"/>
                </a:solidFill>
              </a:rPr>
              <a:t>   </a:t>
            </a:r>
            <a:r>
              <a:rPr lang="zh-CN" altLang="en-US" sz="3600" b="1" kern="0" dirty="0">
                <a:solidFill>
                  <a:schemeClr val="bg1"/>
                </a:solidFill>
              </a:rPr>
              <a:t>课堂练习</a:t>
            </a:r>
          </a:p>
        </p:txBody>
      </p:sp>
      <p:sp>
        <p:nvSpPr>
          <p:cNvPr id="2" name="矩形 1"/>
          <p:cNvSpPr/>
          <p:nvPr/>
        </p:nvSpPr>
        <p:spPr>
          <a:xfrm>
            <a:off x="5004048" y="1998894"/>
            <a:ext cx="881973" cy="369332"/>
          </a:xfrm>
          <a:prstGeom prst="rect">
            <a:avLst/>
          </a:prstGeom>
        </p:spPr>
        <p:txBody>
          <a:bodyPr wrap="none">
            <a:spAutoFit/>
          </a:bodyPr>
          <a:lstStyle/>
          <a:p>
            <a:r>
              <a:rPr kumimoji="1" lang="en-US" altLang="zh-CN" b="1" dirty="0" smtClean="0">
                <a:solidFill>
                  <a:srgbClr val="FFFF00"/>
                </a:solidFill>
                <a:latin typeface="宋体" pitchFamily="2" charset="-122"/>
              </a:rPr>
              <a:t>②④</a:t>
            </a:r>
            <a:r>
              <a:rPr kumimoji="1" lang="en-US" altLang="zh-CN" b="1" dirty="0">
                <a:solidFill>
                  <a:srgbClr val="FFFF00"/>
                </a:solidFill>
                <a:latin typeface="宋体" pitchFamily="2" charset="-122"/>
              </a:rPr>
              <a:t>⑦</a:t>
            </a:r>
            <a:endParaRPr lang="zh-CN" altLang="en-US" dirty="0">
              <a:solidFill>
                <a:srgbClr val="FFFF00"/>
              </a:solidFill>
            </a:endParaRPr>
          </a:p>
        </p:txBody>
      </p:sp>
      <p:sp>
        <p:nvSpPr>
          <p:cNvPr id="3" name="矩形 2"/>
          <p:cNvSpPr/>
          <p:nvPr/>
        </p:nvSpPr>
        <p:spPr>
          <a:xfrm>
            <a:off x="1406400" y="2492896"/>
            <a:ext cx="700833" cy="400110"/>
          </a:xfrm>
          <a:prstGeom prst="rect">
            <a:avLst/>
          </a:prstGeom>
        </p:spPr>
        <p:txBody>
          <a:bodyPr wrap="none">
            <a:spAutoFit/>
          </a:bodyPr>
          <a:lstStyle/>
          <a:p>
            <a:r>
              <a:rPr kumimoji="1" lang="zh-CN" altLang="en-US" sz="2000" b="1" dirty="0" smtClean="0">
                <a:solidFill>
                  <a:srgbClr val="FFFF00"/>
                </a:solidFill>
                <a:latin typeface="宋体" pitchFamily="2" charset="-122"/>
              </a:rPr>
              <a:t>①</a:t>
            </a:r>
            <a:r>
              <a:rPr kumimoji="1" lang="en-US" altLang="zh-CN" sz="2000" b="1" dirty="0">
                <a:solidFill>
                  <a:srgbClr val="FFFF00"/>
                </a:solidFill>
                <a:latin typeface="宋体" pitchFamily="2" charset="-122"/>
              </a:rPr>
              <a:t>⑥</a:t>
            </a:r>
            <a:endParaRPr lang="zh-CN" altLang="en-US" sz="2000" dirty="0">
              <a:solidFill>
                <a:srgbClr val="FFFF00"/>
              </a:solidFill>
            </a:endParaRPr>
          </a:p>
        </p:txBody>
      </p:sp>
      <p:sp>
        <p:nvSpPr>
          <p:cNvPr id="4" name="矩形 3"/>
          <p:cNvSpPr/>
          <p:nvPr/>
        </p:nvSpPr>
        <p:spPr>
          <a:xfrm>
            <a:off x="6676049" y="2492896"/>
            <a:ext cx="1217000" cy="400110"/>
          </a:xfrm>
          <a:prstGeom prst="rect">
            <a:avLst/>
          </a:prstGeom>
        </p:spPr>
        <p:txBody>
          <a:bodyPr wrap="none">
            <a:spAutoFit/>
          </a:bodyPr>
          <a:lstStyle/>
          <a:p>
            <a:r>
              <a:rPr kumimoji="1" lang="en-US" altLang="zh-CN" sz="2000" b="1" dirty="0" smtClean="0">
                <a:solidFill>
                  <a:srgbClr val="FFFF00"/>
                </a:solidFill>
                <a:latin typeface="宋体" pitchFamily="2" charset="-122"/>
              </a:rPr>
              <a:t>③⑤⑧</a:t>
            </a:r>
            <a:r>
              <a:rPr kumimoji="1" lang="en-US" altLang="zh-CN" sz="2000" b="1" dirty="0">
                <a:solidFill>
                  <a:srgbClr val="FFFF00"/>
                </a:solidFill>
                <a:latin typeface="宋体" pitchFamily="2" charset="-122"/>
              </a:rPr>
              <a:t>⑩</a:t>
            </a:r>
            <a:endParaRPr lang="zh-CN" altLang="en-US" sz="2000" dirty="0">
              <a:solidFill>
                <a:srgbClr val="FFFF00"/>
              </a:solidFill>
            </a:endParaRPr>
          </a:p>
        </p:txBody>
      </p:sp>
      <p:sp>
        <p:nvSpPr>
          <p:cNvPr id="5" name="矩形 4"/>
          <p:cNvSpPr/>
          <p:nvPr/>
        </p:nvSpPr>
        <p:spPr>
          <a:xfrm>
            <a:off x="3161415" y="4005064"/>
            <a:ext cx="1112805" cy="461665"/>
          </a:xfrm>
          <a:prstGeom prst="rect">
            <a:avLst/>
          </a:prstGeom>
        </p:spPr>
        <p:txBody>
          <a:bodyPr wrap="none">
            <a:spAutoFit/>
          </a:bodyPr>
          <a:lstStyle/>
          <a:p>
            <a:r>
              <a:rPr kumimoji="1" lang="zh-CN" altLang="en-US" sz="2400" b="1" dirty="0">
                <a:solidFill>
                  <a:srgbClr val="FFFF00"/>
                </a:solidFill>
                <a:latin typeface="Times New Roman" pitchFamily="18" charset="0"/>
                <a:ea typeface="隶书" pitchFamily="49" charset="-122"/>
              </a:rPr>
              <a:t>还原性</a:t>
            </a:r>
            <a:endParaRPr lang="zh-CN" altLang="en-US" dirty="0">
              <a:solidFill>
                <a:srgbClr val="FFFF00"/>
              </a:solidFill>
            </a:endParaRPr>
          </a:p>
        </p:txBody>
      </p:sp>
      <p:sp>
        <p:nvSpPr>
          <p:cNvPr id="10" name="矩形 9"/>
          <p:cNvSpPr/>
          <p:nvPr/>
        </p:nvSpPr>
        <p:spPr>
          <a:xfrm>
            <a:off x="5004048" y="4581128"/>
            <a:ext cx="2470548" cy="461665"/>
          </a:xfrm>
          <a:prstGeom prst="rect">
            <a:avLst/>
          </a:prstGeom>
        </p:spPr>
        <p:txBody>
          <a:bodyPr wrap="none">
            <a:spAutoFit/>
          </a:bodyPr>
          <a:lstStyle/>
          <a:p>
            <a:r>
              <a:rPr kumimoji="1" lang="en-US" altLang="zh-CN" sz="2400" b="1" dirty="0">
                <a:solidFill>
                  <a:srgbClr val="FFFF00"/>
                </a:solidFill>
                <a:latin typeface="Times New Roman" pitchFamily="18" charset="0"/>
                <a:ea typeface="隶书" pitchFamily="49" charset="-122"/>
              </a:rPr>
              <a:t>O</a:t>
            </a:r>
            <a:r>
              <a:rPr kumimoji="1" lang="en-US" altLang="zh-CN" sz="2400" b="1" baseline="-25000" dirty="0">
                <a:solidFill>
                  <a:srgbClr val="FFFF00"/>
                </a:solidFill>
                <a:latin typeface="Times New Roman" pitchFamily="18" charset="0"/>
                <a:ea typeface="隶书" pitchFamily="49" charset="-122"/>
              </a:rPr>
              <a:t>2</a:t>
            </a:r>
            <a:r>
              <a:rPr kumimoji="1" lang="zh-CN" altLang="en-US" sz="2400" b="1" dirty="0">
                <a:solidFill>
                  <a:srgbClr val="FFFF00"/>
                </a:solidFill>
                <a:latin typeface="Times New Roman" pitchFamily="18" charset="0"/>
                <a:ea typeface="隶书" pitchFamily="49" charset="-122"/>
              </a:rPr>
              <a:t>、 </a:t>
            </a:r>
            <a:r>
              <a:rPr kumimoji="1" lang="en-US" altLang="zh-CN" sz="2400" b="1" dirty="0">
                <a:solidFill>
                  <a:srgbClr val="FFFF00"/>
                </a:solidFill>
                <a:latin typeface="Times New Roman" pitchFamily="18" charset="0"/>
                <a:ea typeface="隶书" pitchFamily="49" charset="-122"/>
              </a:rPr>
              <a:t>O</a:t>
            </a:r>
            <a:r>
              <a:rPr kumimoji="1" lang="en-US" altLang="zh-CN" sz="2400" b="1" baseline="-25000" dirty="0">
                <a:solidFill>
                  <a:srgbClr val="FFFF00"/>
                </a:solidFill>
                <a:latin typeface="Times New Roman" pitchFamily="18" charset="0"/>
                <a:ea typeface="隶书" pitchFamily="49" charset="-122"/>
              </a:rPr>
              <a:t>3</a:t>
            </a:r>
            <a:r>
              <a:rPr kumimoji="1" lang="zh-CN" altLang="en-US" sz="2400" b="1" dirty="0" smtClean="0">
                <a:solidFill>
                  <a:srgbClr val="FFFF00"/>
                </a:solidFill>
                <a:latin typeface="Times New Roman" pitchFamily="18" charset="0"/>
                <a:ea typeface="隶书" pitchFamily="49" charset="-122"/>
              </a:rPr>
              <a:t>、</a:t>
            </a:r>
            <a:r>
              <a:rPr kumimoji="1" lang="en-US" altLang="zh-CN" sz="2400" b="1" dirty="0" smtClean="0">
                <a:solidFill>
                  <a:srgbClr val="FFFF00"/>
                </a:solidFill>
                <a:latin typeface="Times New Roman" pitchFamily="18" charset="0"/>
                <a:ea typeface="隶书" pitchFamily="49" charset="-122"/>
              </a:rPr>
              <a:t>F</a:t>
            </a:r>
            <a:r>
              <a:rPr kumimoji="1" lang="en-US" altLang="zh-CN" sz="2400" b="1" baseline="-25000" dirty="0" smtClean="0">
                <a:solidFill>
                  <a:srgbClr val="FFFF00"/>
                </a:solidFill>
                <a:latin typeface="Times New Roman" pitchFamily="18" charset="0"/>
                <a:ea typeface="隶书" pitchFamily="49" charset="-122"/>
              </a:rPr>
              <a:t>2</a:t>
            </a:r>
            <a:r>
              <a:rPr kumimoji="1" lang="zh-CN" altLang="en-US" sz="2400" b="1" baseline="-25000" dirty="0" smtClean="0">
                <a:solidFill>
                  <a:srgbClr val="FFFF00"/>
                </a:solidFill>
                <a:latin typeface="Times New Roman" pitchFamily="18" charset="0"/>
                <a:ea typeface="隶书" pitchFamily="49" charset="-122"/>
              </a:rPr>
              <a:t>、</a:t>
            </a:r>
            <a:r>
              <a:rPr kumimoji="1" lang="en-US" altLang="zh-CN" sz="2400" b="1" dirty="0" smtClean="0">
                <a:solidFill>
                  <a:srgbClr val="FFFF00"/>
                </a:solidFill>
                <a:latin typeface="Times New Roman" pitchFamily="18" charset="0"/>
                <a:ea typeface="隶书" pitchFamily="49" charset="-122"/>
              </a:rPr>
              <a:t>Cl</a:t>
            </a:r>
            <a:r>
              <a:rPr kumimoji="1" lang="en-US" altLang="zh-CN" sz="2400" b="1" baseline="-25000" dirty="0" smtClean="0">
                <a:solidFill>
                  <a:srgbClr val="FFFF00"/>
                </a:solidFill>
                <a:latin typeface="Times New Roman" pitchFamily="18" charset="0"/>
                <a:ea typeface="隶书" pitchFamily="49" charset="-122"/>
              </a:rPr>
              <a:t>2</a:t>
            </a:r>
            <a:endParaRPr lang="zh-CN" altLang="en-US" dirty="0">
              <a:solidFill>
                <a:srgbClr val="FFFF00"/>
              </a:solidFill>
            </a:endParaRPr>
          </a:p>
        </p:txBody>
      </p:sp>
      <p:sp>
        <p:nvSpPr>
          <p:cNvPr id="11" name="矩形 10"/>
          <p:cNvSpPr/>
          <p:nvPr/>
        </p:nvSpPr>
        <p:spPr>
          <a:xfrm>
            <a:off x="4932040" y="5157192"/>
            <a:ext cx="2986715" cy="461665"/>
          </a:xfrm>
          <a:prstGeom prst="rect">
            <a:avLst/>
          </a:prstGeom>
        </p:spPr>
        <p:txBody>
          <a:bodyPr wrap="none">
            <a:spAutoFit/>
          </a:bodyPr>
          <a:lstStyle/>
          <a:p>
            <a:r>
              <a:rPr kumimoji="1" lang="en-US" altLang="zh-CN" sz="2400" b="1" dirty="0" smtClean="0">
                <a:solidFill>
                  <a:srgbClr val="FFFF00"/>
                </a:solidFill>
                <a:latin typeface="Times New Roman" pitchFamily="18" charset="0"/>
                <a:ea typeface="隶书" pitchFamily="49" charset="-122"/>
              </a:rPr>
              <a:t>H</a:t>
            </a:r>
            <a:r>
              <a:rPr kumimoji="1" lang="en-US" altLang="zh-CN" sz="2400" b="1" baseline="-25000" dirty="0" smtClean="0">
                <a:solidFill>
                  <a:srgbClr val="FFFF00"/>
                </a:solidFill>
                <a:latin typeface="Times New Roman" pitchFamily="18" charset="0"/>
                <a:ea typeface="隶书" pitchFamily="49" charset="-122"/>
              </a:rPr>
              <a:t>2</a:t>
            </a:r>
            <a:r>
              <a:rPr kumimoji="1" lang="zh-CN" altLang="en-US" sz="2400" b="1" dirty="0">
                <a:solidFill>
                  <a:srgbClr val="FFFF00"/>
                </a:solidFill>
                <a:latin typeface="Times New Roman" pitchFamily="18" charset="0"/>
                <a:ea typeface="隶书" pitchFamily="49" charset="-122"/>
              </a:rPr>
              <a:t>、 </a:t>
            </a:r>
            <a:r>
              <a:rPr kumimoji="1" lang="en-US" altLang="zh-CN" sz="2400" b="1" dirty="0" smtClean="0">
                <a:solidFill>
                  <a:srgbClr val="FFFF00"/>
                </a:solidFill>
                <a:latin typeface="Times New Roman" pitchFamily="18" charset="0"/>
                <a:ea typeface="隶书" pitchFamily="49" charset="-122"/>
              </a:rPr>
              <a:t>C</a:t>
            </a:r>
            <a:r>
              <a:rPr kumimoji="1" lang="zh-CN" altLang="en-US" sz="2400" b="1" dirty="0" smtClean="0">
                <a:solidFill>
                  <a:srgbClr val="FFFF00"/>
                </a:solidFill>
                <a:latin typeface="Times New Roman" pitchFamily="18" charset="0"/>
                <a:ea typeface="隶书" pitchFamily="49" charset="-122"/>
              </a:rPr>
              <a:t>、</a:t>
            </a:r>
            <a:r>
              <a:rPr kumimoji="1" lang="en-US" altLang="zh-CN" sz="2400" b="1" dirty="0" smtClean="0">
                <a:solidFill>
                  <a:srgbClr val="FFFF00"/>
                </a:solidFill>
                <a:latin typeface="Times New Roman" pitchFamily="18" charset="0"/>
                <a:ea typeface="隶书" pitchFamily="49" charset="-122"/>
              </a:rPr>
              <a:t>Br</a:t>
            </a:r>
            <a:r>
              <a:rPr kumimoji="1" lang="en-US" altLang="zh-CN" sz="2400" b="1" baseline="-25000" dirty="0" smtClean="0">
                <a:solidFill>
                  <a:srgbClr val="FFFF00"/>
                </a:solidFill>
                <a:latin typeface="Times New Roman" pitchFamily="18" charset="0"/>
                <a:ea typeface="隶书" pitchFamily="49" charset="-122"/>
              </a:rPr>
              <a:t>2</a:t>
            </a:r>
            <a:r>
              <a:rPr kumimoji="1" lang="zh-CN" altLang="en-US" sz="2400" b="1" baseline="-25000" dirty="0" smtClean="0">
                <a:solidFill>
                  <a:srgbClr val="FFFF00"/>
                </a:solidFill>
                <a:latin typeface="Times New Roman" pitchFamily="18" charset="0"/>
                <a:ea typeface="隶书" pitchFamily="49" charset="-122"/>
              </a:rPr>
              <a:t>、</a:t>
            </a:r>
            <a:r>
              <a:rPr kumimoji="1" lang="en-US" altLang="zh-CN" sz="2400" b="1" dirty="0" smtClean="0">
                <a:solidFill>
                  <a:srgbClr val="FFFF00"/>
                </a:solidFill>
                <a:latin typeface="Times New Roman" pitchFamily="18" charset="0"/>
                <a:ea typeface="隶书" pitchFamily="49" charset="-122"/>
              </a:rPr>
              <a:t>S</a:t>
            </a:r>
            <a:r>
              <a:rPr kumimoji="1" lang="zh-CN" altLang="en-US" sz="2400" b="1" dirty="0" smtClean="0">
                <a:solidFill>
                  <a:srgbClr val="FFFF00"/>
                </a:solidFill>
                <a:latin typeface="Times New Roman" pitchFamily="18" charset="0"/>
                <a:ea typeface="隶书" pitchFamily="49" charset="-122"/>
              </a:rPr>
              <a:t>、</a:t>
            </a:r>
            <a:r>
              <a:rPr kumimoji="1" lang="en-US" altLang="zh-CN" sz="2400" b="1" dirty="0" smtClean="0">
                <a:solidFill>
                  <a:srgbClr val="FFFF00"/>
                </a:solidFill>
                <a:latin typeface="Times New Roman" pitchFamily="18" charset="0"/>
                <a:ea typeface="隶书" pitchFamily="49" charset="-122"/>
              </a:rPr>
              <a:t>Cl</a:t>
            </a:r>
            <a:r>
              <a:rPr kumimoji="1" lang="en-US" altLang="zh-CN" sz="2400" b="1" baseline="-25000" dirty="0" smtClean="0">
                <a:solidFill>
                  <a:srgbClr val="FFFF00"/>
                </a:solidFill>
                <a:latin typeface="Times New Roman" pitchFamily="18" charset="0"/>
                <a:ea typeface="隶书" pitchFamily="49" charset="-122"/>
              </a:rPr>
              <a:t>2</a:t>
            </a:r>
            <a:endParaRPr lang="zh-CN" altLang="en-US" dirty="0">
              <a:solidFill>
                <a:srgbClr val="FFFF00"/>
              </a:solidFill>
            </a:endParaRPr>
          </a:p>
        </p:txBody>
      </p:sp>
    </p:spTree>
    <p:extLst>
      <p:ext uri="{BB962C8B-B14F-4D97-AF65-F5344CB8AC3E}">
        <p14:creationId xmlns:p14="http://schemas.microsoft.com/office/powerpoint/2010/main" val="3338635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8"/>
                                        </p:tgtEl>
                                        <p:attrNameLst>
                                          <p:attrName>style.visibility</p:attrName>
                                        </p:attrNameLst>
                                      </p:cBhvr>
                                      <p:to>
                                        <p:strVal val="visible"/>
                                      </p:to>
                                    </p:set>
                                    <p:anim calcmode="lin" valueType="num">
                                      <p:cBhvr additive="base">
                                        <p:cTn id="7" dur="500" fill="hold"/>
                                        <p:tgtEl>
                                          <p:spTgt spid="207878"/>
                                        </p:tgtEl>
                                        <p:attrNameLst>
                                          <p:attrName>ppt_x</p:attrName>
                                        </p:attrNameLst>
                                      </p:cBhvr>
                                      <p:tavLst>
                                        <p:tav tm="0">
                                          <p:val>
                                            <p:strVal val="1+#ppt_w/2"/>
                                          </p:val>
                                        </p:tav>
                                        <p:tav tm="100000">
                                          <p:val>
                                            <p:strVal val="#ppt_x"/>
                                          </p:val>
                                        </p:tav>
                                      </p:tavLst>
                                    </p:anim>
                                    <p:anim calcmode="lin" valueType="num">
                                      <p:cBhvr additive="base">
                                        <p:cTn id="8" dur="500" fill="hold"/>
                                        <p:tgtEl>
                                          <p:spTgt spid="2078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78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P spid="207878" grpId="0" autoUpdateAnimBg="0"/>
      <p:bldP spid="2" grpId="0"/>
      <p:bldP spid="3" grpId="0"/>
      <p:bldP spid="4"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323850" y="1124744"/>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dirty="0">
                <a:solidFill>
                  <a:schemeClr val="bg1"/>
                </a:solidFill>
                <a:latin typeface="Times New Roman" pitchFamily="18" charset="0"/>
                <a:ea typeface="隶书" pitchFamily="49" charset="-122"/>
              </a:rPr>
              <a:t>2</a:t>
            </a:r>
            <a:r>
              <a:rPr kumimoji="1" lang="zh-CN" altLang="en-US" sz="2400" b="1" dirty="0">
                <a:solidFill>
                  <a:schemeClr val="bg1"/>
                </a:solidFill>
                <a:latin typeface="Times New Roman" pitchFamily="18" charset="0"/>
                <a:ea typeface="隶书" pitchFamily="49" charset="-122"/>
              </a:rPr>
              <a:t>、常见氧化剂和还原剂</a:t>
            </a:r>
          </a:p>
        </p:txBody>
      </p:sp>
      <p:sp>
        <p:nvSpPr>
          <p:cNvPr id="194566" name="Rectangle 6"/>
          <p:cNvSpPr>
            <a:spLocks noChangeArrowheads="1"/>
          </p:cNvSpPr>
          <p:nvPr/>
        </p:nvSpPr>
        <p:spPr bwMode="auto">
          <a:xfrm>
            <a:off x="296466" y="1772816"/>
            <a:ext cx="8353425"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3333CC"/>
              </a:buClr>
              <a:buSzPct val="110000"/>
            </a:pPr>
            <a:r>
              <a:rPr kumimoji="1" lang="zh-CN" altLang="en-US" sz="2400" b="1" dirty="0">
                <a:solidFill>
                  <a:srgbClr val="3333CC"/>
                </a:solidFill>
                <a:latin typeface="Times New Roman" pitchFamily="18" charset="0"/>
                <a:ea typeface="隶书" pitchFamily="49" charset="-122"/>
              </a:rPr>
              <a:t>氧化剂</a:t>
            </a:r>
            <a:r>
              <a:rPr kumimoji="1" lang="zh-CN" altLang="en-US" sz="2400" b="1" dirty="0">
                <a:solidFill>
                  <a:srgbClr val="009900"/>
                </a:solidFill>
                <a:latin typeface="Times New Roman" pitchFamily="18" charset="0"/>
                <a:ea typeface="隶书" pitchFamily="49" charset="-122"/>
              </a:rPr>
              <a:t>：①</a:t>
            </a:r>
            <a:r>
              <a:rPr kumimoji="1" lang="zh-CN" altLang="en-US" sz="2400" b="1" dirty="0">
                <a:solidFill>
                  <a:srgbClr val="FF3300"/>
                </a:solidFill>
                <a:latin typeface="Times New Roman" pitchFamily="18" charset="0"/>
                <a:ea typeface="隶书" pitchFamily="49" charset="-122"/>
              </a:rPr>
              <a:t>活泼非金属 </a:t>
            </a:r>
            <a:r>
              <a:rPr kumimoji="1" lang="en-US" altLang="zh-CN" sz="2400" b="1" dirty="0">
                <a:solidFill>
                  <a:srgbClr val="009900"/>
                </a:solidFill>
                <a:latin typeface="Times New Roman" pitchFamily="18" charset="0"/>
                <a:ea typeface="隶书" pitchFamily="49" charset="-122"/>
              </a:rPr>
              <a:t>O</a:t>
            </a:r>
            <a:r>
              <a:rPr kumimoji="1" lang="en-US" altLang="zh-CN" sz="2400" b="1" baseline="-25000" dirty="0">
                <a:solidFill>
                  <a:srgbClr val="009900"/>
                </a:solidFill>
                <a:latin typeface="Times New Roman" pitchFamily="18" charset="0"/>
                <a:ea typeface="隶书" pitchFamily="49" charset="-122"/>
              </a:rPr>
              <a:t>2</a:t>
            </a:r>
            <a:r>
              <a:rPr kumimoji="1" lang="zh-CN" altLang="en-US" sz="2400" b="1" dirty="0">
                <a:solidFill>
                  <a:srgbClr val="009900"/>
                </a:solidFill>
                <a:latin typeface="Times New Roman" pitchFamily="18" charset="0"/>
                <a:ea typeface="隶书" pitchFamily="49" charset="-122"/>
              </a:rPr>
              <a:t>、 </a:t>
            </a:r>
            <a:r>
              <a:rPr kumimoji="1" lang="en-US" altLang="zh-CN" sz="2400" b="1" dirty="0">
                <a:solidFill>
                  <a:srgbClr val="009900"/>
                </a:solidFill>
                <a:latin typeface="Times New Roman" pitchFamily="18" charset="0"/>
                <a:ea typeface="隶书" pitchFamily="49" charset="-122"/>
              </a:rPr>
              <a:t>O</a:t>
            </a:r>
            <a:r>
              <a:rPr kumimoji="1" lang="en-US" altLang="zh-CN" sz="2400" b="1" baseline="-25000" dirty="0">
                <a:solidFill>
                  <a:srgbClr val="009900"/>
                </a:solidFill>
                <a:latin typeface="Times New Roman" pitchFamily="18" charset="0"/>
                <a:ea typeface="隶书" pitchFamily="49" charset="-122"/>
              </a:rPr>
              <a:t>3</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Cl</a:t>
            </a:r>
            <a:r>
              <a:rPr kumimoji="1" lang="en-US" altLang="zh-CN" sz="2400" b="1" baseline="-25000" dirty="0">
                <a:solidFill>
                  <a:srgbClr val="009900"/>
                </a:solidFill>
                <a:latin typeface="Times New Roman" pitchFamily="18" charset="0"/>
                <a:ea typeface="隶书" pitchFamily="49" charset="-122"/>
              </a:rPr>
              <a:t>2</a:t>
            </a:r>
            <a:r>
              <a:rPr kumimoji="1" lang="zh-CN" altLang="en-US" sz="2400" b="1" dirty="0">
                <a:solidFill>
                  <a:srgbClr val="009900"/>
                </a:solidFill>
                <a:latin typeface="Times New Roman" pitchFamily="18" charset="0"/>
                <a:ea typeface="隶书" pitchFamily="49" charset="-122"/>
              </a:rPr>
              <a:t>等；  </a:t>
            </a:r>
          </a:p>
          <a:p>
            <a:pPr eaLnBrk="1" hangingPunct="1">
              <a:spcBef>
                <a:spcPct val="50000"/>
              </a:spcBef>
              <a:buClr>
                <a:srgbClr val="3333CC"/>
              </a:buClr>
              <a:buSzPct val="110000"/>
            </a:pPr>
            <a:r>
              <a:rPr kumimoji="1" lang="zh-CN" altLang="en-US" sz="2400" b="1" dirty="0">
                <a:solidFill>
                  <a:srgbClr val="009900"/>
                </a:solidFill>
                <a:latin typeface="Times New Roman" pitchFamily="18" charset="0"/>
                <a:ea typeface="隶书" pitchFamily="49" charset="-122"/>
              </a:rPr>
              <a:t> ②</a:t>
            </a:r>
            <a:r>
              <a:rPr kumimoji="1" lang="zh-CN" altLang="en-US" sz="2400" b="1" dirty="0">
                <a:solidFill>
                  <a:srgbClr val="FF3300"/>
                </a:solidFill>
                <a:latin typeface="Times New Roman" pitchFamily="18" charset="0"/>
                <a:ea typeface="隶书" pitchFamily="49" charset="-122"/>
              </a:rPr>
              <a:t>含较高价态元素的含氧酸</a:t>
            </a:r>
            <a:r>
              <a:rPr kumimoji="1" lang="zh-CN" altLang="en-US" sz="2400" b="1" baseline="-25000" dirty="0">
                <a:solidFill>
                  <a:srgbClr val="009900"/>
                </a:solidFill>
                <a:latin typeface="Times New Roman" pitchFamily="18" charset="0"/>
                <a:ea typeface="隶书" pitchFamily="49" charset="-122"/>
              </a:rPr>
              <a:t>   </a:t>
            </a:r>
            <a:r>
              <a:rPr kumimoji="1" lang="en-US" altLang="zh-CN" sz="2400" b="1" dirty="0">
                <a:solidFill>
                  <a:srgbClr val="009900"/>
                </a:solidFill>
                <a:latin typeface="Times New Roman" pitchFamily="18" charset="0"/>
                <a:ea typeface="隶书" pitchFamily="49" charset="-122"/>
              </a:rPr>
              <a:t>HNO</a:t>
            </a:r>
            <a:r>
              <a:rPr kumimoji="1" lang="en-US" altLang="zh-CN" sz="2400" b="1" baseline="-25000" dirty="0">
                <a:solidFill>
                  <a:srgbClr val="009900"/>
                </a:solidFill>
                <a:latin typeface="Times New Roman" pitchFamily="18" charset="0"/>
                <a:ea typeface="隶书" pitchFamily="49" charset="-122"/>
              </a:rPr>
              <a:t>3</a:t>
            </a:r>
            <a:r>
              <a:rPr kumimoji="1" lang="zh-CN" altLang="en-US" sz="2400" b="1" dirty="0">
                <a:solidFill>
                  <a:srgbClr val="009900"/>
                </a:solidFill>
                <a:latin typeface="Times New Roman" pitchFamily="18" charset="0"/>
                <a:ea typeface="隶书" pitchFamily="49" charset="-122"/>
              </a:rPr>
              <a:t>、浓</a:t>
            </a:r>
            <a:r>
              <a:rPr kumimoji="1" lang="en-US" altLang="zh-CN" sz="2400" b="1" dirty="0">
                <a:solidFill>
                  <a:srgbClr val="009900"/>
                </a:solidFill>
                <a:latin typeface="Times New Roman" pitchFamily="18" charset="0"/>
                <a:ea typeface="隶书" pitchFamily="49" charset="-122"/>
              </a:rPr>
              <a:t>H</a:t>
            </a:r>
            <a:r>
              <a:rPr kumimoji="1" lang="en-US" altLang="zh-CN" sz="2400" b="1" baseline="-25000" dirty="0">
                <a:solidFill>
                  <a:srgbClr val="009900"/>
                </a:solidFill>
                <a:latin typeface="Times New Roman" pitchFamily="18" charset="0"/>
                <a:ea typeface="隶书" pitchFamily="49" charset="-122"/>
              </a:rPr>
              <a:t>2</a:t>
            </a:r>
            <a:r>
              <a:rPr kumimoji="1" lang="en-US" altLang="zh-CN" sz="2400" b="1" dirty="0">
                <a:solidFill>
                  <a:srgbClr val="009900"/>
                </a:solidFill>
                <a:latin typeface="Times New Roman" pitchFamily="18" charset="0"/>
                <a:ea typeface="隶书" pitchFamily="49" charset="-122"/>
              </a:rPr>
              <a:t>SO</a:t>
            </a:r>
            <a:r>
              <a:rPr kumimoji="1" lang="en-US" altLang="zh-CN" sz="2400" b="1" baseline="-25000" dirty="0">
                <a:solidFill>
                  <a:srgbClr val="009900"/>
                </a:solidFill>
                <a:latin typeface="Times New Roman" pitchFamily="18" charset="0"/>
                <a:ea typeface="隶书" pitchFamily="49" charset="-122"/>
              </a:rPr>
              <a:t>4</a:t>
            </a:r>
            <a:r>
              <a:rPr kumimoji="1" lang="zh-CN" altLang="en-US" sz="2400" b="1" dirty="0">
                <a:solidFill>
                  <a:srgbClr val="009900"/>
                </a:solidFill>
                <a:latin typeface="Times New Roman" pitchFamily="18" charset="0"/>
                <a:ea typeface="隶书" pitchFamily="49" charset="-122"/>
              </a:rPr>
              <a:t>、</a:t>
            </a:r>
            <a:r>
              <a:rPr kumimoji="1" lang="en-US" altLang="zh-CN" sz="2400" b="1" dirty="0" err="1">
                <a:solidFill>
                  <a:srgbClr val="009900"/>
                </a:solidFill>
                <a:latin typeface="Times New Roman" pitchFamily="18" charset="0"/>
                <a:ea typeface="隶书" pitchFamily="49" charset="-122"/>
              </a:rPr>
              <a:t>HClO</a:t>
            </a:r>
            <a:r>
              <a:rPr kumimoji="1" lang="zh-CN" altLang="en-US" sz="2400" b="1" dirty="0">
                <a:solidFill>
                  <a:srgbClr val="009900"/>
                </a:solidFill>
                <a:latin typeface="Times New Roman" pitchFamily="18" charset="0"/>
                <a:ea typeface="隶书" pitchFamily="49" charset="-122"/>
              </a:rPr>
              <a:t>等；   ③</a:t>
            </a:r>
            <a:r>
              <a:rPr kumimoji="1" lang="zh-CN" altLang="en-US" sz="2400" b="1" dirty="0">
                <a:solidFill>
                  <a:srgbClr val="FF3300"/>
                </a:solidFill>
                <a:latin typeface="Times New Roman" pitchFamily="18" charset="0"/>
                <a:ea typeface="隶书" pitchFamily="49" charset="-122"/>
              </a:rPr>
              <a:t>含较高价态元素的盐 </a:t>
            </a:r>
            <a:r>
              <a:rPr kumimoji="1" lang="en-US" altLang="zh-CN" sz="2400" b="1" dirty="0">
                <a:solidFill>
                  <a:srgbClr val="009900"/>
                </a:solidFill>
                <a:latin typeface="Times New Roman" pitchFamily="18" charset="0"/>
                <a:ea typeface="隶书" pitchFamily="49" charset="-122"/>
              </a:rPr>
              <a:t>KMnO</a:t>
            </a:r>
            <a:r>
              <a:rPr kumimoji="1" lang="en-US" altLang="zh-CN" sz="2400" b="1" baseline="-25000" dirty="0">
                <a:solidFill>
                  <a:srgbClr val="009900"/>
                </a:solidFill>
                <a:latin typeface="Times New Roman" pitchFamily="18" charset="0"/>
                <a:ea typeface="隶书" pitchFamily="49" charset="-122"/>
              </a:rPr>
              <a:t>4</a:t>
            </a:r>
            <a:r>
              <a:rPr kumimoji="1" lang="en-US" altLang="zh-CN" sz="2400" b="1" dirty="0">
                <a:solidFill>
                  <a:srgbClr val="009900"/>
                </a:solidFill>
                <a:latin typeface="Times New Roman" pitchFamily="18" charset="0"/>
                <a:ea typeface="隶书" pitchFamily="49" charset="-122"/>
              </a:rPr>
              <a:t> </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Na</a:t>
            </a:r>
            <a:r>
              <a:rPr kumimoji="1" lang="en-US" altLang="zh-CN" sz="2400" b="1" baseline="-25000" dirty="0">
                <a:solidFill>
                  <a:srgbClr val="009900"/>
                </a:solidFill>
                <a:latin typeface="Times New Roman" pitchFamily="18" charset="0"/>
                <a:ea typeface="隶书" pitchFamily="49" charset="-122"/>
              </a:rPr>
              <a:t>2</a:t>
            </a:r>
            <a:r>
              <a:rPr kumimoji="1" lang="en-US" altLang="zh-CN" sz="2400" b="1" dirty="0">
                <a:solidFill>
                  <a:srgbClr val="009900"/>
                </a:solidFill>
                <a:latin typeface="Times New Roman" pitchFamily="18" charset="0"/>
                <a:ea typeface="隶书" pitchFamily="49" charset="-122"/>
              </a:rPr>
              <a:t>O</a:t>
            </a:r>
            <a:r>
              <a:rPr kumimoji="1" lang="en-US" altLang="zh-CN" sz="2400" b="1" baseline="-25000" dirty="0">
                <a:solidFill>
                  <a:srgbClr val="009900"/>
                </a:solidFill>
                <a:latin typeface="Times New Roman" pitchFamily="18" charset="0"/>
                <a:ea typeface="隶书" pitchFamily="49" charset="-122"/>
              </a:rPr>
              <a:t>2</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Fe</a:t>
            </a:r>
            <a:r>
              <a:rPr kumimoji="1" lang="en-US" altLang="zh-CN" sz="2400" b="1" baseline="30000" dirty="0">
                <a:solidFill>
                  <a:srgbClr val="009900"/>
                </a:solidFill>
                <a:latin typeface="Times New Roman" pitchFamily="18" charset="0"/>
                <a:ea typeface="隶书" pitchFamily="49" charset="-122"/>
              </a:rPr>
              <a:t>3+</a:t>
            </a:r>
            <a:r>
              <a:rPr kumimoji="1" lang="zh-CN" altLang="en-US" sz="2400" b="1" dirty="0">
                <a:solidFill>
                  <a:srgbClr val="009900"/>
                </a:solidFill>
                <a:latin typeface="Times New Roman" pitchFamily="18" charset="0"/>
                <a:ea typeface="隶书" pitchFamily="49" charset="-122"/>
              </a:rPr>
              <a:t>等</a:t>
            </a:r>
            <a:r>
              <a:rPr kumimoji="1" lang="zh-CN" altLang="en-US" sz="2400" b="1" dirty="0">
                <a:solidFill>
                  <a:srgbClr val="009900"/>
                </a:solidFill>
                <a:latin typeface="Times New Roman" pitchFamily="18" charset="0"/>
              </a:rPr>
              <a:t>。</a:t>
            </a:r>
          </a:p>
        </p:txBody>
      </p:sp>
      <p:sp>
        <p:nvSpPr>
          <p:cNvPr id="194567" name="Rectangle 7"/>
          <p:cNvSpPr>
            <a:spLocks noChangeArrowheads="1"/>
          </p:cNvSpPr>
          <p:nvPr/>
        </p:nvSpPr>
        <p:spPr bwMode="auto">
          <a:xfrm>
            <a:off x="296466" y="3573016"/>
            <a:ext cx="8496300" cy="1717675"/>
          </a:xfrm>
          <a:prstGeom prst="rect">
            <a:avLst/>
          </a:prstGeom>
          <a:solidFill>
            <a:schemeClr val="bg2">
              <a:lumMod val="20000"/>
              <a:lumOff val="80000"/>
            </a:schemeClr>
          </a:solidFill>
          <a:ln>
            <a:noFill/>
          </a:ln>
        </p:spPr>
        <p:txBody>
          <a:bodyPr>
            <a:spAutoFit/>
          </a:bodyPr>
          <a:lstStyle/>
          <a:p>
            <a:pPr>
              <a:spcBef>
                <a:spcPct val="20000"/>
              </a:spcBef>
              <a:defRPr/>
            </a:pPr>
            <a:r>
              <a:rPr kumimoji="1" lang="zh-CN" altLang="en-US" sz="2400" b="1" dirty="0">
                <a:solidFill>
                  <a:srgbClr val="3333CC"/>
                </a:solidFill>
                <a:latin typeface="Times New Roman" pitchFamily="18" charset="0"/>
                <a:ea typeface="隶书" pitchFamily="49" charset="-122"/>
              </a:rPr>
              <a:t>还原剂</a:t>
            </a:r>
            <a:r>
              <a:rPr kumimoji="1" lang="zh-CN" altLang="en-US" sz="2400" b="1" dirty="0">
                <a:solidFill>
                  <a:srgbClr val="009900"/>
                </a:solidFill>
                <a:latin typeface="Times New Roman" pitchFamily="18" charset="0"/>
                <a:ea typeface="隶书" pitchFamily="49" charset="-122"/>
              </a:rPr>
              <a:t>：①</a:t>
            </a:r>
            <a:r>
              <a:rPr kumimoji="1" lang="zh-CN" altLang="en-US" sz="2400" b="1" dirty="0">
                <a:solidFill>
                  <a:srgbClr val="FF3300"/>
                </a:solidFill>
                <a:latin typeface="Times New Roman" pitchFamily="18" charset="0"/>
                <a:ea typeface="隶书" pitchFamily="49" charset="-122"/>
              </a:rPr>
              <a:t>活泼金属</a:t>
            </a:r>
            <a:r>
              <a:rPr kumimoji="1" lang="en-US" altLang="zh-CN" sz="2400" b="1" dirty="0">
                <a:solidFill>
                  <a:srgbClr val="009900"/>
                </a:solidFill>
                <a:latin typeface="Times New Roman" pitchFamily="18" charset="0"/>
                <a:ea typeface="隶书" pitchFamily="49" charset="-122"/>
              </a:rPr>
              <a:t>Na</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Mg</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Al</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Zn</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Fe</a:t>
            </a:r>
            <a:r>
              <a:rPr kumimoji="1" lang="zh-CN" altLang="en-US" sz="2400" b="1" dirty="0">
                <a:solidFill>
                  <a:srgbClr val="009900"/>
                </a:solidFill>
                <a:latin typeface="Times New Roman" pitchFamily="18" charset="0"/>
                <a:ea typeface="隶书" pitchFamily="49" charset="-122"/>
              </a:rPr>
              <a:t>等；</a:t>
            </a:r>
          </a:p>
          <a:p>
            <a:pPr>
              <a:spcBef>
                <a:spcPct val="20000"/>
              </a:spcBef>
              <a:defRPr/>
            </a:pPr>
            <a:r>
              <a:rPr kumimoji="1" lang="zh-CN" altLang="en-US" sz="2400" b="1" dirty="0">
                <a:solidFill>
                  <a:srgbClr val="009900"/>
                </a:solidFill>
                <a:latin typeface="Times New Roman" pitchFamily="18" charset="0"/>
                <a:ea typeface="隶书" pitchFamily="49" charset="-122"/>
              </a:rPr>
              <a:t>  ②</a:t>
            </a:r>
            <a:r>
              <a:rPr kumimoji="1" lang="zh-CN" altLang="en-US" sz="2400" b="1" dirty="0">
                <a:solidFill>
                  <a:srgbClr val="FF3300"/>
                </a:solidFill>
                <a:latin typeface="Times New Roman" pitchFamily="18" charset="0"/>
                <a:ea typeface="隶书" pitchFamily="49" charset="-122"/>
              </a:rPr>
              <a:t>某些非金属单质 </a:t>
            </a:r>
            <a:r>
              <a:rPr kumimoji="1" lang="en-US" altLang="zh-CN" sz="2400" b="1" dirty="0">
                <a:solidFill>
                  <a:srgbClr val="009900"/>
                </a:solidFill>
                <a:latin typeface="Times New Roman" pitchFamily="18" charset="0"/>
                <a:ea typeface="隶书" pitchFamily="49" charset="-122"/>
              </a:rPr>
              <a:t>C</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H</a:t>
            </a:r>
            <a:r>
              <a:rPr kumimoji="1" lang="en-US" altLang="zh-CN" sz="2400" b="1" baseline="-25000" dirty="0">
                <a:solidFill>
                  <a:srgbClr val="009900"/>
                </a:solidFill>
                <a:latin typeface="Times New Roman" pitchFamily="18" charset="0"/>
                <a:ea typeface="隶书" pitchFamily="49" charset="-122"/>
              </a:rPr>
              <a:t>2</a:t>
            </a:r>
            <a:r>
              <a:rPr kumimoji="1" lang="zh-CN" altLang="en-US" sz="2400" b="1" dirty="0">
                <a:solidFill>
                  <a:srgbClr val="009900"/>
                </a:solidFill>
                <a:latin typeface="Times New Roman" pitchFamily="18" charset="0"/>
                <a:ea typeface="隶书" pitchFamily="49" charset="-122"/>
              </a:rPr>
              <a:t>等；  </a:t>
            </a:r>
          </a:p>
          <a:p>
            <a:pPr>
              <a:spcBef>
                <a:spcPct val="20000"/>
              </a:spcBef>
              <a:defRPr/>
            </a:pPr>
            <a:r>
              <a:rPr kumimoji="1" lang="zh-CN" altLang="en-US" sz="2400" b="1" dirty="0">
                <a:solidFill>
                  <a:srgbClr val="009900"/>
                </a:solidFill>
                <a:latin typeface="Times New Roman" pitchFamily="18" charset="0"/>
                <a:ea typeface="隶书" pitchFamily="49" charset="-122"/>
              </a:rPr>
              <a:t> ③</a:t>
            </a:r>
            <a:r>
              <a:rPr kumimoji="1" lang="zh-CN" altLang="en-US" sz="2400" b="1" dirty="0">
                <a:solidFill>
                  <a:srgbClr val="FF3300"/>
                </a:solidFill>
                <a:latin typeface="Times New Roman" pitchFamily="18" charset="0"/>
                <a:ea typeface="隶书" pitchFamily="49" charset="-122"/>
              </a:rPr>
              <a:t>含较低价态元素的化合物</a:t>
            </a:r>
            <a:r>
              <a:rPr kumimoji="1" lang="en-US" altLang="zh-CN" sz="2400" b="1" dirty="0">
                <a:solidFill>
                  <a:srgbClr val="FF3300"/>
                </a:solidFill>
                <a:latin typeface="Times New Roman" pitchFamily="18" charset="0"/>
                <a:ea typeface="隶书" pitchFamily="49" charset="-122"/>
              </a:rPr>
              <a:t>CO  </a:t>
            </a:r>
            <a:r>
              <a:rPr kumimoji="1" lang="zh-CN" altLang="en-US" sz="2400" b="1" dirty="0">
                <a:solidFill>
                  <a:srgbClr val="FF3300"/>
                </a:solidFill>
                <a:latin typeface="Times New Roman" pitchFamily="18" charset="0"/>
                <a:ea typeface="隶书" pitchFamily="49" charset="-122"/>
              </a:rPr>
              <a:t>  </a:t>
            </a:r>
            <a:r>
              <a:rPr kumimoji="1" lang="en-US" altLang="zh-CN" sz="2400" b="1" dirty="0">
                <a:solidFill>
                  <a:srgbClr val="009900"/>
                </a:solidFill>
                <a:latin typeface="Times New Roman" pitchFamily="18" charset="0"/>
                <a:ea typeface="隶书" pitchFamily="49" charset="-122"/>
              </a:rPr>
              <a:t>H</a:t>
            </a:r>
            <a:r>
              <a:rPr kumimoji="1" lang="en-US" altLang="zh-CN" sz="2400" b="1" baseline="-25000" dirty="0">
                <a:solidFill>
                  <a:srgbClr val="009900"/>
                </a:solidFill>
                <a:latin typeface="Times New Roman" pitchFamily="18" charset="0"/>
                <a:ea typeface="隶书" pitchFamily="49" charset="-122"/>
              </a:rPr>
              <a:t>2</a:t>
            </a:r>
            <a:r>
              <a:rPr kumimoji="1" lang="en-US" altLang="zh-CN" sz="2400" b="1" dirty="0">
                <a:solidFill>
                  <a:srgbClr val="009900"/>
                </a:solidFill>
                <a:latin typeface="Times New Roman" pitchFamily="18" charset="0"/>
                <a:ea typeface="隶书" pitchFamily="49" charset="-122"/>
              </a:rPr>
              <a:t>S</a:t>
            </a:r>
            <a:r>
              <a:rPr kumimoji="1" lang="zh-CN" altLang="en-US" sz="2400" b="1" dirty="0">
                <a:solidFill>
                  <a:srgbClr val="009900"/>
                </a:solidFill>
                <a:latin typeface="Times New Roman" pitchFamily="18" charset="0"/>
                <a:ea typeface="隶书" pitchFamily="49" charset="-122"/>
              </a:rPr>
              <a:t>、Ｎ</a:t>
            </a:r>
            <a:r>
              <a:rPr kumimoji="1" lang="en-US" altLang="zh-CN" sz="2400" b="1" dirty="0">
                <a:solidFill>
                  <a:srgbClr val="009900"/>
                </a:solidFill>
                <a:latin typeface="Times New Roman" pitchFamily="18" charset="0"/>
                <a:ea typeface="隶书" pitchFamily="49" charset="-122"/>
              </a:rPr>
              <a:t>a</a:t>
            </a:r>
            <a:r>
              <a:rPr kumimoji="1" lang="zh-CN" altLang="en-US" sz="2400" b="1" baseline="-25000" dirty="0">
                <a:solidFill>
                  <a:srgbClr val="009900"/>
                </a:solidFill>
                <a:latin typeface="Times New Roman" pitchFamily="18" charset="0"/>
                <a:ea typeface="隶书" pitchFamily="49" charset="-122"/>
              </a:rPr>
              <a:t>２</a:t>
            </a:r>
            <a:r>
              <a:rPr kumimoji="1" lang="en-US" altLang="zh-CN" sz="2400" b="1" dirty="0">
                <a:solidFill>
                  <a:srgbClr val="009900"/>
                </a:solidFill>
                <a:latin typeface="Times New Roman" pitchFamily="18" charset="0"/>
              </a:rPr>
              <a:t>S</a:t>
            </a:r>
            <a:r>
              <a:rPr kumimoji="1" lang="zh-CN" altLang="en-US" sz="2400" b="1" dirty="0">
                <a:solidFill>
                  <a:srgbClr val="009900"/>
                </a:solidFill>
                <a:latin typeface="Times New Roman" pitchFamily="18" charset="0"/>
                <a:ea typeface="隶书" pitchFamily="49" charset="-122"/>
              </a:rPr>
              <a:t>、</a:t>
            </a:r>
            <a:r>
              <a:rPr kumimoji="1" lang="en-US" altLang="zh-CN" sz="2400" b="1" dirty="0">
                <a:solidFill>
                  <a:srgbClr val="009900"/>
                </a:solidFill>
                <a:latin typeface="Times New Roman" pitchFamily="18" charset="0"/>
                <a:ea typeface="隶书" pitchFamily="49" charset="-122"/>
              </a:rPr>
              <a:t>H</a:t>
            </a:r>
            <a:r>
              <a:rPr kumimoji="1" lang="en-US" altLang="zh-CN" sz="2400" b="1" baseline="-25000" dirty="0">
                <a:solidFill>
                  <a:srgbClr val="009900"/>
                </a:solidFill>
                <a:latin typeface="Times New Roman" pitchFamily="18" charset="0"/>
                <a:ea typeface="隶书" pitchFamily="49" charset="-122"/>
              </a:rPr>
              <a:t>2</a:t>
            </a:r>
            <a:r>
              <a:rPr kumimoji="1" lang="en-US" altLang="zh-CN" sz="2400" b="1" dirty="0">
                <a:solidFill>
                  <a:srgbClr val="009900"/>
                </a:solidFill>
                <a:latin typeface="Times New Roman" pitchFamily="18" charset="0"/>
                <a:ea typeface="隶书" pitchFamily="49" charset="-122"/>
              </a:rPr>
              <a:t>SO</a:t>
            </a:r>
            <a:r>
              <a:rPr kumimoji="1" lang="en-US" altLang="zh-CN" sz="2400" b="1" baseline="-25000" dirty="0">
                <a:solidFill>
                  <a:srgbClr val="009900"/>
                </a:solidFill>
                <a:latin typeface="Times New Roman" pitchFamily="18" charset="0"/>
                <a:ea typeface="隶书" pitchFamily="49" charset="-122"/>
              </a:rPr>
              <a:t>3</a:t>
            </a:r>
            <a:r>
              <a:rPr kumimoji="1" lang="zh-CN" altLang="en-US" sz="2400" b="1" dirty="0">
                <a:solidFill>
                  <a:srgbClr val="009900"/>
                </a:solidFill>
                <a:latin typeface="Times New Roman" pitchFamily="18" charset="0"/>
                <a:ea typeface="隶书" pitchFamily="49" charset="-122"/>
              </a:rPr>
              <a:t>、 </a:t>
            </a:r>
            <a:r>
              <a:rPr kumimoji="1" lang="en-US" altLang="zh-CN" sz="2400" b="1" dirty="0">
                <a:solidFill>
                  <a:srgbClr val="009900"/>
                </a:solidFill>
                <a:latin typeface="Times New Roman" pitchFamily="18" charset="0"/>
                <a:ea typeface="隶书" pitchFamily="49" charset="-122"/>
              </a:rPr>
              <a:t>Na</a:t>
            </a:r>
            <a:r>
              <a:rPr kumimoji="1" lang="en-US" altLang="zh-CN" sz="2400" b="1" baseline="-25000" dirty="0">
                <a:solidFill>
                  <a:srgbClr val="009900"/>
                </a:solidFill>
                <a:latin typeface="Times New Roman" pitchFamily="18" charset="0"/>
                <a:ea typeface="隶书" pitchFamily="49" charset="-122"/>
              </a:rPr>
              <a:t>2</a:t>
            </a:r>
            <a:r>
              <a:rPr kumimoji="1" lang="en-US" altLang="zh-CN" sz="2400" b="1" dirty="0">
                <a:solidFill>
                  <a:srgbClr val="009900"/>
                </a:solidFill>
                <a:latin typeface="Times New Roman" pitchFamily="18" charset="0"/>
                <a:ea typeface="隶书" pitchFamily="49" charset="-122"/>
              </a:rPr>
              <a:t>SO</a:t>
            </a:r>
            <a:r>
              <a:rPr kumimoji="1" lang="en-US" altLang="zh-CN" sz="2400" b="1" baseline="-25000" dirty="0">
                <a:solidFill>
                  <a:srgbClr val="009900"/>
                </a:solidFill>
                <a:latin typeface="Times New Roman" pitchFamily="18" charset="0"/>
                <a:ea typeface="隶书" pitchFamily="49" charset="-122"/>
              </a:rPr>
              <a:t>3</a:t>
            </a:r>
            <a:r>
              <a:rPr kumimoji="1" lang="zh-CN" altLang="en-US" sz="2400" b="1" dirty="0">
                <a:solidFill>
                  <a:srgbClr val="009900"/>
                </a:solidFill>
                <a:latin typeface="Times New Roman" pitchFamily="18" charset="0"/>
                <a:ea typeface="隶书" pitchFamily="49" charset="-122"/>
              </a:rPr>
              <a:t>Ｋ</a:t>
            </a:r>
            <a:r>
              <a:rPr kumimoji="1" lang="en-US" altLang="zh-CN" sz="2400" b="1" dirty="0">
                <a:solidFill>
                  <a:srgbClr val="009900"/>
                </a:solidFill>
                <a:latin typeface="Times New Roman" pitchFamily="18" charset="0"/>
                <a:ea typeface="隶书" pitchFamily="49" charset="-122"/>
              </a:rPr>
              <a:t>I</a:t>
            </a:r>
            <a:r>
              <a:rPr kumimoji="1" lang="zh-CN" altLang="en-US" sz="2400" b="1" dirty="0">
                <a:solidFill>
                  <a:srgbClr val="009900"/>
                </a:solidFill>
                <a:latin typeface="Times New Roman" pitchFamily="18" charset="0"/>
                <a:ea typeface="隶书" pitchFamily="49" charset="-122"/>
              </a:rPr>
              <a:t>、 </a:t>
            </a:r>
            <a:r>
              <a:rPr kumimoji="1" lang="en-US" altLang="zh-CN" sz="2400" b="1" dirty="0">
                <a:solidFill>
                  <a:srgbClr val="009900"/>
                </a:solidFill>
                <a:latin typeface="Times New Roman" pitchFamily="18" charset="0"/>
                <a:ea typeface="隶书" pitchFamily="49" charset="-122"/>
              </a:rPr>
              <a:t>Fe</a:t>
            </a:r>
            <a:r>
              <a:rPr kumimoji="1" lang="en-US" altLang="zh-CN" sz="2400" b="1" baseline="30000" dirty="0">
                <a:solidFill>
                  <a:srgbClr val="009900"/>
                </a:solidFill>
                <a:latin typeface="Times New Roman" pitchFamily="18" charset="0"/>
                <a:ea typeface="隶书" pitchFamily="49" charset="-122"/>
              </a:rPr>
              <a:t>2+</a:t>
            </a:r>
            <a:r>
              <a:rPr kumimoji="1" lang="zh-CN" altLang="en-US" sz="2400" b="1" dirty="0">
                <a:solidFill>
                  <a:srgbClr val="009900"/>
                </a:solidFill>
                <a:latin typeface="Times New Roman" pitchFamily="18" charset="0"/>
                <a:ea typeface="隶书" pitchFamily="49" charset="-122"/>
              </a:rPr>
              <a:t>等。</a:t>
            </a:r>
          </a:p>
        </p:txBody>
      </p:sp>
    </p:spTree>
    <p:extLst>
      <p:ext uri="{BB962C8B-B14F-4D97-AF65-F5344CB8AC3E}">
        <p14:creationId xmlns:p14="http://schemas.microsoft.com/office/powerpoint/2010/main" val="2202877854"/>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194562"/>
                                        </p:tgtEl>
                                        <p:attrNameLst>
                                          <p:attrName>style.visibility</p:attrName>
                                        </p:attrNameLst>
                                      </p:cBhvr>
                                      <p:to>
                                        <p:strVal val="visible"/>
                                      </p:to>
                                    </p:set>
                                    <p:animEffect transition="in" filter="wipe(left)">
                                      <p:cBhvr>
                                        <p:cTn id="7" dur="75"/>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566">
                                            <p:txEl>
                                              <p:pRg st="0" end="0"/>
                                            </p:txEl>
                                          </p:spTgt>
                                        </p:tgtEl>
                                        <p:attrNameLst>
                                          <p:attrName>style.visibility</p:attrName>
                                        </p:attrNameLst>
                                      </p:cBhvr>
                                      <p:to>
                                        <p:strVal val="visible"/>
                                      </p:to>
                                    </p:set>
                                    <p:animEffect transition="in" filter="dissolve">
                                      <p:cBhvr>
                                        <p:cTn id="12" dur="500"/>
                                        <p:tgtEl>
                                          <p:spTgt spid="1945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566">
                                            <p:txEl>
                                              <p:pRg st="1" end="1"/>
                                            </p:txEl>
                                          </p:spTgt>
                                        </p:tgtEl>
                                        <p:attrNameLst>
                                          <p:attrName>style.visibility</p:attrName>
                                        </p:attrNameLst>
                                      </p:cBhvr>
                                      <p:to>
                                        <p:strVal val="visible"/>
                                      </p:to>
                                    </p:set>
                                    <p:animEffect transition="in" filter="dissolve">
                                      <p:cBhvr>
                                        <p:cTn id="17" dur="500"/>
                                        <p:tgtEl>
                                          <p:spTgt spid="1945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567">
                                            <p:txEl>
                                              <p:pRg st="0" end="0"/>
                                            </p:txEl>
                                          </p:spTgt>
                                        </p:tgtEl>
                                        <p:attrNameLst>
                                          <p:attrName>style.visibility</p:attrName>
                                        </p:attrNameLst>
                                      </p:cBhvr>
                                      <p:to>
                                        <p:strVal val="visible"/>
                                      </p:to>
                                    </p:set>
                                    <p:animEffect transition="in" filter="dissolve">
                                      <p:cBhvr>
                                        <p:cTn id="22" dur="500"/>
                                        <p:tgtEl>
                                          <p:spTgt spid="1945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4567">
                                            <p:txEl>
                                              <p:pRg st="1" end="1"/>
                                            </p:txEl>
                                          </p:spTgt>
                                        </p:tgtEl>
                                        <p:attrNameLst>
                                          <p:attrName>style.visibility</p:attrName>
                                        </p:attrNameLst>
                                      </p:cBhvr>
                                      <p:to>
                                        <p:strVal val="visible"/>
                                      </p:to>
                                    </p:set>
                                    <p:animEffect transition="in" filter="dissolve">
                                      <p:cBhvr>
                                        <p:cTn id="27" dur="500"/>
                                        <p:tgtEl>
                                          <p:spTgt spid="19456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4567">
                                            <p:txEl>
                                              <p:pRg st="2" end="2"/>
                                            </p:txEl>
                                          </p:spTgt>
                                        </p:tgtEl>
                                        <p:attrNameLst>
                                          <p:attrName>style.visibility</p:attrName>
                                        </p:attrNameLst>
                                      </p:cBhvr>
                                      <p:to>
                                        <p:strVal val="visible"/>
                                      </p:to>
                                    </p:set>
                                    <p:animEffect transition="in" filter="dissolve">
                                      <p:cBhvr>
                                        <p:cTn id="32" dur="500"/>
                                        <p:tgtEl>
                                          <p:spTgt spid="1945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3"/>
          <p:cNvSpPr txBox="1">
            <a:spLocks noChangeArrowheads="1"/>
          </p:cNvSpPr>
          <p:nvPr/>
        </p:nvSpPr>
        <p:spPr bwMode="auto">
          <a:xfrm>
            <a:off x="468313" y="2011511"/>
            <a:ext cx="2057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a:solidFill>
                  <a:schemeClr val="bg1"/>
                </a:solidFill>
                <a:latin typeface="Tahoma" pitchFamily="34" charset="0"/>
              </a:rPr>
              <a:t>1.</a:t>
            </a:r>
            <a:r>
              <a:rPr kumimoji="1" lang="zh-CN" altLang="en-US" sz="3200" b="1">
                <a:solidFill>
                  <a:schemeClr val="bg1"/>
                </a:solidFill>
                <a:latin typeface="Tahoma" pitchFamily="34" charset="0"/>
              </a:rPr>
              <a:t>守恒律：</a:t>
            </a:r>
          </a:p>
        </p:txBody>
      </p:sp>
      <p:sp>
        <p:nvSpPr>
          <p:cNvPr id="268292" name="Text Box 4"/>
          <p:cNvSpPr txBox="1">
            <a:spLocks noChangeArrowheads="1"/>
          </p:cNvSpPr>
          <p:nvPr/>
        </p:nvSpPr>
        <p:spPr bwMode="auto">
          <a:xfrm>
            <a:off x="2411413" y="2011511"/>
            <a:ext cx="57308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kumimoji="1" lang="zh-CN" altLang="en-US" sz="2400" b="1">
                <a:solidFill>
                  <a:schemeClr val="bg1"/>
                </a:solidFill>
                <a:latin typeface="Tahoma" pitchFamily="34" charset="0"/>
              </a:rPr>
              <a:t>化合价上升数</a:t>
            </a:r>
            <a:r>
              <a:rPr kumimoji="1" lang="en-US" altLang="zh-CN" sz="2400" b="1">
                <a:solidFill>
                  <a:schemeClr val="bg1"/>
                </a:solidFill>
                <a:latin typeface="Tahoma" pitchFamily="34" charset="0"/>
              </a:rPr>
              <a:t>=</a:t>
            </a:r>
            <a:r>
              <a:rPr kumimoji="1" lang="zh-CN" altLang="en-US" sz="2400" b="1">
                <a:solidFill>
                  <a:schemeClr val="bg1"/>
                </a:solidFill>
                <a:latin typeface="Tahoma" pitchFamily="34" charset="0"/>
              </a:rPr>
              <a:t>化合价下降数</a:t>
            </a:r>
            <a:endParaRPr kumimoji="1" lang="en-US" altLang="zh-CN" sz="2400" b="1">
              <a:solidFill>
                <a:schemeClr val="bg1"/>
              </a:solidFill>
              <a:latin typeface="Tahoma" pitchFamily="34" charset="0"/>
            </a:endParaRPr>
          </a:p>
          <a:p>
            <a:pPr eaLnBrk="1" hangingPunct="1">
              <a:spcBef>
                <a:spcPts val="600"/>
              </a:spcBef>
            </a:pPr>
            <a:r>
              <a:rPr kumimoji="1" lang="zh-CN" altLang="en-US" sz="2400" b="1">
                <a:solidFill>
                  <a:schemeClr val="bg1"/>
                </a:solidFill>
                <a:latin typeface="Tahoma" pitchFamily="34" charset="0"/>
              </a:rPr>
              <a:t>失电子数</a:t>
            </a:r>
            <a:r>
              <a:rPr kumimoji="1" lang="en-US" altLang="zh-CN" sz="2400" b="1">
                <a:solidFill>
                  <a:schemeClr val="bg1"/>
                </a:solidFill>
                <a:latin typeface="Tahoma" pitchFamily="34" charset="0"/>
              </a:rPr>
              <a:t>=</a:t>
            </a:r>
            <a:r>
              <a:rPr kumimoji="1" lang="zh-CN" altLang="en-US" sz="2400" b="1">
                <a:solidFill>
                  <a:schemeClr val="bg1"/>
                </a:solidFill>
                <a:latin typeface="Tahoma" pitchFamily="34" charset="0"/>
              </a:rPr>
              <a:t>得电子数</a:t>
            </a:r>
            <a:r>
              <a:rPr kumimoji="1" lang="en-US" altLang="zh-CN" sz="2400" b="1">
                <a:solidFill>
                  <a:schemeClr val="bg1"/>
                </a:solidFill>
                <a:latin typeface="Tahoma" pitchFamily="34" charset="0"/>
              </a:rPr>
              <a:t>=</a:t>
            </a:r>
            <a:r>
              <a:rPr kumimoji="1" lang="zh-CN" altLang="en-US" sz="2400" b="1">
                <a:solidFill>
                  <a:schemeClr val="bg1"/>
                </a:solidFill>
                <a:latin typeface="Tahoma" pitchFamily="34" charset="0"/>
              </a:rPr>
              <a:t>转移电子数（得失电子数相等）</a:t>
            </a:r>
          </a:p>
        </p:txBody>
      </p:sp>
      <p:sp>
        <p:nvSpPr>
          <p:cNvPr id="110596" name="Text Box 5"/>
          <p:cNvSpPr txBox="1">
            <a:spLocks noChangeArrowheads="1"/>
          </p:cNvSpPr>
          <p:nvPr/>
        </p:nvSpPr>
        <p:spPr bwMode="auto">
          <a:xfrm>
            <a:off x="468313" y="3884761"/>
            <a:ext cx="2057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a:solidFill>
                  <a:schemeClr val="bg1"/>
                </a:solidFill>
                <a:latin typeface="Tahoma" pitchFamily="34" charset="0"/>
              </a:rPr>
              <a:t>2.</a:t>
            </a:r>
            <a:r>
              <a:rPr kumimoji="1" lang="zh-CN" altLang="en-US" sz="3200" b="1">
                <a:solidFill>
                  <a:schemeClr val="bg1"/>
                </a:solidFill>
                <a:latin typeface="Tahoma" pitchFamily="34" charset="0"/>
              </a:rPr>
              <a:t>强弱律：</a:t>
            </a:r>
          </a:p>
        </p:txBody>
      </p:sp>
      <p:sp>
        <p:nvSpPr>
          <p:cNvPr id="268294" name="Text Box 6"/>
          <p:cNvSpPr txBox="1">
            <a:spLocks noChangeArrowheads="1"/>
          </p:cNvSpPr>
          <p:nvPr/>
        </p:nvSpPr>
        <p:spPr bwMode="auto">
          <a:xfrm>
            <a:off x="2339975" y="3884761"/>
            <a:ext cx="53276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kumimoji="1" lang="zh-CN" altLang="en-US" sz="2400" b="1">
                <a:solidFill>
                  <a:schemeClr val="bg1"/>
                </a:solidFill>
                <a:latin typeface="Tahoma" pitchFamily="34" charset="0"/>
              </a:rPr>
              <a:t>氧化性：氧化剂</a:t>
            </a:r>
            <a:r>
              <a:rPr kumimoji="1" lang="zh-CN" altLang="en-US" sz="2400" b="1">
                <a:solidFill>
                  <a:schemeClr val="bg1"/>
                </a:solidFill>
              </a:rPr>
              <a:t>﹥</a:t>
            </a:r>
            <a:r>
              <a:rPr kumimoji="1" lang="zh-CN" altLang="en-US" sz="2400" b="1">
                <a:solidFill>
                  <a:schemeClr val="bg1"/>
                </a:solidFill>
                <a:latin typeface="Tahoma" pitchFamily="34" charset="0"/>
              </a:rPr>
              <a:t>氧化产物</a:t>
            </a:r>
          </a:p>
          <a:p>
            <a:pPr eaLnBrk="1" hangingPunct="1">
              <a:spcBef>
                <a:spcPts val="600"/>
              </a:spcBef>
            </a:pPr>
            <a:r>
              <a:rPr kumimoji="1" lang="zh-CN" altLang="en-US" sz="2400" b="1">
                <a:solidFill>
                  <a:schemeClr val="bg1"/>
                </a:solidFill>
                <a:latin typeface="Tahoma" pitchFamily="34" charset="0"/>
              </a:rPr>
              <a:t>还原性：还原剂</a:t>
            </a:r>
            <a:r>
              <a:rPr kumimoji="1" lang="zh-CN" altLang="en-US" sz="2400" b="1">
                <a:solidFill>
                  <a:schemeClr val="bg1"/>
                </a:solidFill>
              </a:rPr>
              <a:t>﹥</a:t>
            </a:r>
            <a:r>
              <a:rPr kumimoji="1" lang="zh-CN" altLang="en-US" sz="2400" b="1">
                <a:solidFill>
                  <a:schemeClr val="bg1"/>
                </a:solidFill>
                <a:latin typeface="Tahoma" pitchFamily="34" charset="0"/>
              </a:rPr>
              <a:t>还原产物</a:t>
            </a:r>
          </a:p>
        </p:txBody>
      </p:sp>
      <p:sp>
        <p:nvSpPr>
          <p:cNvPr id="110598" name="Text Box 7"/>
          <p:cNvSpPr txBox="1">
            <a:spLocks noChangeArrowheads="1"/>
          </p:cNvSpPr>
          <p:nvPr/>
        </p:nvSpPr>
        <p:spPr bwMode="auto">
          <a:xfrm>
            <a:off x="468313" y="5324623"/>
            <a:ext cx="2057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a:solidFill>
                  <a:schemeClr val="bg1"/>
                </a:solidFill>
                <a:latin typeface="Tahoma" pitchFamily="34" charset="0"/>
              </a:rPr>
              <a:t>3.</a:t>
            </a:r>
            <a:r>
              <a:rPr kumimoji="1" lang="zh-CN" altLang="en-US" sz="3200" b="1">
                <a:solidFill>
                  <a:schemeClr val="bg1"/>
                </a:solidFill>
                <a:latin typeface="Tahoma" pitchFamily="34" charset="0"/>
              </a:rPr>
              <a:t>价态律：</a:t>
            </a:r>
          </a:p>
        </p:txBody>
      </p:sp>
      <p:sp>
        <p:nvSpPr>
          <p:cNvPr id="268296" name="Text Box 8"/>
          <p:cNvSpPr txBox="1">
            <a:spLocks noChangeArrowheads="1"/>
          </p:cNvSpPr>
          <p:nvPr/>
        </p:nvSpPr>
        <p:spPr bwMode="auto">
          <a:xfrm>
            <a:off x="2268538" y="5251598"/>
            <a:ext cx="61722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chemeClr val="bg1"/>
                </a:solidFill>
                <a:latin typeface="Tahoma" pitchFamily="34" charset="0"/>
              </a:rPr>
              <a:t>元素处于最高价，只有氧化性；元素处于最低价，只有还原性；元素处于中间价，既有氧化性也有还原性</a:t>
            </a:r>
          </a:p>
        </p:txBody>
      </p:sp>
      <p:sp>
        <p:nvSpPr>
          <p:cNvPr id="110600" name="AutoShape 15"/>
          <p:cNvSpPr>
            <a:spLocks noChangeArrowheads="1"/>
          </p:cNvSpPr>
          <p:nvPr/>
        </p:nvSpPr>
        <p:spPr bwMode="auto">
          <a:xfrm>
            <a:off x="1763713" y="1076473"/>
            <a:ext cx="5500687" cy="571500"/>
          </a:xfrm>
          <a:prstGeom prst="roundRect">
            <a:avLst>
              <a:gd name="adj" fmla="val 16667"/>
            </a:avLst>
          </a:prstGeom>
          <a:gradFill rotWithShape="0">
            <a:gsLst>
              <a:gs pos="0">
                <a:srgbClr val="FFFFFF"/>
              </a:gs>
              <a:gs pos="100000">
                <a:srgbClr val="33CC33"/>
              </a:gs>
            </a:gsLst>
            <a:path path="shape">
              <a:fillToRect l="50000" t="50000" r="50000" b="50000"/>
            </a:path>
          </a:gradFill>
          <a:ln w="38100">
            <a:solidFill>
              <a:srgbClr val="FF3300"/>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rgbClr val="3333CC"/>
                </a:solidFill>
                <a:latin typeface="Times New Roman" pitchFamily="18" charset="0"/>
                <a:ea typeface="隶书" pitchFamily="49" charset="-122"/>
              </a:rPr>
              <a:t>五、氧化还原反应的规律</a:t>
            </a:r>
            <a:endParaRPr kumimoji="1" lang="zh-CN" altLang="en-US" b="1">
              <a:solidFill>
                <a:srgbClr val="000000"/>
              </a:solidFill>
              <a:latin typeface="Times New Roman" pitchFamily="18" charset="0"/>
              <a:ea typeface="隶书" pitchFamily="49" charset="-122"/>
            </a:endParaRPr>
          </a:p>
        </p:txBody>
      </p:sp>
    </p:spTree>
    <p:extLst>
      <p:ext uri="{BB962C8B-B14F-4D97-AF65-F5344CB8AC3E}">
        <p14:creationId xmlns:p14="http://schemas.microsoft.com/office/powerpoint/2010/main" val="2589726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Effect transition="in" filter="dissolve">
                                      <p:cBhvr>
                                        <p:cTn id="7" dur="500"/>
                                        <p:tgtEl>
                                          <p:spTgt spid="26829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8292">
                                            <p:txEl>
                                              <p:pRg st="1" end="1"/>
                                            </p:txEl>
                                          </p:spTgt>
                                        </p:tgtEl>
                                        <p:attrNameLst>
                                          <p:attrName>style.visibility</p:attrName>
                                        </p:attrNameLst>
                                      </p:cBhvr>
                                      <p:to>
                                        <p:strVal val="visible"/>
                                      </p:to>
                                    </p:set>
                                    <p:animEffect transition="in" filter="dissolve">
                                      <p:cBhvr>
                                        <p:cTn id="10" dur="500"/>
                                        <p:tgtEl>
                                          <p:spTgt spid="26829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8294">
                                            <p:txEl>
                                              <p:pRg st="0" end="0"/>
                                            </p:txEl>
                                          </p:spTgt>
                                        </p:tgtEl>
                                        <p:attrNameLst>
                                          <p:attrName>style.visibility</p:attrName>
                                        </p:attrNameLst>
                                      </p:cBhvr>
                                      <p:to>
                                        <p:strVal val="visible"/>
                                      </p:to>
                                    </p:set>
                                    <p:animEffect transition="in" filter="dissolve">
                                      <p:cBhvr>
                                        <p:cTn id="15" dur="500"/>
                                        <p:tgtEl>
                                          <p:spTgt spid="268294">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8294">
                                            <p:txEl>
                                              <p:pRg st="1" end="1"/>
                                            </p:txEl>
                                          </p:spTgt>
                                        </p:tgtEl>
                                        <p:attrNameLst>
                                          <p:attrName>style.visibility</p:attrName>
                                        </p:attrNameLst>
                                      </p:cBhvr>
                                      <p:to>
                                        <p:strVal val="visible"/>
                                      </p:to>
                                    </p:set>
                                    <p:animEffect transition="in" filter="dissolve">
                                      <p:cBhvr>
                                        <p:cTn id="18" dur="500"/>
                                        <p:tgtEl>
                                          <p:spTgt spid="26829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8296">
                                            <p:txEl>
                                              <p:pRg st="0" end="0"/>
                                            </p:txEl>
                                          </p:spTgt>
                                        </p:tgtEl>
                                        <p:attrNameLst>
                                          <p:attrName>style.visibility</p:attrName>
                                        </p:attrNameLst>
                                      </p:cBhvr>
                                      <p:to>
                                        <p:strVal val="visible"/>
                                      </p:to>
                                    </p:set>
                                    <p:animEffect transition="in" filter="dissolve">
                                      <p:cBhvr>
                                        <p:cTn id="23" dur="500"/>
                                        <p:tgtEl>
                                          <p:spTgt spid="2682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p:bldP spid="268294" grpId="0" build="p" autoUpdateAnimBg="0"/>
      <p:bldP spid="26829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4"/>
          <p:cNvSpPr txBox="1">
            <a:spLocks noChangeArrowheads="1"/>
          </p:cNvSpPr>
          <p:nvPr/>
        </p:nvSpPr>
        <p:spPr bwMode="auto">
          <a:xfrm>
            <a:off x="395288" y="1919957"/>
            <a:ext cx="205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a:solidFill>
                  <a:schemeClr val="bg1"/>
                </a:solidFill>
                <a:latin typeface="Tahoma" pitchFamily="34" charset="0"/>
              </a:rPr>
              <a:t>4.</a:t>
            </a:r>
            <a:r>
              <a:rPr kumimoji="1" lang="zh-CN" altLang="en-US" sz="3200" b="1">
                <a:solidFill>
                  <a:schemeClr val="bg1"/>
                </a:solidFill>
                <a:latin typeface="Tahoma" pitchFamily="34" charset="0"/>
              </a:rPr>
              <a:t>归中律：</a:t>
            </a:r>
          </a:p>
        </p:txBody>
      </p:sp>
      <p:sp>
        <p:nvSpPr>
          <p:cNvPr id="269317" name="Text Box 5"/>
          <p:cNvSpPr txBox="1">
            <a:spLocks noChangeArrowheads="1"/>
          </p:cNvSpPr>
          <p:nvPr/>
        </p:nvSpPr>
        <p:spPr bwMode="auto">
          <a:xfrm>
            <a:off x="2627313" y="1919957"/>
            <a:ext cx="5715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chemeClr val="bg1"/>
                </a:solidFill>
                <a:latin typeface="Tahoma" pitchFamily="34" charset="0"/>
              </a:rPr>
              <a:t>不同价态的同种元素，其较高价态和较低价态均转化为中间价态，不会交错升降。</a:t>
            </a:r>
          </a:p>
        </p:txBody>
      </p:sp>
      <p:sp>
        <p:nvSpPr>
          <p:cNvPr id="111620" name="Text Box 6"/>
          <p:cNvSpPr txBox="1">
            <a:spLocks noChangeArrowheads="1"/>
          </p:cNvSpPr>
          <p:nvPr/>
        </p:nvSpPr>
        <p:spPr bwMode="auto">
          <a:xfrm>
            <a:off x="395288" y="3704307"/>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a:solidFill>
                  <a:schemeClr val="bg1"/>
                </a:solidFill>
                <a:latin typeface="Tahoma" pitchFamily="34" charset="0"/>
              </a:rPr>
              <a:t>5.</a:t>
            </a:r>
            <a:r>
              <a:rPr kumimoji="1" lang="zh-CN" altLang="en-US" sz="3200" b="1">
                <a:solidFill>
                  <a:schemeClr val="bg1"/>
                </a:solidFill>
                <a:latin typeface="Tahoma" pitchFamily="34" charset="0"/>
              </a:rPr>
              <a:t>优先律：</a:t>
            </a:r>
          </a:p>
        </p:txBody>
      </p:sp>
      <p:sp>
        <p:nvSpPr>
          <p:cNvPr id="269319" name="Text Box 7"/>
          <p:cNvSpPr txBox="1">
            <a:spLocks noChangeArrowheads="1"/>
          </p:cNvSpPr>
          <p:nvPr/>
        </p:nvSpPr>
        <p:spPr bwMode="auto">
          <a:xfrm>
            <a:off x="2628900" y="3682082"/>
            <a:ext cx="56880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chemeClr val="bg1"/>
                </a:solidFill>
                <a:latin typeface="Tahoma" pitchFamily="34" charset="0"/>
              </a:rPr>
              <a:t>一种氧化剂同时和几种还原剂相遇时，还原性最强的优先反应；同理，一种还原剂同时和几种氧化剂相遇时，氧化性最强的优先反应。</a:t>
            </a:r>
          </a:p>
        </p:txBody>
      </p:sp>
      <p:sp>
        <p:nvSpPr>
          <p:cNvPr id="6" name="Text Box 5"/>
          <p:cNvSpPr txBox="1">
            <a:spLocks noChangeArrowheads="1"/>
          </p:cNvSpPr>
          <p:nvPr/>
        </p:nvSpPr>
        <p:spPr bwMode="auto">
          <a:xfrm>
            <a:off x="3508375" y="908720"/>
            <a:ext cx="4672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chemeClr val="bg1"/>
                </a:solidFill>
                <a:latin typeface="Tahoma" pitchFamily="34" charset="0"/>
              </a:rPr>
              <a:t>歧化反应与归中反应</a:t>
            </a:r>
          </a:p>
        </p:txBody>
      </p:sp>
    </p:spTree>
    <p:extLst>
      <p:ext uri="{BB962C8B-B14F-4D97-AF65-F5344CB8AC3E}">
        <p14:creationId xmlns:p14="http://schemas.microsoft.com/office/powerpoint/2010/main" val="4220160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17">
                                            <p:txEl>
                                              <p:pRg st="0" end="0"/>
                                            </p:txEl>
                                          </p:spTgt>
                                        </p:tgtEl>
                                        <p:attrNameLst>
                                          <p:attrName>style.visibility</p:attrName>
                                        </p:attrNameLst>
                                      </p:cBhvr>
                                      <p:to>
                                        <p:strVal val="visible"/>
                                      </p:to>
                                    </p:set>
                                    <p:animEffect transition="in" filter="dissolve">
                                      <p:cBhvr>
                                        <p:cTn id="7" dur="500"/>
                                        <p:tgtEl>
                                          <p:spTgt spid="269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19">
                                            <p:txEl>
                                              <p:pRg st="0" end="0"/>
                                            </p:txEl>
                                          </p:spTgt>
                                        </p:tgtEl>
                                        <p:attrNameLst>
                                          <p:attrName>style.visibility</p:attrName>
                                        </p:attrNameLst>
                                      </p:cBhvr>
                                      <p:to>
                                        <p:strVal val="visible"/>
                                      </p:to>
                                    </p:set>
                                    <p:animEffect transition="in" filter="dissolve">
                                      <p:cBhvr>
                                        <p:cTn id="17" dur="500"/>
                                        <p:tgtEl>
                                          <p:spTgt spid="269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build="p" autoUpdateAnimBg="0"/>
      <p:bldP spid="269319" grpId="0" build="p" autoUpdateAnimBg="0"/>
      <p:bldP spid="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68313" y="980975"/>
            <a:ext cx="820737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b="1" dirty="0">
                <a:solidFill>
                  <a:schemeClr val="bg1"/>
                </a:solidFill>
                <a:latin typeface="隶书" pitchFamily="49" charset="-122"/>
                <a:ea typeface="隶书" pitchFamily="49" charset="-122"/>
              </a:rPr>
              <a:t>练习</a:t>
            </a:r>
            <a:r>
              <a:rPr kumimoji="1" lang="en-US" altLang="zh-CN" sz="2400" b="1" dirty="0">
                <a:solidFill>
                  <a:schemeClr val="bg1"/>
                </a:solidFill>
                <a:latin typeface="隶书" pitchFamily="49" charset="-122"/>
                <a:ea typeface="隶书" pitchFamily="49" charset="-122"/>
              </a:rPr>
              <a:t>1</a:t>
            </a:r>
            <a:r>
              <a:rPr kumimoji="1" lang="zh-CN" altLang="en-US" sz="2400" b="1" dirty="0">
                <a:solidFill>
                  <a:schemeClr val="bg1"/>
                </a:solidFill>
                <a:latin typeface="隶书" pitchFamily="49" charset="-122"/>
                <a:ea typeface="隶书" pitchFamily="49" charset="-122"/>
              </a:rPr>
              <a:t>：下列变化过程中，只有加还原剂才能实现的是</a:t>
            </a:r>
          </a:p>
          <a:p>
            <a:pPr algn="just" eaLnBrk="1" hangingPunct="1">
              <a:spcBef>
                <a:spcPct val="50000"/>
              </a:spcBef>
            </a:pPr>
            <a:r>
              <a:rPr kumimoji="1" lang="zh-CN" altLang="en-US" sz="2400" b="1" dirty="0">
                <a:solidFill>
                  <a:schemeClr val="bg1"/>
                </a:solidFill>
                <a:latin typeface="Times New Roman" pitchFamily="18" charset="0"/>
              </a:rPr>
              <a:t>   </a:t>
            </a:r>
            <a:r>
              <a:rPr kumimoji="1" lang="en-US" altLang="zh-CN" sz="2400" b="1" dirty="0">
                <a:solidFill>
                  <a:schemeClr val="bg1"/>
                </a:solidFill>
                <a:latin typeface="Times New Roman" pitchFamily="18" charset="0"/>
              </a:rPr>
              <a:t>A</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H</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O-----H</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                 B</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KClO</a:t>
            </a:r>
            <a:r>
              <a:rPr kumimoji="1" lang="en-US" altLang="zh-CN" sz="2400" b="1" baseline="-30000" dirty="0">
                <a:solidFill>
                  <a:schemeClr val="bg1"/>
                </a:solidFill>
                <a:latin typeface="Times New Roman" pitchFamily="18" charset="0"/>
              </a:rPr>
              <a:t>3</a:t>
            </a:r>
            <a:r>
              <a:rPr kumimoji="1" lang="en-US" altLang="zh-CN" sz="2400" b="1" dirty="0">
                <a:solidFill>
                  <a:schemeClr val="bg1"/>
                </a:solidFill>
                <a:latin typeface="Times New Roman" pitchFamily="18" charset="0"/>
              </a:rPr>
              <a:t>-------</a:t>
            </a:r>
            <a:r>
              <a:rPr kumimoji="1" lang="en-US" altLang="zh-CN" sz="2400" b="1" dirty="0" err="1">
                <a:solidFill>
                  <a:schemeClr val="bg1"/>
                </a:solidFill>
                <a:latin typeface="Times New Roman" pitchFamily="18" charset="0"/>
              </a:rPr>
              <a:t>KCl</a:t>
            </a:r>
            <a:endParaRPr kumimoji="1" lang="en-US" altLang="zh-CN" sz="2400" b="1" dirty="0">
              <a:solidFill>
                <a:schemeClr val="bg1"/>
              </a:solidFill>
              <a:latin typeface="Times New Roman" pitchFamily="18" charset="0"/>
            </a:endParaRPr>
          </a:p>
          <a:p>
            <a:pPr algn="just" eaLnBrk="1" hangingPunct="1">
              <a:spcBef>
                <a:spcPct val="50000"/>
              </a:spcBef>
            </a:pPr>
            <a:r>
              <a:rPr kumimoji="1" lang="en-US" altLang="zh-CN" sz="2400" b="1" dirty="0">
                <a:solidFill>
                  <a:schemeClr val="bg1"/>
                </a:solidFill>
                <a:latin typeface="Times New Roman" pitchFamily="18" charset="0"/>
              </a:rPr>
              <a:t>   C</a:t>
            </a:r>
            <a:r>
              <a:rPr kumimoji="1" lang="zh-CN" altLang="en-US" sz="2400" b="1" dirty="0">
                <a:solidFill>
                  <a:schemeClr val="bg1"/>
                </a:solidFill>
                <a:latin typeface="Times New Roman" pitchFamily="18" charset="0"/>
              </a:rPr>
              <a:t>、</a:t>
            </a:r>
            <a:r>
              <a:rPr kumimoji="1" lang="en-US" altLang="zh-CN" sz="2400" b="1" dirty="0" err="1">
                <a:solidFill>
                  <a:schemeClr val="bg1"/>
                </a:solidFill>
                <a:latin typeface="Times New Roman" pitchFamily="18" charset="0"/>
              </a:rPr>
              <a:t>CuO</a:t>
            </a:r>
            <a:r>
              <a:rPr kumimoji="1" lang="en-US" altLang="zh-CN" sz="2400" b="1" dirty="0">
                <a:solidFill>
                  <a:schemeClr val="bg1"/>
                </a:solidFill>
                <a:latin typeface="Times New Roman" pitchFamily="18" charset="0"/>
              </a:rPr>
              <a:t>-----Cu                D</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CaCO</a:t>
            </a:r>
            <a:r>
              <a:rPr kumimoji="1" lang="en-US" altLang="zh-CN" sz="2400" b="1" baseline="-30000" dirty="0">
                <a:solidFill>
                  <a:schemeClr val="bg1"/>
                </a:solidFill>
                <a:latin typeface="Times New Roman" pitchFamily="18" charset="0"/>
              </a:rPr>
              <a:t>3</a:t>
            </a:r>
            <a:r>
              <a:rPr kumimoji="1" lang="en-US" altLang="zh-CN" sz="2400" b="1" dirty="0">
                <a:solidFill>
                  <a:schemeClr val="bg1"/>
                </a:solidFill>
                <a:latin typeface="Times New Roman" pitchFamily="18" charset="0"/>
              </a:rPr>
              <a:t>------</a:t>
            </a:r>
            <a:r>
              <a:rPr kumimoji="1" lang="en-US" altLang="zh-CN" sz="2400" b="1" dirty="0" err="1">
                <a:solidFill>
                  <a:schemeClr val="bg1"/>
                </a:solidFill>
                <a:latin typeface="Times New Roman" pitchFamily="18" charset="0"/>
              </a:rPr>
              <a:t>CaO</a:t>
            </a:r>
            <a:endParaRPr kumimoji="1" lang="en-US" altLang="zh-CN" sz="2400" b="1" dirty="0">
              <a:solidFill>
                <a:schemeClr val="bg1"/>
              </a:solidFill>
              <a:latin typeface="Times New Roman" pitchFamily="18" charset="0"/>
            </a:endParaRPr>
          </a:p>
          <a:p>
            <a:pPr algn="just" eaLnBrk="1" hangingPunct="1">
              <a:spcBef>
                <a:spcPct val="50000"/>
              </a:spcBef>
            </a:pPr>
            <a:r>
              <a:rPr kumimoji="1" lang="zh-CN" altLang="en-US" sz="2400" b="1" dirty="0">
                <a:solidFill>
                  <a:schemeClr val="bg1"/>
                </a:solidFill>
                <a:latin typeface="隶书" pitchFamily="49" charset="-122"/>
                <a:ea typeface="隶书" pitchFamily="49" charset="-122"/>
              </a:rPr>
              <a:t>练习</a:t>
            </a:r>
            <a:r>
              <a:rPr kumimoji="1" lang="en-US" altLang="zh-CN" sz="2400" b="1"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：下列变化中，加氧化剂就能实现的是 </a:t>
            </a:r>
          </a:p>
          <a:p>
            <a:pPr algn="just" eaLnBrk="1" hangingPunct="1">
              <a:spcBef>
                <a:spcPct val="50000"/>
              </a:spcBef>
            </a:pPr>
            <a:r>
              <a:rPr kumimoji="1" lang="zh-CN" altLang="en-US" sz="2400" b="1" dirty="0">
                <a:solidFill>
                  <a:schemeClr val="bg1"/>
                </a:solidFill>
                <a:latin typeface="Times New Roman" pitchFamily="18" charset="0"/>
              </a:rPr>
              <a:t>   </a:t>
            </a:r>
            <a:r>
              <a:rPr kumimoji="1" lang="en-US" altLang="zh-CN" sz="2400" b="1" dirty="0">
                <a:solidFill>
                  <a:schemeClr val="bg1"/>
                </a:solidFill>
                <a:latin typeface="Times New Roman" pitchFamily="18" charset="0"/>
              </a:rPr>
              <a:t>A</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Zn------Zn</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                B</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Na</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SO</a:t>
            </a:r>
            <a:r>
              <a:rPr kumimoji="1" lang="en-US" altLang="zh-CN" sz="2400" b="1" baseline="-30000" dirty="0">
                <a:solidFill>
                  <a:schemeClr val="bg1"/>
                </a:solidFill>
                <a:latin typeface="Times New Roman" pitchFamily="18" charset="0"/>
              </a:rPr>
              <a:t>3</a:t>
            </a:r>
            <a:r>
              <a:rPr kumimoji="1" lang="en-US" altLang="zh-CN" sz="2400" b="1" dirty="0">
                <a:solidFill>
                  <a:schemeClr val="bg1"/>
                </a:solidFill>
                <a:latin typeface="Times New Roman" pitchFamily="18" charset="0"/>
              </a:rPr>
              <a:t>------Na</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SO</a:t>
            </a:r>
            <a:r>
              <a:rPr kumimoji="1" lang="en-US" altLang="zh-CN" sz="2400" b="1" baseline="-30000" dirty="0">
                <a:solidFill>
                  <a:schemeClr val="bg1"/>
                </a:solidFill>
                <a:latin typeface="Times New Roman" pitchFamily="18" charset="0"/>
              </a:rPr>
              <a:t>4</a:t>
            </a:r>
            <a:endParaRPr kumimoji="1" lang="en-US" altLang="zh-CN" sz="2400" b="1" dirty="0">
              <a:solidFill>
                <a:schemeClr val="bg1"/>
              </a:solidFill>
              <a:latin typeface="Times New Roman" pitchFamily="18" charset="0"/>
            </a:endParaRPr>
          </a:p>
          <a:p>
            <a:pPr algn="just" eaLnBrk="1" hangingPunct="1">
              <a:spcBef>
                <a:spcPct val="50000"/>
              </a:spcBef>
            </a:pPr>
            <a:r>
              <a:rPr kumimoji="1" lang="en-US" altLang="zh-CN" sz="2400" b="1" dirty="0">
                <a:solidFill>
                  <a:schemeClr val="bg1"/>
                </a:solidFill>
                <a:latin typeface="Times New Roman" pitchFamily="18" charset="0"/>
              </a:rPr>
              <a:t>   C</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KMnO</a:t>
            </a:r>
            <a:r>
              <a:rPr kumimoji="1" lang="en-US" altLang="zh-CN" sz="2400" b="1" baseline="-30000" dirty="0">
                <a:solidFill>
                  <a:schemeClr val="bg1"/>
                </a:solidFill>
                <a:latin typeface="Times New Roman" pitchFamily="18" charset="0"/>
              </a:rPr>
              <a:t>4</a:t>
            </a:r>
            <a:r>
              <a:rPr kumimoji="1" lang="en-US" altLang="zh-CN" sz="2400" b="1" dirty="0">
                <a:solidFill>
                  <a:schemeClr val="bg1"/>
                </a:solidFill>
                <a:latin typeface="Times New Roman" pitchFamily="18" charset="0"/>
              </a:rPr>
              <a:t>-----MnCl</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     D</a:t>
            </a:r>
            <a:r>
              <a:rPr kumimoji="1" lang="zh-CN" altLang="en-US" sz="2400" b="1" dirty="0">
                <a:solidFill>
                  <a:schemeClr val="bg1"/>
                </a:solidFill>
                <a:latin typeface="Times New Roman" pitchFamily="18" charset="0"/>
              </a:rPr>
              <a:t>、</a:t>
            </a:r>
            <a:r>
              <a:rPr kumimoji="1" lang="en-US" altLang="zh-CN" sz="2400" b="1" dirty="0">
                <a:solidFill>
                  <a:schemeClr val="bg1"/>
                </a:solidFill>
                <a:latin typeface="Times New Roman" pitchFamily="18" charset="0"/>
              </a:rPr>
              <a:t>Cl</a:t>
            </a:r>
            <a:r>
              <a:rPr kumimoji="1" lang="en-US" altLang="zh-CN" sz="2400" b="1" baseline="-30000" dirty="0">
                <a:solidFill>
                  <a:schemeClr val="bg1"/>
                </a:solidFill>
                <a:latin typeface="Times New Roman" pitchFamily="18" charset="0"/>
              </a:rPr>
              <a:t>2</a:t>
            </a:r>
            <a:r>
              <a:rPr kumimoji="1" lang="en-US" altLang="zh-CN" sz="2400" b="1" dirty="0">
                <a:solidFill>
                  <a:schemeClr val="bg1"/>
                </a:solidFill>
                <a:latin typeface="Times New Roman" pitchFamily="18" charset="0"/>
              </a:rPr>
              <a:t>-------Cl-</a:t>
            </a:r>
          </a:p>
        </p:txBody>
      </p:sp>
      <p:sp>
        <p:nvSpPr>
          <p:cNvPr id="4" name="Text Box 7"/>
          <p:cNvSpPr txBox="1">
            <a:spLocks noChangeArrowheads="1"/>
          </p:cNvSpPr>
          <p:nvPr/>
        </p:nvSpPr>
        <p:spPr bwMode="auto">
          <a:xfrm>
            <a:off x="179388" y="4667150"/>
            <a:ext cx="87487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spcBef>
                <a:spcPct val="50000"/>
              </a:spcBef>
            </a:pPr>
            <a:r>
              <a:rPr kumimoji="1" lang="en-US" altLang="zh-CN" sz="2400" b="1">
                <a:solidFill>
                  <a:schemeClr val="bg1"/>
                </a:solidFill>
                <a:latin typeface="Times New Roman" pitchFamily="18" charset="0"/>
              </a:rPr>
              <a:t>【</a:t>
            </a:r>
            <a:r>
              <a:rPr kumimoji="1" lang="zh-CN" altLang="en-US" sz="2400" b="1">
                <a:solidFill>
                  <a:schemeClr val="bg1"/>
                </a:solidFill>
                <a:latin typeface="Times New Roman" pitchFamily="18" charset="0"/>
              </a:rPr>
              <a:t>例</a:t>
            </a:r>
            <a:r>
              <a:rPr kumimoji="1" lang="en-US" altLang="zh-CN" sz="2400" b="1">
                <a:solidFill>
                  <a:schemeClr val="bg1"/>
                </a:solidFill>
                <a:latin typeface="Times New Roman" pitchFamily="18" charset="0"/>
              </a:rPr>
              <a:t>】</a:t>
            </a:r>
            <a:r>
              <a:rPr kumimoji="1" lang="zh-CN" altLang="en-US" sz="2400" b="1">
                <a:solidFill>
                  <a:schemeClr val="bg1"/>
                </a:solidFill>
                <a:latin typeface="隶书" pitchFamily="49" charset="-122"/>
                <a:ea typeface="隶书" pitchFamily="49" charset="-122"/>
              </a:rPr>
              <a:t>用</a:t>
            </a:r>
            <a:r>
              <a:rPr kumimoji="1" lang="en-US" altLang="zh-CN" sz="2400" b="1">
                <a:solidFill>
                  <a:schemeClr val="bg1"/>
                </a:solidFill>
                <a:latin typeface="隶书" pitchFamily="49" charset="-122"/>
                <a:ea typeface="隶书" pitchFamily="49" charset="-122"/>
              </a:rPr>
              <a:t>Na</a:t>
            </a:r>
            <a:r>
              <a:rPr kumimoji="1" lang="en-US" altLang="zh-CN" sz="2400" b="1" baseline="-30000">
                <a:solidFill>
                  <a:schemeClr val="bg1"/>
                </a:solidFill>
                <a:latin typeface="隶书" pitchFamily="49" charset="-122"/>
                <a:ea typeface="隶书" pitchFamily="49" charset="-122"/>
              </a:rPr>
              <a:t>2</a:t>
            </a:r>
            <a:r>
              <a:rPr kumimoji="1" lang="en-US" altLang="zh-CN" sz="2400" b="1">
                <a:solidFill>
                  <a:schemeClr val="bg1"/>
                </a:solidFill>
                <a:latin typeface="隶书" pitchFamily="49" charset="-122"/>
                <a:ea typeface="隶书" pitchFamily="49" charset="-122"/>
              </a:rPr>
              <a:t>SO</a:t>
            </a:r>
            <a:r>
              <a:rPr kumimoji="1" lang="en-US" altLang="zh-CN" sz="2400" b="1" baseline="-30000">
                <a:solidFill>
                  <a:schemeClr val="bg1"/>
                </a:solidFill>
                <a:latin typeface="隶书" pitchFamily="49" charset="-122"/>
                <a:ea typeface="隶书" pitchFamily="49" charset="-122"/>
              </a:rPr>
              <a:t>3</a:t>
            </a:r>
            <a:r>
              <a:rPr kumimoji="1" lang="zh-CN" altLang="en-US" sz="2400" b="1">
                <a:solidFill>
                  <a:schemeClr val="bg1"/>
                </a:solidFill>
                <a:latin typeface="隶书" pitchFamily="49" charset="-122"/>
                <a:ea typeface="隶书" pitchFamily="49" charset="-122"/>
              </a:rPr>
              <a:t>还原</a:t>
            </a:r>
            <a:r>
              <a:rPr kumimoji="1" lang="en-US" altLang="zh-CN" sz="2400" b="1">
                <a:solidFill>
                  <a:schemeClr val="bg1"/>
                </a:solidFill>
                <a:latin typeface="隶书" pitchFamily="49" charset="-122"/>
                <a:ea typeface="隶书" pitchFamily="49" charset="-122"/>
              </a:rPr>
              <a:t>MnO</a:t>
            </a:r>
            <a:r>
              <a:rPr kumimoji="1" lang="en-US" altLang="zh-CN" sz="2400" b="1" baseline="-30000">
                <a:solidFill>
                  <a:schemeClr val="bg1"/>
                </a:solidFill>
                <a:latin typeface="隶书" pitchFamily="49" charset="-122"/>
                <a:ea typeface="隶书" pitchFamily="49" charset="-122"/>
              </a:rPr>
              <a:t>4</a:t>
            </a:r>
            <a:r>
              <a:rPr kumimoji="1" lang="en-US" altLang="zh-CN" sz="2400" b="1" baseline="30000">
                <a:solidFill>
                  <a:schemeClr val="bg1"/>
                </a:solidFill>
                <a:latin typeface="隶书" pitchFamily="49" charset="-122"/>
                <a:ea typeface="隶书" pitchFamily="49" charset="-122"/>
              </a:rPr>
              <a:t>-</a:t>
            </a:r>
            <a:r>
              <a:rPr kumimoji="1" lang="zh-CN" altLang="en-US" sz="2400" b="1">
                <a:solidFill>
                  <a:schemeClr val="bg1"/>
                </a:solidFill>
                <a:latin typeface="隶书" pitchFamily="49" charset="-122"/>
                <a:ea typeface="隶书" pitchFamily="49" charset="-122"/>
              </a:rPr>
              <a:t>，如果还原含有</a:t>
            </a:r>
            <a:r>
              <a:rPr kumimoji="1" lang="en-US" altLang="zh-CN" sz="2400" b="1">
                <a:solidFill>
                  <a:schemeClr val="bg1"/>
                </a:solidFill>
                <a:latin typeface="隶书" pitchFamily="49" charset="-122"/>
                <a:ea typeface="隶书" pitchFamily="49" charset="-122"/>
              </a:rPr>
              <a:t>2.4×10</a:t>
            </a:r>
            <a:r>
              <a:rPr kumimoji="1" lang="en-US" altLang="zh-CN" sz="2400" b="1" baseline="30000">
                <a:solidFill>
                  <a:schemeClr val="bg1"/>
                </a:solidFill>
                <a:latin typeface="隶书" pitchFamily="49" charset="-122"/>
                <a:ea typeface="隶书" pitchFamily="49" charset="-122"/>
              </a:rPr>
              <a:t>-3</a:t>
            </a:r>
            <a:r>
              <a:rPr kumimoji="1" lang="en-US" altLang="zh-CN" sz="2400" b="1">
                <a:solidFill>
                  <a:schemeClr val="bg1"/>
                </a:solidFill>
                <a:latin typeface="隶书" pitchFamily="49" charset="-122"/>
                <a:ea typeface="隶书" pitchFamily="49" charset="-122"/>
              </a:rPr>
              <a:t>molMnO</a:t>
            </a:r>
            <a:r>
              <a:rPr kumimoji="1" lang="en-US" altLang="zh-CN" sz="2400" b="1" baseline="-30000">
                <a:solidFill>
                  <a:schemeClr val="bg1"/>
                </a:solidFill>
                <a:latin typeface="隶书" pitchFamily="49" charset="-122"/>
                <a:ea typeface="隶书" pitchFamily="49" charset="-122"/>
              </a:rPr>
              <a:t>4</a:t>
            </a:r>
            <a:r>
              <a:rPr kumimoji="1" lang="en-US" altLang="zh-CN" sz="2400" b="1" baseline="30000">
                <a:solidFill>
                  <a:schemeClr val="bg1"/>
                </a:solidFill>
                <a:latin typeface="隶书" pitchFamily="49" charset="-122"/>
                <a:ea typeface="隶书" pitchFamily="49" charset="-122"/>
              </a:rPr>
              <a:t>-</a:t>
            </a:r>
            <a:r>
              <a:rPr kumimoji="1" lang="zh-CN" altLang="en-US" sz="2400" b="1">
                <a:solidFill>
                  <a:schemeClr val="bg1"/>
                </a:solidFill>
                <a:latin typeface="隶书" pitchFamily="49" charset="-122"/>
                <a:ea typeface="隶书" pitchFamily="49" charset="-122"/>
              </a:rPr>
              <a:t>的溶液时，消耗</a:t>
            </a:r>
            <a:r>
              <a:rPr kumimoji="1" lang="en-US" altLang="zh-CN" sz="2400" b="1">
                <a:solidFill>
                  <a:schemeClr val="bg1"/>
                </a:solidFill>
                <a:latin typeface="隶书" pitchFamily="49" charset="-122"/>
                <a:ea typeface="隶书" pitchFamily="49" charset="-122"/>
              </a:rPr>
              <a:t>30mL</a:t>
            </a:r>
            <a:r>
              <a:rPr kumimoji="1" lang="zh-CN" altLang="en-US" sz="2400" b="1">
                <a:solidFill>
                  <a:schemeClr val="bg1"/>
                </a:solidFill>
                <a:latin typeface="隶书" pitchFamily="49" charset="-122"/>
                <a:ea typeface="隶书" pitchFamily="49" charset="-122"/>
              </a:rPr>
              <a:t>　</a:t>
            </a:r>
            <a:r>
              <a:rPr kumimoji="1" lang="en-US" altLang="zh-CN" sz="2400" b="1">
                <a:solidFill>
                  <a:schemeClr val="bg1"/>
                </a:solidFill>
                <a:latin typeface="隶书" pitchFamily="49" charset="-122"/>
                <a:ea typeface="隶书" pitchFamily="49" charset="-122"/>
              </a:rPr>
              <a:t>0.2mol</a:t>
            </a:r>
            <a:r>
              <a:rPr kumimoji="1" lang="en-US" altLang="zh-CN" sz="2400" b="1">
                <a:solidFill>
                  <a:schemeClr val="bg1"/>
                </a:solidFill>
                <a:latin typeface="Times New Roman" pitchFamily="18" charset="0"/>
                <a:ea typeface="隶书" pitchFamily="49" charset="-122"/>
              </a:rPr>
              <a:t>·</a:t>
            </a:r>
            <a:r>
              <a:rPr kumimoji="1" lang="en-US" altLang="zh-CN" sz="2400" b="1">
                <a:solidFill>
                  <a:schemeClr val="bg1"/>
                </a:solidFill>
                <a:latin typeface="隶书" pitchFamily="49" charset="-122"/>
                <a:ea typeface="隶书" pitchFamily="49" charset="-122"/>
              </a:rPr>
              <a:t>L</a:t>
            </a:r>
            <a:r>
              <a:rPr kumimoji="1" lang="en-US" altLang="zh-CN" sz="2400" b="1" baseline="30000">
                <a:solidFill>
                  <a:schemeClr val="bg1"/>
                </a:solidFill>
                <a:latin typeface="隶书" pitchFamily="49" charset="-122"/>
                <a:ea typeface="隶书" pitchFamily="49" charset="-122"/>
              </a:rPr>
              <a:t>-</a:t>
            </a:r>
            <a:r>
              <a:rPr kumimoji="1" lang="zh-CN" altLang="en-US" sz="2400" b="1" baseline="30000">
                <a:solidFill>
                  <a:schemeClr val="bg1"/>
                </a:solidFill>
                <a:latin typeface="隶书" pitchFamily="49" charset="-122"/>
                <a:ea typeface="隶书" pitchFamily="49" charset="-122"/>
              </a:rPr>
              <a:t>１</a:t>
            </a:r>
            <a:r>
              <a:rPr kumimoji="1" lang="en-US" altLang="zh-CN" sz="2400" b="1">
                <a:solidFill>
                  <a:schemeClr val="bg1"/>
                </a:solidFill>
                <a:latin typeface="隶书" pitchFamily="49" charset="-122"/>
                <a:ea typeface="隶书" pitchFamily="49" charset="-122"/>
              </a:rPr>
              <a:t>Na</a:t>
            </a:r>
            <a:r>
              <a:rPr kumimoji="1" lang="en-US" altLang="zh-CN" sz="2400" b="1" baseline="-30000">
                <a:solidFill>
                  <a:schemeClr val="bg1"/>
                </a:solidFill>
                <a:latin typeface="隶书" pitchFamily="49" charset="-122"/>
                <a:ea typeface="隶书" pitchFamily="49" charset="-122"/>
              </a:rPr>
              <a:t>2</a:t>
            </a:r>
            <a:r>
              <a:rPr kumimoji="1" lang="en-US" altLang="zh-CN" sz="2400" b="1">
                <a:solidFill>
                  <a:schemeClr val="bg1"/>
                </a:solidFill>
                <a:latin typeface="隶书" pitchFamily="49" charset="-122"/>
                <a:ea typeface="隶书" pitchFamily="49" charset="-122"/>
              </a:rPr>
              <a:t>SO</a:t>
            </a:r>
            <a:r>
              <a:rPr kumimoji="1" lang="en-US" altLang="zh-CN" sz="2400" b="1" baseline="-30000">
                <a:solidFill>
                  <a:schemeClr val="bg1"/>
                </a:solidFill>
                <a:latin typeface="隶书" pitchFamily="49" charset="-122"/>
                <a:ea typeface="隶书" pitchFamily="49" charset="-122"/>
              </a:rPr>
              <a:t>3</a:t>
            </a:r>
            <a:r>
              <a:rPr kumimoji="1" lang="zh-CN" altLang="en-US" sz="2400" b="1">
                <a:solidFill>
                  <a:schemeClr val="bg1"/>
                </a:solidFill>
                <a:latin typeface="隶书" pitchFamily="49" charset="-122"/>
                <a:ea typeface="隶书" pitchFamily="49" charset="-122"/>
              </a:rPr>
              <a:t>溶液，则</a:t>
            </a:r>
            <a:r>
              <a:rPr kumimoji="1" lang="en-US" altLang="zh-CN" sz="2400" b="1">
                <a:solidFill>
                  <a:schemeClr val="bg1"/>
                </a:solidFill>
                <a:latin typeface="隶书" pitchFamily="49" charset="-122"/>
                <a:ea typeface="隶书" pitchFamily="49" charset="-122"/>
              </a:rPr>
              <a:t>Mn</a:t>
            </a:r>
            <a:r>
              <a:rPr kumimoji="1" lang="zh-CN" altLang="en-US" sz="2400" b="1">
                <a:solidFill>
                  <a:schemeClr val="bg1"/>
                </a:solidFill>
                <a:latin typeface="隶书" pitchFamily="49" charset="-122"/>
                <a:ea typeface="隶书" pitchFamily="49" charset="-122"/>
              </a:rPr>
              <a:t>元素在还原产物中的化合价是　</a:t>
            </a:r>
            <a:r>
              <a:rPr kumimoji="1" lang="en-US" altLang="zh-CN" sz="2400" b="1">
                <a:solidFill>
                  <a:schemeClr val="bg1"/>
                </a:solidFill>
                <a:latin typeface="隶书" pitchFamily="49" charset="-122"/>
                <a:ea typeface="隶书" pitchFamily="49" charset="-122"/>
              </a:rPr>
              <a:t>A.+1      B.+2     C.+4        D.+5</a:t>
            </a:r>
          </a:p>
        </p:txBody>
      </p:sp>
    </p:spTree>
    <p:extLst>
      <p:ext uri="{BB962C8B-B14F-4D97-AF65-F5344CB8AC3E}">
        <p14:creationId xmlns:p14="http://schemas.microsoft.com/office/powerpoint/2010/main" val="1834270801"/>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0" y="692696"/>
            <a:ext cx="8956675" cy="5760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533400" y="615950"/>
            <a:ext cx="8215313" cy="1776384"/>
          </a:xfrm>
          <a:prstGeom prst="rect">
            <a:avLst/>
          </a:prstGeom>
          <a:noFill/>
        </p:spPr>
        <p:txBody>
          <a:bodyPr>
            <a:spAutoFit/>
          </a:bodyPr>
          <a:lstStyle/>
          <a:p>
            <a:pPr algn="just">
              <a:lnSpc>
                <a:spcPct val="114000"/>
              </a:lnSpc>
              <a:spcAft>
                <a:spcPts val="0"/>
              </a:spcAft>
              <a:defRPr/>
            </a:pPr>
            <a:r>
              <a:rPr lang="en-US" sz="2400" b="1" kern="100" dirty="0">
                <a:latin typeface="Times New Roman" panose="02020603050405020304" pitchFamily="18" charset="0"/>
                <a:cs typeface="Times New Roman" panose="02020603050405020304" pitchFamily="18" charset="0"/>
              </a:rPr>
              <a:t>1</a:t>
            </a:r>
            <a:r>
              <a:rPr lang="zh-CN" altLang="en-US" sz="2400" b="1" kern="100" dirty="0">
                <a:latin typeface="Times New Roman" panose="02020603050405020304" pitchFamily="18" charset="0"/>
                <a:cs typeface="Times New Roman" panose="02020603050405020304" pitchFamily="18" charset="0"/>
              </a:rPr>
              <a:t>．根据氧化还原反应的方程式进行判断</a:t>
            </a:r>
            <a:endParaRPr lang="zh-CN" altLang="en-US" sz="2400" kern="100" dirty="0">
              <a:latin typeface="Times New Roman" panose="02020603050405020304" pitchFamily="18" charset="0"/>
              <a:cs typeface="Times New Roman" panose="02020603050405020304" pitchFamily="18" charset="0"/>
            </a:endParaRPr>
          </a:p>
          <a:p>
            <a:pPr algn="just">
              <a:lnSpc>
                <a:spcPct val="114000"/>
              </a:lnSpc>
              <a:spcAft>
                <a:spcPts val="0"/>
              </a:spcAft>
              <a:defRPr/>
            </a:pPr>
            <a:r>
              <a:rPr lang="en-US" altLang="zh-CN" sz="2400" b="1" kern="100" dirty="0">
                <a:latin typeface="Times New Roman" panose="02020603050405020304" pitchFamily="18" charset="0"/>
                <a:cs typeface="Times New Roman" panose="02020603050405020304" pitchFamily="18" charset="0"/>
              </a:rPr>
              <a:t>      </a:t>
            </a:r>
            <a:r>
              <a:rPr lang="zh-CN" altLang="en-US" sz="2400" b="1" kern="100" dirty="0">
                <a:latin typeface="Times New Roman" panose="02020603050405020304" pitchFamily="18" charset="0"/>
                <a:cs typeface="Times New Roman" panose="02020603050405020304" pitchFamily="18" charset="0"/>
              </a:rPr>
              <a:t>氧化剂＋还原剂</a:t>
            </a:r>
            <a:r>
              <a:rPr lang="en-US" sz="2400" b="1" kern="100" spc="-80" dirty="0">
                <a:latin typeface="Times New Roman" panose="02020603050405020304" pitchFamily="18" charset="0"/>
                <a:cs typeface="Times New Roman" panose="02020603050405020304" pitchFamily="18" charset="0"/>
              </a:rPr>
              <a:t>==</a:t>
            </a:r>
            <a:r>
              <a:rPr lang="en-US" sz="2400" b="1" kern="100" dirty="0">
                <a:latin typeface="Times New Roman" panose="02020603050405020304" pitchFamily="18" charset="0"/>
                <a:cs typeface="Times New Roman" panose="02020603050405020304" pitchFamily="18" charset="0"/>
              </a:rPr>
              <a:t>=</a:t>
            </a:r>
            <a:r>
              <a:rPr lang="zh-CN" altLang="en-US" sz="2400" b="1" kern="100" dirty="0">
                <a:latin typeface="Times New Roman" panose="02020603050405020304" pitchFamily="18" charset="0"/>
                <a:cs typeface="Times New Roman" panose="02020603050405020304" pitchFamily="18" charset="0"/>
              </a:rPr>
              <a:t>还原产物＋氧化产物</a:t>
            </a:r>
            <a:endParaRPr lang="zh-CN" altLang="en-US" sz="2400" kern="100" dirty="0">
              <a:latin typeface="Times New Roman" panose="02020603050405020304" pitchFamily="18" charset="0"/>
              <a:cs typeface="Times New Roman" panose="02020603050405020304" pitchFamily="18" charset="0"/>
            </a:endParaRPr>
          </a:p>
          <a:p>
            <a:pPr algn="just">
              <a:lnSpc>
                <a:spcPct val="114000"/>
              </a:lnSpc>
              <a:spcAft>
                <a:spcPts val="0"/>
              </a:spcAft>
              <a:defRPr/>
            </a:pPr>
            <a:r>
              <a:rPr lang="zh-CN" altLang="en-US" sz="2400" b="1" kern="100" dirty="0">
                <a:latin typeface="Times New Roman" panose="02020603050405020304" pitchFamily="18" charset="0"/>
                <a:cs typeface="Times New Roman" panose="02020603050405020304" pitchFamily="18" charset="0"/>
              </a:rPr>
              <a:t>氧化性：氧化剂＞氧化产物</a:t>
            </a:r>
            <a:endParaRPr lang="en-US" altLang="zh-CN" sz="2400" b="1" kern="100" dirty="0">
              <a:latin typeface="Times New Roman" panose="02020603050405020304" pitchFamily="18" charset="0"/>
              <a:cs typeface="Times New Roman" panose="02020603050405020304" pitchFamily="18" charset="0"/>
            </a:endParaRPr>
          </a:p>
          <a:p>
            <a:pPr algn="just">
              <a:lnSpc>
                <a:spcPct val="114000"/>
              </a:lnSpc>
              <a:spcAft>
                <a:spcPts val="0"/>
              </a:spcAft>
              <a:defRPr/>
            </a:pPr>
            <a:r>
              <a:rPr lang="zh-CN" altLang="en-US" sz="2400" b="1" kern="100" dirty="0">
                <a:latin typeface="Times New Roman" panose="02020603050405020304" pitchFamily="18" charset="0"/>
                <a:cs typeface="Times New Roman" panose="02020603050405020304" pitchFamily="18" charset="0"/>
              </a:rPr>
              <a:t>还原性：还原剂＞还原产物</a:t>
            </a:r>
            <a:endParaRPr lang="zh-CN" altLang="en-US" sz="2400" kern="1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9588" y="2432050"/>
            <a:ext cx="8064500" cy="2678113"/>
          </a:xfrm>
          <a:prstGeom prst="rect">
            <a:avLst/>
          </a:prstGeom>
          <a:noFill/>
        </p:spPr>
        <p:txBody>
          <a:bodyPr>
            <a:spAutoFit/>
          </a:bodyPr>
          <a:lstStyle/>
          <a:p>
            <a:pPr algn="just">
              <a:spcAft>
                <a:spcPts val="0"/>
              </a:spcAft>
              <a:defRPr/>
            </a:pPr>
            <a:r>
              <a:rPr lang="en-US" sz="2400" b="1" kern="100" dirty="0">
                <a:latin typeface="Times New Roman" panose="02020603050405020304" pitchFamily="18" charset="0"/>
                <a:cs typeface="Times New Roman" panose="02020603050405020304" pitchFamily="18" charset="0"/>
              </a:rPr>
              <a:t>2</a:t>
            </a:r>
            <a:r>
              <a:rPr lang="zh-CN" altLang="en-US" sz="2400" b="1" kern="100" dirty="0">
                <a:latin typeface="Times New Roman" panose="02020603050405020304" pitchFamily="18" charset="0"/>
                <a:cs typeface="Times New Roman" panose="02020603050405020304" pitchFamily="18" charset="0"/>
              </a:rPr>
              <a:t>．根据物质活动性顺序进行判断</a:t>
            </a:r>
            <a:endParaRPr lang="zh-CN" altLang="en-US" sz="2400" kern="100" dirty="0">
              <a:latin typeface="Times New Roman" panose="02020603050405020304" pitchFamily="18" charset="0"/>
              <a:cs typeface="Times New Roman" panose="02020603050405020304" pitchFamily="18" charset="0"/>
            </a:endParaRPr>
          </a:p>
          <a:p>
            <a:pPr>
              <a:defRPr/>
            </a:pPr>
            <a:r>
              <a:rPr lang="en-US" sz="2400" b="1" kern="100" dirty="0">
                <a:latin typeface="Times New Roman" panose="02020603050405020304" pitchFamily="18" charset="0"/>
                <a:cs typeface="Times New Roman" panose="02020603050405020304" pitchFamily="18" charset="0"/>
              </a:rPr>
              <a:t>(1)</a:t>
            </a:r>
            <a:r>
              <a:rPr lang="zh-CN" altLang="en-US" sz="2400" b="1" kern="100" dirty="0">
                <a:latin typeface="Times New Roman" panose="02020603050405020304" pitchFamily="18" charset="0"/>
                <a:cs typeface="Times New Roman" panose="02020603050405020304" pitchFamily="18" charset="0"/>
              </a:rPr>
              <a:t>根据金属活动性顺序判断</a:t>
            </a:r>
            <a:endParaRPr lang="en-US" altLang="zh-CN" sz="2400" b="1" kern="100" dirty="0">
              <a:latin typeface="Times New Roman" panose="02020603050405020304" pitchFamily="18" charset="0"/>
              <a:cs typeface="Times New Roman" panose="02020603050405020304" pitchFamily="18" charset="0"/>
            </a:endParaRPr>
          </a:p>
          <a:p>
            <a:pPr>
              <a:defRPr/>
            </a:pPr>
            <a:endParaRPr lang="en-US" altLang="zh-CN" sz="2400" b="1" kern="100" dirty="0">
              <a:latin typeface="Times New Roman" panose="02020603050405020304" pitchFamily="18" charset="0"/>
              <a:cs typeface="Times New Roman" panose="02020603050405020304" pitchFamily="18" charset="0"/>
            </a:endParaRPr>
          </a:p>
          <a:p>
            <a:pPr>
              <a:defRPr/>
            </a:pPr>
            <a:endParaRPr lang="en-US" altLang="zh-CN" sz="2400" b="1" kern="100" dirty="0">
              <a:latin typeface="Times New Roman" panose="02020603050405020304" pitchFamily="18" charset="0"/>
              <a:cs typeface="Times New Roman" panose="02020603050405020304" pitchFamily="18" charset="0"/>
            </a:endParaRPr>
          </a:p>
          <a:p>
            <a:pPr>
              <a:defRPr/>
            </a:pPr>
            <a:endParaRPr lang="en-US" altLang="zh-CN" sz="2400" b="1" kern="100" dirty="0">
              <a:latin typeface="Times New Roman" panose="02020603050405020304" pitchFamily="18" charset="0"/>
              <a:cs typeface="Times New Roman" panose="02020603050405020304" pitchFamily="18" charset="0"/>
            </a:endParaRPr>
          </a:p>
          <a:p>
            <a:pPr>
              <a:defRPr/>
            </a:pPr>
            <a:endParaRPr lang="en-US" altLang="zh-CN" sz="2400" b="1" kern="100" dirty="0">
              <a:latin typeface="Times New Roman" panose="02020603050405020304" pitchFamily="18" charset="0"/>
              <a:cs typeface="Times New Roman" panose="02020603050405020304" pitchFamily="18" charset="0"/>
            </a:endParaRPr>
          </a:p>
          <a:p>
            <a:pPr>
              <a:defRPr/>
            </a:pPr>
            <a:r>
              <a:rPr lang="en-US" sz="2400" b="1" kern="100" dirty="0">
                <a:latin typeface="Times New Roman" panose="02020603050405020304" pitchFamily="18" charset="0"/>
                <a:cs typeface="Times New Roman" panose="02020603050405020304" pitchFamily="18" charset="0"/>
              </a:rPr>
              <a:t>(2)</a:t>
            </a:r>
            <a:r>
              <a:rPr lang="zh-CN" altLang="en-US" sz="2400" b="1" kern="100" dirty="0">
                <a:latin typeface="Times New Roman" panose="02020603050405020304" pitchFamily="18" charset="0"/>
                <a:cs typeface="Times New Roman" panose="02020603050405020304" pitchFamily="18" charset="0"/>
              </a:rPr>
              <a:t>根据非金属活动性顺序判断</a:t>
            </a:r>
            <a:endParaRPr lang="zh-CN" altLang="en-US" sz="2400" b="1" dirty="0">
              <a:latin typeface="Times New Roman" panose="02020603050405020304" pitchFamily="18" charset="0"/>
              <a:cs typeface="Times New Roman" panose="02020603050405020304" pitchFamily="18" charset="0"/>
            </a:endParaRPr>
          </a:p>
        </p:txBody>
      </p:sp>
      <p:pic>
        <p:nvPicPr>
          <p:cNvPr id="34821" name="Picture 4" descr="2-28.TIF"/>
          <p:cNvPicPr>
            <a:picLocks noChangeAspect="1" noChangeArrowheads="1"/>
          </p:cNvPicPr>
          <p:nvPr/>
        </p:nvPicPr>
        <p:blipFill>
          <a:blip r:embed="rId2" r:link="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1563" y="3284538"/>
            <a:ext cx="64373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2-29.TIF"/>
          <p:cNvPicPr>
            <a:picLocks noChangeAspect="1" noChangeArrowheads="1"/>
          </p:cNvPicPr>
          <p:nvPr/>
        </p:nvPicPr>
        <p:blipFill>
          <a:blip r:embed="rId4" r:link="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19846" b="15657"/>
          <a:stretch>
            <a:fillRect/>
          </a:stretch>
        </p:blipFill>
        <p:spPr bwMode="auto">
          <a:xfrm>
            <a:off x="1052513" y="5151438"/>
            <a:ext cx="64849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4"/>
          <p:cNvSpPr>
            <a:spLocks noChangeArrowheads="1"/>
          </p:cNvSpPr>
          <p:nvPr/>
        </p:nvSpPr>
        <p:spPr bwMode="auto">
          <a:xfrm>
            <a:off x="1476375" y="5991225"/>
            <a:ext cx="395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a:latin typeface="宋体" pitchFamily="2" charset="-122"/>
              </a:rPr>
              <a:t>强制弱：上左下右可反应</a:t>
            </a:r>
            <a:endParaRPr lang="zh-CN" altLang="en-US" sz="2400">
              <a:latin typeface="宋体" pitchFamily="2" charset="-122"/>
            </a:endParaRPr>
          </a:p>
        </p:txBody>
      </p:sp>
      <p:sp>
        <p:nvSpPr>
          <p:cNvPr id="112647" name="AutoShape 15"/>
          <p:cNvSpPr>
            <a:spLocks noChangeArrowheads="1"/>
          </p:cNvSpPr>
          <p:nvPr/>
        </p:nvSpPr>
        <p:spPr bwMode="auto">
          <a:xfrm>
            <a:off x="107504" y="47625"/>
            <a:ext cx="5500687" cy="571500"/>
          </a:xfrm>
          <a:prstGeom prst="roundRect">
            <a:avLst>
              <a:gd name="adj" fmla="val 16667"/>
            </a:avLst>
          </a:prstGeom>
          <a:gradFill rotWithShape="0">
            <a:gsLst>
              <a:gs pos="0">
                <a:srgbClr val="FFFFFF"/>
              </a:gs>
              <a:gs pos="100000">
                <a:srgbClr val="33CC33"/>
              </a:gs>
            </a:gsLst>
            <a:path path="shape">
              <a:fillToRect l="50000" t="50000" r="50000" b="50000"/>
            </a:path>
          </a:gradFill>
          <a:ln w="38100">
            <a:solidFill>
              <a:srgbClr val="FF3300"/>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dirty="0">
                <a:latin typeface="Times New Roman" pitchFamily="18" charset="0"/>
                <a:ea typeface="隶书" pitchFamily="49" charset="-122"/>
              </a:rPr>
              <a:t>六、氧化性还原性强弱的判断</a:t>
            </a:r>
            <a:endParaRPr kumimoji="1" lang="zh-CN" altLang="en-US" dirty="0">
              <a:latin typeface="Times New Roman" pitchFamily="18" charset="0"/>
              <a:ea typeface="隶书" pitchFamily="49" charset="-122"/>
            </a:endParaRPr>
          </a:p>
        </p:txBody>
      </p:sp>
    </p:spTree>
    <p:extLst>
      <p:ext uri="{BB962C8B-B14F-4D97-AF65-F5344CB8AC3E}">
        <p14:creationId xmlns:p14="http://schemas.microsoft.com/office/powerpoint/2010/main" val="173956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12"/>
          <p:cNvSpPr txBox="1">
            <a:spLocks noChangeArrowheads="1"/>
          </p:cNvSpPr>
          <p:nvPr/>
        </p:nvSpPr>
        <p:spPr bwMode="auto">
          <a:xfrm>
            <a:off x="457200" y="609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4000" b="1" dirty="0" smtClean="0">
                <a:solidFill>
                  <a:schemeClr val="bg1"/>
                </a:solidFill>
                <a:latin typeface="Times New Roman" pitchFamily="18" charset="0"/>
                <a:ea typeface="华文中宋" pitchFamily="2" charset="-122"/>
              </a:rPr>
              <a:t>标出下列红线元素的化合价</a:t>
            </a:r>
          </a:p>
        </p:txBody>
      </p:sp>
      <p:sp>
        <p:nvSpPr>
          <p:cNvPr id="33" name="Text Box 15"/>
          <p:cNvSpPr txBox="1">
            <a:spLocks noChangeArrowheads="1"/>
          </p:cNvSpPr>
          <p:nvPr/>
        </p:nvSpPr>
        <p:spPr bwMode="auto">
          <a:xfrm>
            <a:off x="533400" y="1931988"/>
            <a:ext cx="8610600"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4800" b="1" dirty="0" smtClean="0">
                <a:solidFill>
                  <a:schemeClr val="bg1"/>
                </a:solidFill>
                <a:latin typeface="Times New Roman" pitchFamily="18" charset="0"/>
              </a:rPr>
              <a:t>Na</a:t>
            </a:r>
            <a:r>
              <a:rPr kumimoji="1" lang="en-US" altLang="zh-CN" sz="4800" b="1" baseline="-25000" dirty="0" smtClean="0">
                <a:solidFill>
                  <a:schemeClr val="bg1"/>
                </a:solidFill>
                <a:latin typeface="Times New Roman" pitchFamily="18" charset="0"/>
              </a:rPr>
              <a:t>2</a:t>
            </a:r>
            <a:r>
              <a:rPr kumimoji="1" lang="en-US" altLang="zh-CN" sz="4800" b="1" dirty="0" smtClean="0">
                <a:solidFill>
                  <a:srgbClr val="FF0000"/>
                </a:solidFill>
                <a:latin typeface="Times New Roman" pitchFamily="18" charset="0"/>
              </a:rPr>
              <a:t>S</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3</a:t>
            </a:r>
            <a:r>
              <a:rPr kumimoji="1" lang="en-US" altLang="zh-CN" sz="4800" b="1" dirty="0" smtClean="0">
                <a:solidFill>
                  <a:schemeClr val="bg1"/>
                </a:solidFill>
                <a:latin typeface="Times New Roman" pitchFamily="18" charset="0"/>
              </a:rPr>
              <a:t>     K</a:t>
            </a:r>
            <a:r>
              <a:rPr kumimoji="1" lang="en-US" altLang="zh-CN" sz="4800" b="1" dirty="0" smtClean="0">
                <a:solidFill>
                  <a:srgbClr val="FF0000"/>
                </a:solidFill>
                <a:latin typeface="Times New Roman" pitchFamily="18" charset="0"/>
              </a:rPr>
              <a:t>Cl</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3</a:t>
            </a:r>
            <a:r>
              <a:rPr kumimoji="1" lang="en-US" altLang="zh-CN" sz="4800" b="1" dirty="0" smtClean="0">
                <a:solidFill>
                  <a:schemeClr val="bg1"/>
                </a:solidFill>
                <a:latin typeface="Times New Roman" pitchFamily="18" charset="0"/>
              </a:rPr>
              <a:t>       K</a:t>
            </a:r>
            <a:r>
              <a:rPr kumimoji="1" lang="en-US" altLang="zh-CN" sz="4800" b="1" dirty="0" smtClean="0">
                <a:solidFill>
                  <a:srgbClr val="FF0000"/>
                </a:solidFill>
                <a:latin typeface="Times New Roman" pitchFamily="18" charset="0"/>
              </a:rPr>
              <a:t>Mn</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4</a:t>
            </a:r>
            <a:endParaRPr kumimoji="1" lang="en-US" altLang="zh-CN" sz="4800" b="1" dirty="0" smtClean="0">
              <a:solidFill>
                <a:schemeClr val="bg1"/>
              </a:solidFill>
              <a:latin typeface="Times New Roman" pitchFamily="18" charset="0"/>
            </a:endParaRPr>
          </a:p>
          <a:p>
            <a:pPr fontAlgn="base">
              <a:spcBef>
                <a:spcPct val="50000"/>
              </a:spcBef>
              <a:spcAft>
                <a:spcPct val="0"/>
              </a:spcAft>
            </a:pPr>
            <a:r>
              <a:rPr kumimoji="1" lang="en-US" altLang="zh-CN" sz="4800" b="1" dirty="0" smtClean="0">
                <a:solidFill>
                  <a:schemeClr val="bg1"/>
                </a:solidFill>
                <a:latin typeface="Times New Roman" pitchFamily="18" charset="0"/>
              </a:rPr>
              <a:t>Na</a:t>
            </a:r>
            <a:r>
              <a:rPr kumimoji="1" lang="en-US" altLang="zh-CN" sz="4800" b="1" baseline="-25000" dirty="0" smtClean="0">
                <a:solidFill>
                  <a:schemeClr val="bg1"/>
                </a:solidFill>
                <a:latin typeface="Times New Roman" pitchFamily="18" charset="0"/>
              </a:rPr>
              <a:t>2</a:t>
            </a:r>
            <a:r>
              <a:rPr kumimoji="1" lang="en-US" altLang="zh-CN" sz="4800" b="1" dirty="0" smtClean="0">
                <a:solidFill>
                  <a:srgbClr val="FF0000"/>
                </a:solidFill>
                <a:latin typeface="Times New Roman" pitchFamily="18" charset="0"/>
              </a:rPr>
              <a:t>O</a:t>
            </a:r>
            <a:r>
              <a:rPr kumimoji="1" lang="en-US" altLang="zh-CN" sz="4800" b="1" dirty="0" smtClean="0">
                <a:solidFill>
                  <a:schemeClr val="bg1"/>
                </a:solidFill>
                <a:latin typeface="Times New Roman" pitchFamily="18" charset="0"/>
              </a:rPr>
              <a:t> </a:t>
            </a:r>
            <a:r>
              <a:rPr kumimoji="1" lang="en-US" altLang="zh-CN" sz="4800" b="1" baseline="-25000" dirty="0" smtClean="0">
                <a:solidFill>
                  <a:schemeClr val="bg1"/>
                </a:solidFill>
                <a:latin typeface="Times New Roman" pitchFamily="18" charset="0"/>
              </a:rPr>
              <a:t>2</a:t>
            </a:r>
            <a:r>
              <a:rPr kumimoji="1" lang="en-US" altLang="zh-CN" sz="4800" b="1" dirty="0" smtClean="0">
                <a:solidFill>
                  <a:schemeClr val="bg1"/>
                </a:solidFill>
                <a:latin typeface="Times New Roman" pitchFamily="18" charset="0"/>
              </a:rPr>
              <a:t>       Na</a:t>
            </a:r>
            <a:r>
              <a:rPr kumimoji="1" lang="en-US" altLang="zh-CN" sz="4800" b="1" baseline="-25000" dirty="0" smtClean="0">
                <a:solidFill>
                  <a:schemeClr val="bg1"/>
                </a:solidFill>
                <a:latin typeface="Times New Roman" pitchFamily="18" charset="0"/>
              </a:rPr>
              <a:t>2</a:t>
            </a:r>
            <a:r>
              <a:rPr kumimoji="1" lang="en-US" altLang="zh-CN" sz="4800" b="1" dirty="0" smtClean="0">
                <a:solidFill>
                  <a:srgbClr val="FF0000"/>
                </a:solidFill>
                <a:latin typeface="Times New Roman" pitchFamily="18" charset="0"/>
              </a:rPr>
              <a:t>S</a:t>
            </a:r>
            <a:r>
              <a:rPr kumimoji="1" lang="en-US" altLang="zh-CN" sz="4800" b="1" baseline="-25000" dirty="0" smtClean="0">
                <a:solidFill>
                  <a:schemeClr val="bg1"/>
                </a:solidFill>
                <a:latin typeface="Times New Roman" pitchFamily="18" charset="0"/>
              </a:rPr>
              <a:t>2</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3</a:t>
            </a:r>
            <a:r>
              <a:rPr kumimoji="1" lang="en-US" altLang="zh-CN" sz="4800" b="1" dirty="0" smtClean="0">
                <a:solidFill>
                  <a:schemeClr val="bg1"/>
                </a:solidFill>
                <a:latin typeface="Times New Roman" pitchFamily="18" charset="0"/>
              </a:rPr>
              <a:t>      </a:t>
            </a:r>
            <a:r>
              <a:rPr kumimoji="1" lang="en-US" altLang="zh-CN" sz="4800" b="1" dirty="0" smtClean="0">
                <a:solidFill>
                  <a:srgbClr val="FF0000"/>
                </a:solidFill>
                <a:latin typeface="Times New Roman" pitchFamily="18" charset="0"/>
              </a:rPr>
              <a:t>FeS</a:t>
            </a:r>
            <a:r>
              <a:rPr kumimoji="1" lang="en-US" altLang="zh-CN" sz="4800" b="1" baseline="-25000" dirty="0" smtClean="0">
                <a:solidFill>
                  <a:schemeClr val="bg1"/>
                </a:solidFill>
                <a:latin typeface="Times New Roman" pitchFamily="18" charset="0"/>
              </a:rPr>
              <a:t>2</a:t>
            </a:r>
            <a:endParaRPr kumimoji="1" lang="en-US" altLang="zh-CN" sz="4800" b="1" dirty="0" smtClean="0">
              <a:solidFill>
                <a:schemeClr val="bg1"/>
              </a:solidFill>
              <a:latin typeface="Times New Roman" pitchFamily="18" charset="0"/>
            </a:endParaRPr>
          </a:p>
          <a:p>
            <a:pPr fontAlgn="base">
              <a:spcBef>
                <a:spcPct val="50000"/>
              </a:spcBef>
              <a:spcAft>
                <a:spcPct val="0"/>
              </a:spcAft>
            </a:pPr>
            <a:r>
              <a:rPr kumimoji="1" lang="en-US" altLang="zh-CN" sz="4800" b="1" dirty="0" smtClean="0">
                <a:solidFill>
                  <a:srgbClr val="FF0000"/>
                </a:solidFill>
                <a:latin typeface="Times New Roman" pitchFamily="18" charset="0"/>
              </a:rPr>
              <a:t>Fe</a:t>
            </a:r>
            <a:r>
              <a:rPr kumimoji="1" lang="en-US" altLang="zh-CN" sz="4800" b="1" baseline="-25000" dirty="0" smtClean="0">
                <a:solidFill>
                  <a:schemeClr val="bg1"/>
                </a:solidFill>
                <a:latin typeface="Times New Roman" pitchFamily="18" charset="0"/>
              </a:rPr>
              <a:t>3</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4</a:t>
            </a:r>
            <a:r>
              <a:rPr kumimoji="1" lang="en-US" altLang="zh-CN" sz="4800" b="1" dirty="0" smtClean="0">
                <a:solidFill>
                  <a:schemeClr val="bg1"/>
                </a:solidFill>
                <a:latin typeface="Times New Roman" pitchFamily="18" charset="0"/>
              </a:rPr>
              <a:t>        </a:t>
            </a:r>
            <a:r>
              <a:rPr kumimoji="1" lang="en-US" altLang="zh-CN" sz="4800" b="1" dirty="0" smtClean="0">
                <a:solidFill>
                  <a:srgbClr val="FF0000"/>
                </a:solidFill>
                <a:latin typeface="Times New Roman" pitchFamily="18" charset="0"/>
              </a:rPr>
              <a:t>Cr</a:t>
            </a:r>
            <a:r>
              <a:rPr kumimoji="1" lang="en-US" altLang="zh-CN" sz="4800" b="1" baseline="-25000" dirty="0" smtClean="0">
                <a:solidFill>
                  <a:schemeClr val="bg1"/>
                </a:solidFill>
                <a:latin typeface="Times New Roman" pitchFamily="18" charset="0"/>
              </a:rPr>
              <a:t>2</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7</a:t>
            </a:r>
            <a:r>
              <a:rPr kumimoji="1" lang="en-US" altLang="zh-CN" sz="4800" b="1" baseline="30000" dirty="0" smtClean="0">
                <a:solidFill>
                  <a:schemeClr val="bg1"/>
                </a:solidFill>
                <a:latin typeface="Times New Roman" pitchFamily="18" charset="0"/>
              </a:rPr>
              <a:t>2-</a:t>
            </a:r>
            <a:r>
              <a:rPr kumimoji="1" lang="en-US" altLang="zh-CN" sz="4800" b="1" dirty="0" smtClean="0">
                <a:solidFill>
                  <a:schemeClr val="bg1"/>
                </a:solidFill>
                <a:latin typeface="Times New Roman" pitchFamily="18" charset="0"/>
              </a:rPr>
              <a:t>       </a:t>
            </a:r>
            <a:r>
              <a:rPr kumimoji="1" lang="en-US" altLang="zh-CN" sz="4800" b="1" dirty="0" smtClean="0">
                <a:solidFill>
                  <a:srgbClr val="FF0000"/>
                </a:solidFill>
                <a:latin typeface="Times New Roman" pitchFamily="18" charset="0"/>
              </a:rPr>
              <a:t>Mn</a:t>
            </a:r>
            <a:r>
              <a:rPr kumimoji="1" lang="en-US" altLang="zh-CN" sz="4800" b="1" dirty="0" smtClean="0">
                <a:solidFill>
                  <a:schemeClr val="bg1"/>
                </a:solidFill>
                <a:latin typeface="Times New Roman" pitchFamily="18" charset="0"/>
              </a:rPr>
              <a:t>O</a:t>
            </a:r>
            <a:r>
              <a:rPr kumimoji="1" lang="en-US" altLang="zh-CN" sz="4800" b="1" baseline="-25000" dirty="0" smtClean="0">
                <a:solidFill>
                  <a:schemeClr val="bg1"/>
                </a:solidFill>
                <a:latin typeface="Times New Roman" pitchFamily="18" charset="0"/>
              </a:rPr>
              <a:t>4</a:t>
            </a:r>
            <a:r>
              <a:rPr kumimoji="1" lang="en-US" altLang="zh-CN" sz="4800" b="1" baseline="30000" dirty="0" smtClean="0">
                <a:solidFill>
                  <a:schemeClr val="bg1"/>
                </a:solidFill>
                <a:latin typeface="Times New Roman" pitchFamily="18" charset="0"/>
              </a:rPr>
              <a:t>2-</a:t>
            </a:r>
          </a:p>
          <a:p>
            <a:pPr fontAlgn="base">
              <a:spcBef>
                <a:spcPct val="50000"/>
              </a:spcBef>
              <a:spcAft>
                <a:spcPct val="0"/>
              </a:spcAft>
            </a:pPr>
            <a:r>
              <a:rPr kumimoji="1" lang="en-US" altLang="zh-CN" sz="4800" b="1" dirty="0" err="1" smtClean="0">
                <a:solidFill>
                  <a:schemeClr val="bg1"/>
                </a:solidFill>
                <a:latin typeface="Times New Roman" pitchFamily="18" charset="0"/>
              </a:rPr>
              <a:t>Na</a:t>
            </a:r>
            <a:r>
              <a:rPr kumimoji="1" lang="en-US" altLang="zh-CN" sz="4800" b="1" dirty="0" err="1" smtClean="0">
                <a:solidFill>
                  <a:srgbClr val="FF0000"/>
                </a:solidFill>
                <a:latin typeface="Times New Roman" pitchFamily="18" charset="0"/>
              </a:rPr>
              <a:t>H</a:t>
            </a:r>
            <a:r>
              <a:rPr kumimoji="1" lang="en-US" altLang="zh-CN" sz="4800" b="1" dirty="0" smtClean="0">
                <a:solidFill>
                  <a:schemeClr val="bg1"/>
                </a:solidFill>
                <a:latin typeface="Times New Roman" pitchFamily="18" charset="0"/>
              </a:rPr>
              <a:t>          </a:t>
            </a:r>
            <a:r>
              <a:rPr kumimoji="1" lang="en-US" altLang="zh-CN" sz="4800" b="1" dirty="0" smtClean="0">
                <a:solidFill>
                  <a:srgbClr val="FF0000"/>
                </a:solidFill>
                <a:latin typeface="Times New Roman" pitchFamily="18" charset="0"/>
              </a:rPr>
              <a:t>C</a:t>
            </a:r>
            <a:r>
              <a:rPr kumimoji="1" lang="en-US" altLang="zh-CN" sz="4800" b="1" dirty="0" smtClean="0">
                <a:solidFill>
                  <a:schemeClr val="bg1"/>
                </a:solidFill>
                <a:latin typeface="Times New Roman" pitchFamily="18" charset="0"/>
              </a:rPr>
              <a:t>H</a:t>
            </a:r>
            <a:r>
              <a:rPr kumimoji="1" lang="en-US" altLang="zh-CN" sz="4800" b="1" baseline="-25000" dirty="0" smtClean="0">
                <a:solidFill>
                  <a:schemeClr val="bg1"/>
                </a:solidFill>
                <a:latin typeface="Times New Roman" pitchFamily="18" charset="0"/>
              </a:rPr>
              <a:t>4</a:t>
            </a:r>
            <a:r>
              <a:rPr kumimoji="1" lang="en-US" altLang="zh-CN" sz="4800" b="1" dirty="0" smtClean="0">
                <a:solidFill>
                  <a:schemeClr val="bg1"/>
                </a:solidFill>
                <a:latin typeface="Times New Roman" pitchFamily="18" charset="0"/>
              </a:rPr>
              <a:t>           </a:t>
            </a:r>
            <a:r>
              <a:rPr kumimoji="1" lang="en-US" altLang="zh-CN" sz="4800" b="1" dirty="0" smtClean="0">
                <a:solidFill>
                  <a:srgbClr val="FF0000"/>
                </a:solidFill>
                <a:latin typeface="Times New Roman" pitchFamily="18" charset="0"/>
              </a:rPr>
              <a:t>C</a:t>
            </a:r>
            <a:r>
              <a:rPr kumimoji="1" lang="en-US" altLang="zh-CN" sz="4800" b="1" baseline="-25000" dirty="0" smtClean="0">
                <a:solidFill>
                  <a:schemeClr val="bg1"/>
                </a:solidFill>
                <a:latin typeface="Times New Roman" pitchFamily="18" charset="0"/>
              </a:rPr>
              <a:t>2</a:t>
            </a:r>
            <a:r>
              <a:rPr kumimoji="1" lang="en-US" altLang="zh-CN" sz="4800" b="1" dirty="0" smtClean="0">
                <a:solidFill>
                  <a:schemeClr val="bg1"/>
                </a:solidFill>
                <a:latin typeface="Times New Roman" pitchFamily="18" charset="0"/>
              </a:rPr>
              <a:t>H</a:t>
            </a:r>
            <a:r>
              <a:rPr kumimoji="1" lang="en-US" altLang="zh-CN" sz="4800" b="1" baseline="-25000" dirty="0" smtClean="0">
                <a:solidFill>
                  <a:schemeClr val="bg1"/>
                </a:solidFill>
                <a:latin typeface="Times New Roman" pitchFamily="18" charset="0"/>
              </a:rPr>
              <a:t>5</a:t>
            </a:r>
            <a:r>
              <a:rPr kumimoji="1" lang="en-US" altLang="zh-CN" sz="4800" b="1" dirty="0" smtClean="0">
                <a:solidFill>
                  <a:schemeClr val="bg1"/>
                </a:solidFill>
                <a:latin typeface="Times New Roman" pitchFamily="18" charset="0"/>
              </a:rPr>
              <a:t>OH</a:t>
            </a:r>
          </a:p>
        </p:txBody>
      </p:sp>
      <p:sp>
        <p:nvSpPr>
          <p:cNvPr id="34" name="Text Box 16"/>
          <p:cNvSpPr txBox="1">
            <a:spLocks noChangeArrowheads="1"/>
          </p:cNvSpPr>
          <p:nvPr/>
        </p:nvSpPr>
        <p:spPr bwMode="auto">
          <a:xfrm>
            <a:off x="1371600" y="1524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+4</a:t>
            </a:r>
          </a:p>
        </p:txBody>
      </p:sp>
      <p:sp>
        <p:nvSpPr>
          <p:cNvPr id="35" name="Text Box 17"/>
          <p:cNvSpPr txBox="1">
            <a:spLocks noChangeArrowheads="1"/>
          </p:cNvSpPr>
          <p:nvPr/>
        </p:nvSpPr>
        <p:spPr bwMode="auto">
          <a:xfrm>
            <a:off x="3733800" y="1524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+5</a:t>
            </a:r>
          </a:p>
        </p:txBody>
      </p:sp>
      <p:sp>
        <p:nvSpPr>
          <p:cNvPr id="36" name="Text Box 18"/>
          <p:cNvSpPr txBox="1">
            <a:spLocks noChangeArrowheads="1"/>
          </p:cNvSpPr>
          <p:nvPr/>
        </p:nvSpPr>
        <p:spPr bwMode="auto">
          <a:xfrm>
            <a:off x="6781800" y="1524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+7</a:t>
            </a:r>
          </a:p>
        </p:txBody>
      </p:sp>
      <p:sp>
        <p:nvSpPr>
          <p:cNvPr id="37" name="Text Box 19"/>
          <p:cNvSpPr txBox="1">
            <a:spLocks noChangeArrowheads="1"/>
          </p:cNvSpPr>
          <p:nvPr/>
        </p:nvSpPr>
        <p:spPr bwMode="auto">
          <a:xfrm>
            <a:off x="1447800" y="26209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smtClean="0">
                <a:solidFill>
                  <a:schemeClr val="bg1"/>
                </a:solidFill>
                <a:latin typeface="Times New Roman" pitchFamily="18" charset="0"/>
              </a:rPr>
              <a:t>－</a:t>
            </a:r>
            <a:r>
              <a:rPr kumimoji="1" lang="en-US" altLang="zh-CN" sz="3200" b="1" smtClean="0">
                <a:solidFill>
                  <a:schemeClr val="bg1"/>
                </a:solidFill>
                <a:latin typeface="Times New Roman" pitchFamily="18" charset="0"/>
              </a:rPr>
              <a:t>1</a:t>
            </a:r>
          </a:p>
        </p:txBody>
      </p:sp>
      <p:sp>
        <p:nvSpPr>
          <p:cNvPr id="38" name="Text Box 20"/>
          <p:cNvSpPr txBox="1">
            <a:spLocks noChangeArrowheads="1"/>
          </p:cNvSpPr>
          <p:nvPr/>
        </p:nvSpPr>
        <p:spPr bwMode="auto">
          <a:xfrm>
            <a:off x="4191000" y="26971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+2</a:t>
            </a:r>
          </a:p>
        </p:txBody>
      </p:sp>
      <p:sp>
        <p:nvSpPr>
          <p:cNvPr id="39" name="Text Box 21"/>
          <p:cNvSpPr txBox="1">
            <a:spLocks noChangeArrowheads="1"/>
          </p:cNvSpPr>
          <p:nvPr/>
        </p:nvSpPr>
        <p:spPr bwMode="auto">
          <a:xfrm>
            <a:off x="6934200" y="2667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smtClean="0">
                <a:solidFill>
                  <a:schemeClr val="bg1"/>
                </a:solidFill>
                <a:latin typeface="Times New Roman" pitchFamily="18" charset="0"/>
              </a:rPr>
              <a:t>－</a:t>
            </a:r>
            <a:r>
              <a:rPr kumimoji="1" lang="en-US" altLang="zh-CN" sz="3200" b="1" smtClean="0">
                <a:solidFill>
                  <a:schemeClr val="bg1"/>
                </a:solidFill>
                <a:latin typeface="Times New Roman" pitchFamily="18" charset="0"/>
              </a:rPr>
              <a:t>1</a:t>
            </a:r>
          </a:p>
        </p:txBody>
      </p:sp>
      <p:sp>
        <p:nvSpPr>
          <p:cNvPr id="40" name="Text Box 22"/>
          <p:cNvSpPr txBox="1">
            <a:spLocks noChangeArrowheads="1"/>
          </p:cNvSpPr>
          <p:nvPr/>
        </p:nvSpPr>
        <p:spPr bwMode="auto">
          <a:xfrm>
            <a:off x="6400800" y="26971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+2</a:t>
            </a:r>
          </a:p>
        </p:txBody>
      </p:sp>
      <p:sp>
        <p:nvSpPr>
          <p:cNvPr id="41" name="Text Box 23"/>
          <p:cNvSpPr txBox="1">
            <a:spLocks noChangeArrowheads="1"/>
          </p:cNvSpPr>
          <p:nvPr/>
        </p:nvSpPr>
        <p:spPr bwMode="auto">
          <a:xfrm>
            <a:off x="251520" y="3840163"/>
            <a:ext cx="1676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3200" b="1" dirty="0" smtClean="0">
                <a:solidFill>
                  <a:schemeClr val="bg1"/>
                </a:solidFill>
                <a:latin typeface="Times New Roman" pitchFamily="18" charset="0"/>
              </a:rPr>
              <a:t>+2/+3</a:t>
            </a:r>
          </a:p>
        </p:txBody>
      </p:sp>
      <p:sp>
        <p:nvSpPr>
          <p:cNvPr id="42" name="Text Box 24"/>
          <p:cNvSpPr txBox="1">
            <a:spLocks noChangeArrowheads="1"/>
          </p:cNvSpPr>
          <p:nvPr/>
        </p:nvSpPr>
        <p:spPr bwMode="auto">
          <a:xfrm>
            <a:off x="3429000" y="37639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+6</a:t>
            </a:r>
          </a:p>
        </p:txBody>
      </p:sp>
      <p:sp>
        <p:nvSpPr>
          <p:cNvPr id="43" name="Text Box 25"/>
          <p:cNvSpPr txBox="1">
            <a:spLocks noChangeArrowheads="1"/>
          </p:cNvSpPr>
          <p:nvPr/>
        </p:nvSpPr>
        <p:spPr bwMode="auto">
          <a:xfrm>
            <a:off x="6553200" y="38401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200" b="1" smtClean="0">
                <a:solidFill>
                  <a:schemeClr val="bg1"/>
                </a:solidFill>
                <a:latin typeface="Times New Roman" pitchFamily="18" charset="0"/>
              </a:rPr>
              <a:t>+6</a:t>
            </a:r>
          </a:p>
        </p:txBody>
      </p:sp>
      <p:sp>
        <p:nvSpPr>
          <p:cNvPr id="44" name="Text Box 28"/>
          <p:cNvSpPr txBox="1">
            <a:spLocks noChangeArrowheads="1"/>
          </p:cNvSpPr>
          <p:nvPr/>
        </p:nvSpPr>
        <p:spPr bwMode="auto">
          <a:xfrm>
            <a:off x="1143000" y="49069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smtClean="0">
                <a:solidFill>
                  <a:schemeClr val="bg1"/>
                </a:solidFill>
                <a:latin typeface="Times New Roman" pitchFamily="18" charset="0"/>
              </a:rPr>
              <a:t>－</a:t>
            </a:r>
            <a:r>
              <a:rPr kumimoji="1" lang="en-US" altLang="zh-CN" sz="3200" b="1" smtClean="0">
                <a:solidFill>
                  <a:schemeClr val="bg1"/>
                </a:solidFill>
                <a:latin typeface="Times New Roman" pitchFamily="18" charset="0"/>
              </a:rPr>
              <a:t>1</a:t>
            </a:r>
          </a:p>
        </p:txBody>
      </p:sp>
      <p:sp>
        <p:nvSpPr>
          <p:cNvPr id="45" name="Text Box 29"/>
          <p:cNvSpPr txBox="1">
            <a:spLocks noChangeArrowheads="1"/>
          </p:cNvSpPr>
          <p:nvPr/>
        </p:nvSpPr>
        <p:spPr bwMode="auto">
          <a:xfrm>
            <a:off x="3200400" y="49069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smtClean="0">
                <a:solidFill>
                  <a:schemeClr val="bg1"/>
                </a:solidFill>
                <a:latin typeface="Times New Roman" pitchFamily="18" charset="0"/>
              </a:rPr>
              <a:t>－</a:t>
            </a:r>
            <a:r>
              <a:rPr kumimoji="1" lang="en-US" altLang="zh-CN" sz="3200" b="1" smtClean="0">
                <a:solidFill>
                  <a:schemeClr val="bg1"/>
                </a:solidFill>
                <a:latin typeface="Times New Roman" pitchFamily="18" charset="0"/>
              </a:rPr>
              <a:t>4</a:t>
            </a:r>
          </a:p>
        </p:txBody>
      </p:sp>
      <p:sp>
        <p:nvSpPr>
          <p:cNvPr id="46" name="Text Box 30"/>
          <p:cNvSpPr txBox="1">
            <a:spLocks noChangeArrowheads="1"/>
          </p:cNvSpPr>
          <p:nvPr/>
        </p:nvSpPr>
        <p:spPr bwMode="auto">
          <a:xfrm>
            <a:off x="6019800" y="48768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smtClean="0">
                <a:solidFill>
                  <a:schemeClr val="bg1"/>
                </a:solidFill>
                <a:latin typeface="Times New Roman" pitchFamily="18" charset="0"/>
              </a:rPr>
              <a:t>－</a:t>
            </a:r>
            <a:r>
              <a:rPr kumimoji="1" lang="en-US" altLang="zh-CN" sz="3200" b="1" smtClean="0">
                <a:solidFill>
                  <a:schemeClr val="bg1"/>
                </a:solidFill>
                <a:latin typeface="Times New Roman" pitchFamily="18" charset="0"/>
              </a:rPr>
              <a:t>2</a:t>
            </a:r>
          </a:p>
        </p:txBody>
      </p:sp>
    </p:spTree>
    <p:extLst>
      <p:ext uri="{BB962C8B-B14F-4D97-AF65-F5344CB8AC3E}">
        <p14:creationId xmlns:p14="http://schemas.microsoft.com/office/powerpoint/2010/main" val="17720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ssolv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dissolv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dissolve">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7"/>
          <p:cNvSpPr>
            <a:spLocks noGrp="1" noChangeArrowheads="1"/>
          </p:cNvSpPr>
          <p:nvPr>
            <p:ph type="title"/>
          </p:nvPr>
        </p:nvSpPr>
        <p:spPr>
          <a:xfrm>
            <a:off x="395536" y="980728"/>
            <a:ext cx="7704137" cy="1008063"/>
          </a:xfrm>
        </p:spPr>
        <p:txBody>
          <a:bodyPr/>
          <a:lstStyle/>
          <a:p>
            <a:pPr algn="l">
              <a:defRPr/>
            </a:pPr>
            <a:r>
              <a:rPr kumimoji="0" lang="en-US" altLang="zh-CN" sz="2400" b="1" kern="1200" dirty="0" smtClean="0">
                <a:solidFill>
                  <a:schemeClr val="bg1"/>
                </a:solidFill>
                <a:cs typeface="Times New Roman" pitchFamily="18" charset="0"/>
              </a:rPr>
              <a:t>3</a:t>
            </a:r>
            <a:r>
              <a:rPr kumimoji="0" lang="zh-CN" altLang="en-US" sz="2400" b="1" kern="1200" dirty="0" smtClean="0">
                <a:solidFill>
                  <a:schemeClr val="bg1"/>
                </a:solidFill>
                <a:cs typeface="Times New Roman" pitchFamily="18" charset="0"/>
              </a:rPr>
              <a:t>．根据产物的价态判断</a:t>
            </a:r>
            <a:r>
              <a:rPr kumimoji="0" lang="zh-CN" altLang="en-US" sz="2400" kern="1200" dirty="0" smtClean="0">
                <a:solidFill>
                  <a:schemeClr val="bg1"/>
                </a:solidFill>
                <a:latin typeface="Arial" pitchFamily="34" charset="0"/>
                <a:cs typeface="+mn-cs"/>
              </a:rPr>
              <a:t/>
            </a:r>
            <a:br>
              <a:rPr kumimoji="0" lang="zh-CN" altLang="en-US" sz="2400" kern="1200" dirty="0" smtClean="0">
                <a:solidFill>
                  <a:schemeClr val="bg1"/>
                </a:solidFill>
                <a:latin typeface="Arial" pitchFamily="34" charset="0"/>
                <a:cs typeface="+mn-cs"/>
              </a:rPr>
            </a:br>
            <a:r>
              <a:rPr kumimoji="0" lang="zh-CN" altLang="en-US" sz="2400" b="1" kern="1200" dirty="0" smtClean="0">
                <a:solidFill>
                  <a:schemeClr val="bg1"/>
                </a:solidFill>
                <a:cs typeface="Times New Roman" pitchFamily="18" charset="0"/>
              </a:rPr>
              <a:t>一种氧化剂将还原剂氧化的价态越高，其氧化性越强 </a:t>
            </a:r>
            <a:endParaRPr lang="zh-CN" altLang="en-US" sz="2400" b="1" dirty="0" smtClean="0">
              <a:solidFill>
                <a:schemeClr val="bg1"/>
              </a:solidFill>
              <a:ea typeface="隶书" pitchFamily="49" charset="-122"/>
            </a:endParaRPr>
          </a:p>
        </p:txBody>
      </p:sp>
      <p:sp>
        <p:nvSpPr>
          <p:cNvPr id="213001" name="Text Box 9"/>
          <p:cNvSpPr txBox="1">
            <a:spLocks noChangeArrowheads="1"/>
          </p:cNvSpPr>
          <p:nvPr/>
        </p:nvSpPr>
        <p:spPr bwMode="auto">
          <a:xfrm>
            <a:off x="611560" y="2100018"/>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chemeClr val="bg1"/>
                </a:solidFill>
                <a:latin typeface="隶书" pitchFamily="49" charset="-122"/>
                <a:ea typeface="隶书" pitchFamily="49" charset="-122"/>
              </a:rPr>
              <a:t>判断物质的氧化性或还原性强弱是依据电子转移的难易，而不是电子转移多少。</a:t>
            </a:r>
            <a:r>
              <a:rPr kumimoji="1" lang="zh-CN" altLang="en-US" sz="2000" dirty="0">
                <a:solidFill>
                  <a:schemeClr val="bg1"/>
                </a:solidFill>
                <a:latin typeface="Times New Roman" pitchFamily="18" charset="0"/>
              </a:rPr>
              <a:t>        </a:t>
            </a:r>
            <a:endParaRPr kumimoji="1" lang="zh-CN" altLang="en-US" sz="2000" dirty="0">
              <a:solidFill>
                <a:schemeClr val="bg1"/>
              </a:solidFill>
              <a:latin typeface="宋体" pitchFamily="2" charset="-122"/>
            </a:endParaRPr>
          </a:p>
        </p:txBody>
      </p:sp>
      <p:sp>
        <p:nvSpPr>
          <p:cNvPr id="213002" name="Text Box 10"/>
          <p:cNvSpPr txBox="1">
            <a:spLocks noChangeArrowheads="1"/>
          </p:cNvSpPr>
          <p:nvPr/>
        </p:nvSpPr>
        <p:spPr bwMode="auto">
          <a:xfrm>
            <a:off x="1063625" y="4370938"/>
            <a:ext cx="7242175" cy="147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800" b="1">
                <a:solidFill>
                  <a:schemeClr val="bg1"/>
                </a:solidFill>
                <a:latin typeface="隶书" pitchFamily="49" charset="-122"/>
                <a:ea typeface="隶书" pitchFamily="49" charset="-122"/>
              </a:rPr>
              <a:t>Cu + 4HNO</a:t>
            </a:r>
            <a:r>
              <a:rPr kumimoji="1" lang="en-US" altLang="zh-CN" sz="2800" b="1" baseline="-25000">
                <a:solidFill>
                  <a:schemeClr val="bg1"/>
                </a:solidFill>
                <a:latin typeface="隶书" pitchFamily="49" charset="-122"/>
                <a:ea typeface="隶书" pitchFamily="49" charset="-122"/>
              </a:rPr>
              <a:t>3</a:t>
            </a:r>
            <a:r>
              <a:rPr kumimoji="1" lang="zh-CN" altLang="en-US" sz="2800" b="1" baseline="-25000">
                <a:solidFill>
                  <a:schemeClr val="bg1"/>
                </a:solidFill>
                <a:latin typeface="隶书" pitchFamily="49" charset="-122"/>
                <a:ea typeface="隶书" pitchFamily="49" charset="-122"/>
              </a:rPr>
              <a:t>（浓）</a:t>
            </a:r>
            <a:r>
              <a:rPr kumimoji="1" lang="en-US" altLang="zh-CN" sz="2800" b="1">
                <a:solidFill>
                  <a:schemeClr val="bg1"/>
                </a:solidFill>
                <a:latin typeface="隶书" pitchFamily="49" charset="-122"/>
                <a:ea typeface="隶书" pitchFamily="49" charset="-122"/>
              </a:rPr>
              <a:t>=  Cu(NO</a:t>
            </a:r>
            <a:r>
              <a:rPr kumimoji="1" lang="en-US" altLang="zh-CN" sz="2800" b="1" baseline="-25000">
                <a:solidFill>
                  <a:schemeClr val="bg1"/>
                </a:solidFill>
                <a:latin typeface="隶书" pitchFamily="49" charset="-122"/>
                <a:ea typeface="隶书" pitchFamily="49" charset="-122"/>
              </a:rPr>
              <a:t>3</a:t>
            </a:r>
            <a:r>
              <a:rPr kumimoji="1" lang="en-US" altLang="zh-CN" sz="2800" b="1">
                <a:solidFill>
                  <a:schemeClr val="bg1"/>
                </a:solidFill>
                <a:latin typeface="隶书" pitchFamily="49" charset="-122"/>
                <a:ea typeface="隶书" pitchFamily="49" charset="-122"/>
              </a:rPr>
              <a:t>)</a:t>
            </a:r>
            <a:r>
              <a:rPr kumimoji="1" lang="en-US" altLang="zh-CN" sz="2800" b="1" baseline="-25000">
                <a:solidFill>
                  <a:schemeClr val="bg1"/>
                </a:solidFill>
                <a:latin typeface="隶书" pitchFamily="49" charset="-122"/>
                <a:ea typeface="隶书" pitchFamily="49" charset="-122"/>
              </a:rPr>
              <a:t>2</a:t>
            </a:r>
            <a:r>
              <a:rPr kumimoji="1" lang="en-US" altLang="zh-CN" sz="2800" b="1">
                <a:solidFill>
                  <a:schemeClr val="bg1"/>
                </a:solidFill>
                <a:latin typeface="隶书" pitchFamily="49" charset="-122"/>
                <a:ea typeface="隶书" pitchFamily="49" charset="-122"/>
              </a:rPr>
              <a:t> + 2NO</a:t>
            </a:r>
            <a:r>
              <a:rPr kumimoji="1" lang="en-US" altLang="zh-CN" sz="2800" b="1" baseline="-25000">
                <a:solidFill>
                  <a:schemeClr val="bg1"/>
                </a:solidFill>
                <a:latin typeface="隶书" pitchFamily="49" charset="-122"/>
                <a:ea typeface="隶书" pitchFamily="49" charset="-122"/>
              </a:rPr>
              <a:t>2</a:t>
            </a:r>
            <a:r>
              <a:rPr kumimoji="1" lang="en-US" altLang="zh-CN" sz="2800" b="1">
                <a:solidFill>
                  <a:schemeClr val="bg1"/>
                </a:solidFill>
                <a:latin typeface="隶书" pitchFamily="49" charset="-122"/>
                <a:ea typeface="隶书" pitchFamily="49" charset="-122"/>
              </a:rPr>
              <a:t>↑+ 2H</a:t>
            </a:r>
            <a:r>
              <a:rPr kumimoji="1" lang="en-US" altLang="zh-CN" sz="2800" b="1" baseline="-25000">
                <a:solidFill>
                  <a:schemeClr val="bg1"/>
                </a:solidFill>
                <a:latin typeface="隶书" pitchFamily="49" charset="-122"/>
                <a:ea typeface="隶书" pitchFamily="49" charset="-122"/>
              </a:rPr>
              <a:t>2</a:t>
            </a:r>
            <a:r>
              <a:rPr kumimoji="1" lang="en-US" altLang="zh-CN" sz="2800" b="1">
                <a:solidFill>
                  <a:schemeClr val="bg1"/>
                </a:solidFill>
                <a:latin typeface="隶书" pitchFamily="49" charset="-122"/>
                <a:ea typeface="隶书" pitchFamily="49" charset="-122"/>
              </a:rPr>
              <a:t>O</a:t>
            </a:r>
          </a:p>
          <a:p>
            <a:pPr eaLnBrk="1" hangingPunct="1">
              <a:lnSpc>
                <a:spcPct val="50000"/>
              </a:lnSpc>
              <a:spcBef>
                <a:spcPct val="50000"/>
              </a:spcBef>
            </a:pPr>
            <a:r>
              <a:rPr kumimoji="1" lang="en-US" altLang="zh-CN" sz="2800" b="1">
                <a:solidFill>
                  <a:schemeClr val="bg1"/>
                </a:solidFill>
                <a:latin typeface="隶书" pitchFamily="49" charset="-122"/>
                <a:ea typeface="隶书" pitchFamily="49" charset="-122"/>
              </a:rPr>
              <a:t>3Cu + 8HNO</a:t>
            </a:r>
            <a:r>
              <a:rPr kumimoji="1" lang="en-US" altLang="zh-CN" sz="2800" b="1" baseline="-25000">
                <a:solidFill>
                  <a:schemeClr val="bg1"/>
                </a:solidFill>
                <a:latin typeface="隶书" pitchFamily="49" charset="-122"/>
                <a:ea typeface="隶书" pitchFamily="49" charset="-122"/>
              </a:rPr>
              <a:t>3</a:t>
            </a:r>
            <a:r>
              <a:rPr kumimoji="1" lang="zh-CN" altLang="en-US" sz="2800" b="1" baseline="-25000">
                <a:solidFill>
                  <a:schemeClr val="bg1"/>
                </a:solidFill>
                <a:latin typeface="隶书" pitchFamily="49" charset="-122"/>
                <a:ea typeface="隶书" pitchFamily="49" charset="-122"/>
              </a:rPr>
              <a:t>（稀）</a:t>
            </a:r>
            <a:r>
              <a:rPr kumimoji="1" lang="en-US" altLang="zh-CN" sz="2800" b="1">
                <a:solidFill>
                  <a:schemeClr val="bg1"/>
                </a:solidFill>
                <a:latin typeface="隶书" pitchFamily="49" charset="-122"/>
                <a:ea typeface="隶书" pitchFamily="49" charset="-122"/>
              </a:rPr>
              <a:t>=  Cu(NO</a:t>
            </a:r>
            <a:r>
              <a:rPr kumimoji="1" lang="en-US" altLang="zh-CN" sz="2800" b="1" baseline="-25000">
                <a:solidFill>
                  <a:schemeClr val="bg1"/>
                </a:solidFill>
                <a:latin typeface="隶书" pitchFamily="49" charset="-122"/>
                <a:ea typeface="隶书" pitchFamily="49" charset="-122"/>
              </a:rPr>
              <a:t>3</a:t>
            </a:r>
            <a:r>
              <a:rPr kumimoji="1" lang="en-US" altLang="zh-CN" sz="2800" b="1">
                <a:solidFill>
                  <a:schemeClr val="bg1"/>
                </a:solidFill>
                <a:latin typeface="隶书" pitchFamily="49" charset="-122"/>
                <a:ea typeface="隶书" pitchFamily="49" charset="-122"/>
              </a:rPr>
              <a:t>)</a:t>
            </a:r>
            <a:r>
              <a:rPr kumimoji="1" lang="en-US" altLang="zh-CN" sz="2800" b="1" baseline="-25000">
                <a:solidFill>
                  <a:schemeClr val="bg1"/>
                </a:solidFill>
                <a:latin typeface="隶书" pitchFamily="49" charset="-122"/>
                <a:ea typeface="隶书" pitchFamily="49" charset="-122"/>
              </a:rPr>
              <a:t>2</a:t>
            </a:r>
            <a:r>
              <a:rPr kumimoji="1" lang="en-US" altLang="zh-CN" sz="2800" b="1">
                <a:solidFill>
                  <a:schemeClr val="bg1"/>
                </a:solidFill>
                <a:latin typeface="隶书" pitchFamily="49" charset="-122"/>
                <a:ea typeface="隶书" pitchFamily="49" charset="-122"/>
              </a:rPr>
              <a:t> + 2NO↑ + 4H</a:t>
            </a:r>
            <a:r>
              <a:rPr kumimoji="1" lang="en-US" altLang="zh-CN" sz="2800" b="1" baseline="-25000">
                <a:solidFill>
                  <a:schemeClr val="bg1"/>
                </a:solidFill>
                <a:latin typeface="隶书" pitchFamily="49" charset="-122"/>
                <a:ea typeface="隶书" pitchFamily="49" charset="-122"/>
              </a:rPr>
              <a:t>2</a:t>
            </a:r>
            <a:r>
              <a:rPr kumimoji="1" lang="en-US" altLang="zh-CN" sz="2800" b="1">
                <a:solidFill>
                  <a:schemeClr val="bg1"/>
                </a:solidFill>
                <a:latin typeface="隶书" pitchFamily="49" charset="-122"/>
                <a:ea typeface="隶书" pitchFamily="49" charset="-122"/>
              </a:rPr>
              <a:t>O</a:t>
            </a:r>
          </a:p>
          <a:p>
            <a:pPr eaLnBrk="1" hangingPunct="1">
              <a:lnSpc>
                <a:spcPct val="50000"/>
              </a:lnSpc>
              <a:spcBef>
                <a:spcPct val="50000"/>
              </a:spcBef>
            </a:pPr>
            <a:r>
              <a:rPr kumimoji="1" lang="en-US" altLang="zh-CN" sz="2800" b="1">
                <a:solidFill>
                  <a:schemeClr val="bg1"/>
                </a:solidFill>
                <a:latin typeface="隶书" pitchFamily="49" charset="-122"/>
                <a:ea typeface="隶书" pitchFamily="49" charset="-122"/>
              </a:rPr>
              <a:t>     </a:t>
            </a:r>
            <a:r>
              <a:rPr kumimoji="1" lang="zh-CN" altLang="en-US" sz="2800" b="1">
                <a:solidFill>
                  <a:schemeClr val="bg1"/>
                </a:solidFill>
                <a:latin typeface="隶书" pitchFamily="49" charset="-122"/>
                <a:ea typeface="隶书" pitchFamily="49" charset="-122"/>
              </a:rPr>
              <a:t>氧化性： 浓硝酸 ＞ 稀硝酸</a:t>
            </a:r>
          </a:p>
        </p:txBody>
      </p:sp>
      <p:sp>
        <p:nvSpPr>
          <p:cNvPr id="213003" name="Rectangle 11"/>
          <p:cNvSpPr>
            <a:spLocks noChangeArrowheads="1"/>
          </p:cNvSpPr>
          <p:nvPr/>
        </p:nvSpPr>
        <p:spPr bwMode="auto">
          <a:xfrm>
            <a:off x="1612899" y="3068960"/>
            <a:ext cx="61436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pPr>
            <a:r>
              <a:rPr kumimoji="1" lang="zh-CN" altLang="en-US" sz="2800" b="1" dirty="0">
                <a:solidFill>
                  <a:schemeClr val="bg1"/>
                </a:solidFill>
                <a:latin typeface="Times New Roman" pitchFamily="18" charset="0"/>
              </a:rPr>
              <a:t>２Ｆ</a:t>
            </a:r>
            <a:r>
              <a:rPr kumimoji="1" lang="en-US" altLang="zh-CN" sz="2800" b="1" dirty="0">
                <a:solidFill>
                  <a:schemeClr val="bg1"/>
                </a:solidFill>
                <a:latin typeface="Times New Roman" pitchFamily="18" charset="0"/>
              </a:rPr>
              <a:t>e + </a:t>
            </a:r>
            <a:r>
              <a:rPr kumimoji="1" lang="zh-CN" altLang="en-US" sz="2800" b="1" dirty="0">
                <a:solidFill>
                  <a:schemeClr val="bg1"/>
                </a:solidFill>
                <a:latin typeface="Times New Roman" pitchFamily="18" charset="0"/>
              </a:rPr>
              <a:t>３</a:t>
            </a:r>
            <a:r>
              <a:rPr kumimoji="1" lang="en-US" altLang="zh-CN" sz="2800" b="1" dirty="0">
                <a:solidFill>
                  <a:schemeClr val="bg1"/>
                </a:solidFill>
                <a:latin typeface="Times New Roman" pitchFamily="18" charset="0"/>
              </a:rPr>
              <a:t>Cl</a:t>
            </a:r>
            <a:r>
              <a:rPr kumimoji="1" lang="en-US" altLang="zh-CN" sz="2800" b="1" baseline="-25000" dirty="0">
                <a:solidFill>
                  <a:schemeClr val="bg1"/>
                </a:solidFill>
                <a:latin typeface="Times New Roman" pitchFamily="18" charset="0"/>
              </a:rPr>
              <a:t>2</a:t>
            </a:r>
            <a:r>
              <a:rPr kumimoji="1" lang="en-US" altLang="zh-CN" sz="2800" b="1" dirty="0">
                <a:solidFill>
                  <a:schemeClr val="bg1"/>
                </a:solidFill>
                <a:latin typeface="Times New Roman" pitchFamily="18" charset="0"/>
              </a:rPr>
              <a:t> = </a:t>
            </a:r>
            <a:r>
              <a:rPr kumimoji="1" lang="zh-CN" altLang="en-US" sz="2800" b="1" dirty="0">
                <a:solidFill>
                  <a:schemeClr val="bg1"/>
                </a:solidFill>
                <a:latin typeface="Times New Roman" pitchFamily="18" charset="0"/>
              </a:rPr>
              <a:t>２Ｆ</a:t>
            </a:r>
            <a:r>
              <a:rPr kumimoji="1" lang="en-US" altLang="zh-CN" sz="2800" b="1" dirty="0" err="1">
                <a:solidFill>
                  <a:schemeClr val="bg1"/>
                </a:solidFill>
                <a:latin typeface="Times New Roman" pitchFamily="18" charset="0"/>
              </a:rPr>
              <a:t>eCl</a:t>
            </a:r>
            <a:r>
              <a:rPr kumimoji="1" lang="zh-CN" altLang="en-US" sz="2800" b="1" baseline="-25000" dirty="0">
                <a:solidFill>
                  <a:schemeClr val="bg1"/>
                </a:solidFill>
                <a:latin typeface="Times New Roman" pitchFamily="18" charset="0"/>
              </a:rPr>
              <a:t>３</a:t>
            </a:r>
            <a:r>
              <a:rPr kumimoji="1" lang="zh-CN" altLang="en-US" sz="2800" b="1" dirty="0">
                <a:solidFill>
                  <a:schemeClr val="bg1"/>
                </a:solidFill>
                <a:latin typeface="Times New Roman" pitchFamily="18" charset="0"/>
              </a:rPr>
              <a:t>   　 </a:t>
            </a:r>
            <a:endParaRPr kumimoji="1" lang="en-US" altLang="zh-CN" sz="2800" b="1" dirty="0">
              <a:solidFill>
                <a:schemeClr val="bg1"/>
              </a:solidFill>
              <a:latin typeface="Times New Roman" pitchFamily="18" charset="0"/>
            </a:endParaRPr>
          </a:p>
          <a:p>
            <a:pPr eaLnBrk="1" hangingPunct="1">
              <a:lnSpc>
                <a:spcPct val="90000"/>
              </a:lnSpc>
              <a:spcBef>
                <a:spcPct val="20000"/>
              </a:spcBef>
            </a:pPr>
            <a:r>
              <a:rPr kumimoji="1" lang="zh-CN" altLang="en-US" sz="2800" b="1" dirty="0">
                <a:solidFill>
                  <a:schemeClr val="bg1"/>
                </a:solidFill>
                <a:latin typeface="Times New Roman" pitchFamily="18" charset="0"/>
              </a:rPr>
              <a:t>Ｆ</a:t>
            </a:r>
            <a:r>
              <a:rPr kumimoji="1" lang="en-US" altLang="zh-CN" sz="2800" b="1" dirty="0">
                <a:solidFill>
                  <a:schemeClr val="bg1"/>
                </a:solidFill>
                <a:latin typeface="Times New Roman" pitchFamily="18" charset="0"/>
              </a:rPr>
              <a:t>e + S = </a:t>
            </a:r>
            <a:r>
              <a:rPr kumimoji="1" lang="zh-CN" altLang="en-US" sz="2800" b="1" dirty="0">
                <a:solidFill>
                  <a:schemeClr val="bg1"/>
                </a:solidFill>
                <a:latin typeface="Times New Roman" pitchFamily="18" charset="0"/>
              </a:rPr>
              <a:t>Ｆ</a:t>
            </a:r>
            <a:r>
              <a:rPr kumimoji="1" lang="en-US" altLang="zh-CN" sz="2800" b="1" dirty="0" err="1">
                <a:solidFill>
                  <a:schemeClr val="bg1"/>
                </a:solidFill>
                <a:latin typeface="Times New Roman" pitchFamily="18" charset="0"/>
              </a:rPr>
              <a:t>eS</a:t>
            </a:r>
            <a:r>
              <a:rPr kumimoji="1" lang="en-US" altLang="zh-CN" sz="2800" b="1" dirty="0">
                <a:solidFill>
                  <a:schemeClr val="bg1"/>
                </a:solidFill>
                <a:latin typeface="Times New Roman" pitchFamily="18" charset="0"/>
              </a:rPr>
              <a:t>     </a:t>
            </a:r>
            <a:r>
              <a:rPr kumimoji="1" lang="zh-CN" altLang="en-US" sz="2800" b="1" dirty="0">
                <a:solidFill>
                  <a:schemeClr val="bg1"/>
                </a:solidFill>
                <a:latin typeface="Times New Roman" pitchFamily="18" charset="0"/>
              </a:rPr>
              <a:t>氧化性：</a:t>
            </a:r>
            <a:r>
              <a:rPr kumimoji="1" lang="en-US" altLang="zh-CN" sz="2800" b="1" dirty="0">
                <a:solidFill>
                  <a:schemeClr val="bg1"/>
                </a:solidFill>
                <a:latin typeface="Times New Roman" pitchFamily="18" charset="0"/>
              </a:rPr>
              <a:t>Cl</a:t>
            </a:r>
            <a:r>
              <a:rPr kumimoji="1" lang="en-US" altLang="zh-CN" sz="2800" b="1" baseline="-25000" dirty="0">
                <a:solidFill>
                  <a:schemeClr val="bg1"/>
                </a:solidFill>
                <a:latin typeface="Times New Roman" pitchFamily="18" charset="0"/>
              </a:rPr>
              <a:t>2</a:t>
            </a:r>
            <a:r>
              <a:rPr kumimoji="1" lang="en-US" altLang="zh-CN" sz="2800" b="1" dirty="0">
                <a:solidFill>
                  <a:schemeClr val="bg1"/>
                </a:solidFill>
                <a:latin typeface="Times New Roman" pitchFamily="18" charset="0"/>
              </a:rPr>
              <a:t> </a:t>
            </a:r>
            <a:r>
              <a:rPr kumimoji="1" lang="zh-CN" altLang="en-US" sz="2800" b="1" dirty="0">
                <a:solidFill>
                  <a:schemeClr val="bg1"/>
                </a:solidFill>
                <a:latin typeface="Times New Roman" pitchFamily="18" charset="0"/>
              </a:rPr>
              <a:t>＞ </a:t>
            </a:r>
            <a:r>
              <a:rPr kumimoji="1" lang="en-US" altLang="zh-CN" sz="2800" b="1" dirty="0">
                <a:solidFill>
                  <a:schemeClr val="bg1"/>
                </a:solidFill>
                <a:latin typeface="Times New Roman" pitchFamily="18" charset="0"/>
              </a:rPr>
              <a:t>S</a:t>
            </a:r>
          </a:p>
        </p:txBody>
      </p:sp>
    </p:spTree>
    <p:extLst>
      <p:ext uri="{BB962C8B-B14F-4D97-AF65-F5344CB8AC3E}">
        <p14:creationId xmlns:p14="http://schemas.microsoft.com/office/powerpoint/2010/main" val="1063606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3003">
                                            <p:txEl>
                                              <p:pRg st="0" end="0"/>
                                            </p:txEl>
                                          </p:spTgt>
                                        </p:tgtEl>
                                        <p:attrNameLst>
                                          <p:attrName>style.visibility</p:attrName>
                                        </p:attrNameLst>
                                      </p:cBhvr>
                                      <p:to>
                                        <p:strVal val="visible"/>
                                      </p:to>
                                    </p:set>
                                    <p:animEffect transition="in" filter="dissolve">
                                      <p:cBhvr>
                                        <p:cTn id="7" dur="500"/>
                                        <p:tgtEl>
                                          <p:spTgt spid="213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3003">
                                            <p:txEl>
                                              <p:pRg st="1" end="1"/>
                                            </p:txEl>
                                          </p:spTgt>
                                        </p:tgtEl>
                                        <p:attrNameLst>
                                          <p:attrName>style.visibility</p:attrName>
                                        </p:attrNameLst>
                                      </p:cBhvr>
                                      <p:to>
                                        <p:strVal val="visible"/>
                                      </p:to>
                                    </p:set>
                                    <p:animEffect transition="in" filter="dissolve">
                                      <p:cBhvr>
                                        <p:cTn id="12" dur="500"/>
                                        <p:tgtEl>
                                          <p:spTgt spid="213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3001"/>
                                        </p:tgtEl>
                                        <p:attrNameLst>
                                          <p:attrName>style.visibility</p:attrName>
                                        </p:attrNameLst>
                                      </p:cBhvr>
                                      <p:to>
                                        <p:strVal val="visible"/>
                                      </p:to>
                                    </p:set>
                                    <p:animEffect transition="in" filter="dissolve">
                                      <p:cBhvr>
                                        <p:cTn id="17" dur="500"/>
                                        <p:tgtEl>
                                          <p:spTgt spid="213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3002"/>
                                        </p:tgtEl>
                                        <p:attrNameLst>
                                          <p:attrName>style.visibility</p:attrName>
                                        </p:attrNameLst>
                                      </p:cBhvr>
                                      <p:to>
                                        <p:strVal val="visible"/>
                                      </p:to>
                                    </p:set>
                                    <p:animEffect transition="in" filter="box(out)">
                                      <p:cBhvr>
                                        <p:cTn id="22" dur="500"/>
                                        <p:tgtEl>
                                          <p:spTgt spid="21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1" grpId="0" autoUpdateAnimBg="0"/>
      <p:bldP spid="213002" grpId="0" autoUpdateAnimBg="0"/>
      <p:bldP spid="21300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0" y="692696"/>
            <a:ext cx="8956675" cy="5760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2352957260"/>
              </p:ext>
            </p:extLst>
          </p:nvPr>
        </p:nvGraphicFramePr>
        <p:xfrm>
          <a:off x="463550" y="950913"/>
          <a:ext cx="8351838" cy="5084762"/>
        </p:xfrm>
        <a:graphic>
          <a:graphicData uri="http://schemas.openxmlformats.org/presentationml/2006/ole">
            <mc:AlternateContent xmlns:mc="http://schemas.openxmlformats.org/markup-compatibility/2006">
              <mc:Choice xmlns:v="urn:schemas-microsoft-com:vml" Requires="v">
                <p:oleObj spid="_x0000_s3085" name="Document" r:id="rId3" imgW="2875337" imgH="1748739" progId="Word.Document.8">
                  <p:embed/>
                </p:oleObj>
              </mc:Choice>
              <mc:Fallback>
                <p:oleObj name="Document" r:id="rId3" imgW="2875337" imgH="1748739" progId="Word.Document.8">
                  <p:embed/>
                  <p:pic>
                    <p:nvPicPr>
                      <p:cNvPr id="0" name=""/>
                      <p:cNvPicPr>
                        <a:picLocks noChangeAspect="1" noChangeArrowheads="1"/>
                      </p:cNvPicPr>
                      <p:nvPr/>
                    </p:nvPicPr>
                    <p:blipFill>
                      <a:blip r:embed="rId4"/>
                      <a:srcRect/>
                      <a:stretch>
                        <a:fillRect/>
                      </a:stretch>
                    </p:blipFill>
                    <p:spPr bwMode="auto">
                      <a:xfrm>
                        <a:off x="463550" y="950913"/>
                        <a:ext cx="835183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70538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圆角矩形 8"/>
          <p:cNvSpPr/>
          <p:nvPr/>
        </p:nvSpPr>
        <p:spPr>
          <a:xfrm>
            <a:off x="0" y="692696"/>
            <a:ext cx="8956675" cy="57604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8658" name="Text Box 2"/>
          <p:cNvSpPr txBox="1">
            <a:spLocks noChangeArrowheads="1"/>
          </p:cNvSpPr>
          <p:nvPr/>
        </p:nvSpPr>
        <p:spPr bwMode="auto">
          <a:xfrm>
            <a:off x="574676" y="1700560"/>
            <a:ext cx="7315200" cy="457200"/>
          </a:xfrm>
          <a:prstGeom prst="rect">
            <a:avLst/>
          </a:prstGeom>
          <a:solidFill>
            <a:schemeClr val="bg1"/>
          </a:solid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solidFill>
                  <a:srgbClr val="339933"/>
                </a:solidFill>
                <a:latin typeface="隶书" pitchFamily="49" charset="-122"/>
                <a:ea typeface="隶书" pitchFamily="49" charset="-122"/>
              </a:rPr>
              <a:t>①</a:t>
            </a:r>
            <a:r>
              <a:rPr kumimoji="1" lang="zh-CN" altLang="en-US" sz="2400" b="1">
                <a:solidFill>
                  <a:srgbClr val="339933"/>
                </a:solidFill>
                <a:latin typeface="隶书" pitchFamily="49" charset="-122"/>
                <a:ea typeface="隶书" pitchFamily="49" charset="-122"/>
              </a:rPr>
              <a:t>浓度</a:t>
            </a:r>
            <a:r>
              <a:rPr kumimoji="1" lang="en-US" altLang="zh-CN" sz="2400">
                <a:solidFill>
                  <a:srgbClr val="339933"/>
                </a:solidFill>
                <a:latin typeface="隶书" pitchFamily="49" charset="-122"/>
                <a:ea typeface="隶书" pitchFamily="49" charset="-122"/>
              </a:rPr>
              <a:t>: </a:t>
            </a:r>
            <a:r>
              <a:rPr kumimoji="1" lang="zh-CN" altLang="en-US" sz="2400" b="1">
                <a:solidFill>
                  <a:srgbClr val="339933"/>
                </a:solidFill>
                <a:latin typeface="隶书" pitchFamily="49" charset="-122"/>
                <a:ea typeface="隶书" pitchFamily="49" charset="-122"/>
              </a:rPr>
              <a:t>溶液浓度</a:t>
            </a:r>
            <a:r>
              <a:rPr kumimoji="1" lang="zh-CN" altLang="en-US" sz="2400" b="1">
                <a:solidFill>
                  <a:srgbClr val="FF3300"/>
                </a:solidFill>
                <a:latin typeface="隶书" pitchFamily="49" charset="-122"/>
                <a:ea typeface="隶书" pitchFamily="49" charset="-122"/>
              </a:rPr>
              <a:t>越大</a:t>
            </a:r>
            <a:r>
              <a:rPr kumimoji="1" lang="en-US" altLang="zh-CN" sz="2400" b="1">
                <a:solidFill>
                  <a:srgbClr val="339933"/>
                </a:solidFill>
                <a:latin typeface="隶书" pitchFamily="49" charset="-122"/>
                <a:ea typeface="隶书" pitchFamily="49" charset="-122"/>
              </a:rPr>
              <a:t>,</a:t>
            </a:r>
            <a:r>
              <a:rPr kumimoji="1" lang="zh-CN" altLang="en-US" sz="2400" b="1">
                <a:solidFill>
                  <a:srgbClr val="339933"/>
                </a:solidFill>
                <a:latin typeface="隶书" pitchFamily="49" charset="-122"/>
                <a:ea typeface="隶书" pitchFamily="49" charset="-122"/>
              </a:rPr>
              <a:t>氧化性（或还原性</a:t>
            </a:r>
            <a:r>
              <a:rPr kumimoji="1" lang="en-US" altLang="zh-CN" sz="2400" b="1">
                <a:solidFill>
                  <a:srgbClr val="339933"/>
                </a:solidFill>
                <a:latin typeface="隶书" pitchFamily="49" charset="-122"/>
                <a:ea typeface="隶书" pitchFamily="49" charset="-122"/>
              </a:rPr>
              <a:t>)</a:t>
            </a:r>
            <a:r>
              <a:rPr kumimoji="1" lang="zh-CN" altLang="en-US" sz="2400" b="1">
                <a:solidFill>
                  <a:srgbClr val="339933"/>
                </a:solidFill>
                <a:latin typeface="隶书" pitchFamily="49" charset="-122"/>
                <a:ea typeface="隶书" pitchFamily="49" charset="-122"/>
              </a:rPr>
              <a:t>就</a:t>
            </a:r>
            <a:r>
              <a:rPr kumimoji="1" lang="zh-CN" altLang="en-US" sz="2400" b="1">
                <a:solidFill>
                  <a:srgbClr val="FF3300"/>
                </a:solidFill>
                <a:latin typeface="隶书" pitchFamily="49" charset="-122"/>
                <a:ea typeface="隶书" pitchFamily="49" charset="-122"/>
              </a:rPr>
              <a:t>越强</a:t>
            </a:r>
          </a:p>
        </p:txBody>
      </p:sp>
      <p:sp>
        <p:nvSpPr>
          <p:cNvPr id="198659" name="Text Box 3"/>
          <p:cNvSpPr txBox="1">
            <a:spLocks noChangeArrowheads="1"/>
          </p:cNvSpPr>
          <p:nvPr/>
        </p:nvSpPr>
        <p:spPr bwMode="auto">
          <a:xfrm>
            <a:off x="1079501" y="2205385"/>
            <a:ext cx="6858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dirty="0">
                <a:solidFill>
                  <a:srgbClr val="000000"/>
                </a:solidFill>
                <a:latin typeface="Times New Roman" pitchFamily="18" charset="0"/>
              </a:rPr>
              <a:t>　</a:t>
            </a:r>
            <a:r>
              <a:rPr kumimoji="1" lang="zh-CN" altLang="en-US" sz="2400" b="1" dirty="0">
                <a:solidFill>
                  <a:srgbClr val="FF3300"/>
                </a:solidFill>
                <a:latin typeface="隶书" pitchFamily="49" charset="-122"/>
                <a:ea typeface="隶书" pitchFamily="49" charset="-122"/>
              </a:rPr>
              <a:t>氧化性</a:t>
            </a:r>
            <a:r>
              <a:rPr kumimoji="1" lang="zh-CN" altLang="en-US" sz="2400" b="1" dirty="0">
                <a:solidFill>
                  <a:srgbClr val="339933"/>
                </a:solidFill>
                <a:latin typeface="隶书" pitchFamily="49" charset="-122"/>
                <a:ea typeface="隶书" pitchFamily="49" charset="-122"/>
              </a:rPr>
              <a:t>：浓硝酸</a:t>
            </a:r>
            <a:r>
              <a:rPr kumimoji="1" lang="en-US" altLang="zh-CN" sz="2400" b="1" dirty="0">
                <a:solidFill>
                  <a:srgbClr val="339933"/>
                </a:solidFill>
                <a:latin typeface="隶书" pitchFamily="49" charset="-122"/>
                <a:ea typeface="隶书" pitchFamily="49" charset="-122"/>
              </a:rPr>
              <a:t>&gt;</a:t>
            </a:r>
            <a:r>
              <a:rPr kumimoji="1" lang="zh-CN" altLang="en-US" sz="2400" b="1" dirty="0">
                <a:solidFill>
                  <a:srgbClr val="339933"/>
                </a:solidFill>
                <a:latin typeface="隶书" pitchFamily="49" charset="-122"/>
                <a:ea typeface="隶书" pitchFamily="49" charset="-122"/>
              </a:rPr>
              <a:t>稀硝酸　    浓硫酸</a:t>
            </a:r>
            <a:r>
              <a:rPr kumimoji="1" lang="en-US" altLang="zh-CN" sz="2400" b="1" dirty="0">
                <a:solidFill>
                  <a:srgbClr val="339933"/>
                </a:solidFill>
                <a:latin typeface="隶书" pitchFamily="49" charset="-122"/>
                <a:ea typeface="隶书" pitchFamily="49" charset="-122"/>
              </a:rPr>
              <a:t>&gt;</a:t>
            </a:r>
            <a:r>
              <a:rPr kumimoji="1" lang="zh-CN" altLang="en-US" sz="2400" b="1" dirty="0">
                <a:solidFill>
                  <a:srgbClr val="339933"/>
                </a:solidFill>
                <a:latin typeface="隶书" pitchFamily="49" charset="-122"/>
                <a:ea typeface="隶书" pitchFamily="49" charset="-122"/>
              </a:rPr>
              <a:t>稀硫酸</a:t>
            </a:r>
          </a:p>
          <a:p>
            <a:pPr eaLnBrk="1" hangingPunct="1">
              <a:lnSpc>
                <a:spcPct val="70000"/>
              </a:lnSpc>
              <a:spcBef>
                <a:spcPct val="50000"/>
              </a:spcBef>
            </a:pPr>
            <a:r>
              <a:rPr kumimoji="1" lang="zh-CN" altLang="en-US" sz="2400" b="1" dirty="0">
                <a:solidFill>
                  <a:srgbClr val="339933"/>
                </a:solidFill>
                <a:latin typeface="隶书" pitchFamily="49" charset="-122"/>
                <a:ea typeface="隶书" pitchFamily="49" charset="-122"/>
              </a:rPr>
              <a:t> </a:t>
            </a:r>
            <a:r>
              <a:rPr kumimoji="1" lang="zh-CN" altLang="en-US" sz="2400" b="1" dirty="0">
                <a:solidFill>
                  <a:srgbClr val="FF3300"/>
                </a:solidFill>
                <a:latin typeface="隶书" pitchFamily="49" charset="-122"/>
                <a:ea typeface="隶书" pitchFamily="49" charset="-122"/>
              </a:rPr>
              <a:t>还原性</a:t>
            </a:r>
            <a:r>
              <a:rPr kumimoji="1" lang="zh-CN" altLang="en-US" sz="2400" b="1" dirty="0">
                <a:solidFill>
                  <a:srgbClr val="339933"/>
                </a:solidFill>
                <a:latin typeface="隶书" pitchFamily="49" charset="-122"/>
                <a:ea typeface="隶书" pitchFamily="49" charset="-122"/>
              </a:rPr>
              <a:t>：浓盐酸</a:t>
            </a:r>
            <a:r>
              <a:rPr kumimoji="1" lang="en-US" altLang="zh-CN" sz="2400" b="1" dirty="0">
                <a:solidFill>
                  <a:srgbClr val="339933"/>
                </a:solidFill>
                <a:latin typeface="隶书" pitchFamily="49" charset="-122"/>
                <a:ea typeface="隶书" pitchFamily="49" charset="-122"/>
              </a:rPr>
              <a:t>&gt;</a:t>
            </a:r>
            <a:r>
              <a:rPr kumimoji="1" lang="zh-CN" altLang="en-US" sz="2400" b="1" dirty="0">
                <a:solidFill>
                  <a:srgbClr val="339933"/>
                </a:solidFill>
                <a:latin typeface="隶书" pitchFamily="49" charset="-122"/>
                <a:ea typeface="隶书" pitchFamily="49" charset="-122"/>
              </a:rPr>
              <a:t>稀盐酸</a:t>
            </a:r>
          </a:p>
        </p:txBody>
      </p:sp>
      <p:sp>
        <p:nvSpPr>
          <p:cNvPr id="198660" name="Text Box 4"/>
          <p:cNvSpPr txBox="1">
            <a:spLocks noChangeArrowheads="1"/>
          </p:cNvSpPr>
          <p:nvPr/>
        </p:nvSpPr>
        <p:spPr bwMode="auto">
          <a:xfrm>
            <a:off x="503238" y="3068985"/>
            <a:ext cx="8496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solidFill>
                  <a:srgbClr val="339933"/>
                </a:solidFill>
                <a:latin typeface="隶书" pitchFamily="49" charset="-122"/>
                <a:ea typeface="隶书" pitchFamily="49" charset="-122"/>
              </a:rPr>
              <a:t>②</a:t>
            </a:r>
            <a:r>
              <a:rPr kumimoji="1" lang="zh-CN" altLang="en-US" sz="2400" b="1">
                <a:solidFill>
                  <a:srgbClr val="339933"/>
                </a:solidFill>
                <a:latin typeface="隶书" pitchFamily="49" charset="-122"/>
                <a:ea typeface="隶书" pitchFamily="49" charset="-122"/>
              </a:rPr>
              <a:t>酸碱性</a:t>
            </a:r>
            <a:r>
              <a:rPr kumimoji="1" lang="zh-CN" altLang="en-US" sz="2400">
                <a:solidFill>
                  <a:srgbClr val="339933"/>
                </a:solidFill>
                <a:latin typeface="隶书" pitchFamily="49" charset="-122"/>
                <a:ea typeface="隶书" pitchFamily="49" charset="-122"/>
              </a:rPr>
              <a:t>：</a:t>
            </a:r>
            <a:r>
              <a:rPr kumimoji="1" lang="zh-CN" altLang="en-US" sz="2400" b="1">
                <a:solidFill>
                  <a:srgbClr val="339933"/>
                </a:solidFill>
                <a:latin typeface="隶书" pitchFamily="49" charset="-122"/>
                <a:ea typeface="隶书" pitchFamily="49" charset="-122"/>
              </a:rPr>
              <a:t>酸性越强，</a:t>
            </a:r>
            <a:r>
              <a:rPr kumimoji="1" lang="zh-CN" altLang="en-US" sz="2400" b="1">
                <a:solidFill>
                  <a:srgbClr val="FF3300"/>
                </a:solidFill>
                <a:latin typeface="隶书" pitchFamily="49" charset="-122"/>
                <a:ea typeface="隶书" pitchFamily="49" charset="-122"/>
              </a:rPr>
              <a:t>氧化性</a:t>
            </a:r>
            <a:r>
              <a:rPr kumimoji="1" lang="zh-CN" altLang="en-US" sz="2400" b="1">
                <a:solidFill>
                  <a:srgbClr val="339933"/>
                </a:solidFill>
                <a:latin typeface="隶书" pitchFamily="49" charset="-122"/>
                <a:ea typeface="隶书" pitchFamily="49" charset="-122"/>
              </a:rPr>
              <a:t>越强：</a:t>
            </a:r>
            <a:r>
              <a:rPr kumimoji="1" lang="zh-CN" altLang="en-US" sz="2000" b="1">
                <a:solidFill>
                  <a:srgbClr val="FF3300"/>
                </a:solidFill>
                <a:latin typeface="隶书" pitchFamily="49" charset="-122"/>
                <a:ea typeface="隶书" pitchFamily="49" charset="-122"/>
              </a:rPr>
              <a:t>酸性</a:t>
            </a:r>
            <a:r>
              <a:rPr kumimoji="1" lang="zh-CN" altLang="en-US" sz="2000" b="1">
                <a:solidFill>
                  <a:srgbClr val="339933"/>
                </a:solidFill>
                <a:latin typeface="隶书" pitchFamily="49" charset="-122"/>
                <a:ea typeface="隶书" pitchFamily="49" charset="-122"/>
              </a:rPr>
              <a:t> </a:t>
            </a:r>
            <a:r>
              <a:rPr kumimoji="1" lang="en-US" altLang="zh-CN" sz="2000" b="1">
                <a:solidFill>
                  <a:srgbClr val="009900"/>
                </a:solidFill>
                <a:latin typeface="Times New Roman" pitchFamily="18" charset="0"/>
                <a:ea typeface="隶书" pitchFamily="49" charset="-122"/>
              </a:rPr>
              <a:t>KMnO</a:t>
            </a:r>
            <a:r>
              <a:rPr kumimoji="1" lang="en-US" altLang="zh-CN" sz="2000" b="1" baseline="-25000">
                <a:solidFill>
                  <a:srgbClr val="009900"/>
                </a:solidFill>
                <a:latin typeface="Times New Roman" pitchFamily="18" charset="0"/>
                <a:ea typeface="隶书" pitchFamily="49" charset="-122"/>
              </a:rPr>
              <a:t>4</a:t>
            </a:r>
            <a:r>
              <a:rPr kumimoji="1" lang="en-US" altLang="zh-CN" sz="2000" b="1">
                <a:solidFill>
                  <a:srgbClr val="009900"/>
                </a:solidFill>
                <a:latin typeface="Times New Roman" pitchFamily="18" charset="0"/>
                <a:ea typeface="隶书" pitchFamily="49" charset="-122"/>
              </a:rPr>
              <a:t> </a:t>
            </a:r>
            <a:r>
              <a:rPr kumimoji="1" lang="zh-CN" altLang="en-US" sz="2000" b="1">
                <a:solidFill>
                  <a:srgbClr val="009900"/>
                </a:solidFill>
                <a:latin typeface="Times New Roman" pitchFamily="18" charset="0"/>
                <a:ea typeface="隶书" pitchFamily="49" charset="-122"/>
              </a:rPr>
              <a:t>＞</a:t>
            </a:r>
            <a:r>
              <a:rPr kumimoji="1" lang="zh-CN" altLang="en-US" sz="2000" b="1">
                <a:solidFill>
                  <a:srgbClr val="FF3300"/>
                </a:solidFill>
                <a:latin typeface="Times New Roman" pitchFamily="18" charset="0"/>
                <a:ea typeface="隶书" pitchFamily="49" charset="-122"/>
              </a:rPr>
              <a:t>中性</a:t>
            </a:r>
            <a:r>
              <a:rPr kumimoji="1" lang="en-US" altLang="zh-CN" sz="2000" b="1">
                <a:solidFill>
                  <a:srgbClr val="009900"/>
                </a:solidFill>
                <a:latin typeface="Times New Roman" pitchFamily="18" charset="0"/>
                <a:ea typeface="隶书" pitchFamily="49" charset="-122"/>
              </a:rPr>
              <a:t>KMnO</a:t>
            </a:r>
            <a:r>
              <a:rPr kumimoji="1" lang="en-US" altLang="zh-CN" sz="2000" b="1" baseline="-25000">
                <a:solidFill>
                  <a:srgbClr val="009900"/>
                </a:solidFill>
                <a:latin typeface="Times New Roman" pitchFamily="18" charset="0"/>
                <a:ea typeface="隶书" pitchFamily="49" charset="-122"/>
              </a:rPr>
              <a:t>4</a:t>
            </a:r>
            <a:r>
              <a:rPr kumimoji="1" lang="en-US" altLang="zh-CN" sz="2000" b="1">
                <a:solidFill>
                  <a:srgbClr val="009900"/>
                </a:solidFill>
                <a:latin typeface="Times New Roman" pitchFamily="18" charset="0"/>
                <a:ea typeface="隶书" pitchFamily="49" charset="-122"/>
              </a:rPr>
              <a:t> </a:t>
            </a:r>
            <a:endParaRPr kumimoji="1" lang="en-US" altLang="zh-CN" sz="2000" b="1">
              <a:solidFill>
                <a:srgbClr val="339933"/>
              </a:solidFill>
              <a:latin typeface="隶书" pitchFamily="49" charset="-122"/>
              <a:ea typeface="隶书" pitchFamily="49" charset="-122"/>
            </a:endParaRPr>
          </a:p>
          <a:p>
            <a:pPr eaLnBrk="1" hangingPunct="1">
              <a:spcBef>
                <a:spcPct val="50000"/>
              </a:spcBef>
            </a:pPr>
            <a:r>
              <a:rPr kumimoji="1" lang="zh-CN" altLang="en-US" sz="2400" b="1">
                <a:solidFill>
                  <a:srgbClr val="339933"/>
                </a:solidFill>
                <a:latin typeface="隶书" pitchFamily="49" charset="-122"/>
                <a:ea typeface="隶书" pitchFamily="49" charset="-122"/>
              </a:rPr>
              <a:t>　　　　　碱性越强，</a:t>
            </a:r>
            <a:r>
              <a:rPr kumimoji="1" lang="zh-CN" altLang="en-US" sz="2400" b="1">
                <a:solidFill>
                  <a:srgbClr val="FF3300"/>
                </a:solidFill>
                <a:latin typeface="隶书" pitchFamily="49" charset="-122"/>
                <a:ea typeface="隶书" pitchFamily="49" charset="-122"/>
              </a:rPr>
              <a:t>还原性</a:t>
            </a:r>
            <a:r>
              <a:rPr kumimoji="1" lang="zh-CN" altLang="en-US" sz="2400" b="1">
                <a:solidFill>
                  <a:srgbClr val="339933"/>
                </a:solidFill>
                <a:latin typeface="隶书" pitchFamily="49" charset="-122"/>
                <a:ea typeface="隶书" pitchFamily="49" charset="-122"/>
              </a:rPr>
              <a:t>越强： 　</a:t>
            </a:r>
            <a:r>
              <a:rPr kumimoji="1" lang="zh-CN" altLang="en-US" sz="2000" b="1">
                <a:solidFill>
                  <a:srgbClr val="009900"/>
                </a:solidFill>
                <a:latin typeface="Times New Roman" pitchFamily="18" charset="0"/>
                <a:ea typeface="隶书" pitchFamily="49" charset="-122"/>
              </a:rPr>
              <a:t>Ｆ</a:t>
            </a:r>
            <a:r>
              <a:rPr kumimoji="1" lang="en-US" altLang="zh-CN" sz="2000" b="1">
                <a:solidFill>
                  <a:srgbClr val="009900"/>
                </a:solidFill>
                <a:latin typeface="Times New Roman" pitchFamily="18" charset="0"/>
                <a:ea typeface="隶书" pitchFamily="49" charset="-122"/>
              </a:rPr>
              <a:t>e</a:t>
            </a:r>
            <a:r>
              <a:rPr kumimoji="1" lang="zh-CN" altLang="en-US" sz="2000" b="1">
                <a:solidFill>
                  <a:srgbClr val="009900"/>
                </a:solidFill>
                <a:latin typeface="Times New Roman" pitchFamily="18" charset="0"/>
                <a:ea typeface="隶书" pitchFamily="49" charset="-122"/>
              </a:rPr>
              <a:t>（</a:t>
            </a:r>
            <a:r>
              <a:rPr kumimoji="1" lang="en-US" altLang="zh-CN" sz="2000" b="1">
                <a:solidFill>
                  <a:srgbClr val="009900"/>
                </a:solidFill>
                <a:latin typeface="Times New Roman" pitchFamily="18" charset="0"/>
                <a:ea typeface="隶书" pitchFamily="49" charset="-122"/>
              </a:rPr>
              <a:t>O</a:t>
            </a:r>
            <a:r>
              <a:rPr kumimoji="1" lang="zh-CN" altLang="en-US" sz="2000" b="1">
                <a:solidFill>
                  <a:srgbClr val="009900"/>
                </a:solidFill>
                <a:latin typeface="Times New Roman" pitchFamily="18" charset="0"/>
                <a:ea typeface="隶书" pitchFamily="49" charset="-122"/>
              </a:rPr>
              <a:t>Ｈ）</a:t>
            </a:r>
            <a:r>
              <a:rPr kumimoji="1" lang="zh-CN" altLang="en-US" sz="2000" b="1" baseline="-25000">
                <a:solidFill>
                  <a:srgbClr val="009900"/>
                </a:solidFill>
                <a:latin typeface="Times New Roman" pitchFamily="18" charset="0"/>
                <a:ea typeface="隶书" pitchFamily="49" charset="-122"/>
              </a:rPr>
              <a:t>２</a:t>
            </a:r>
            <a:r>
              <a:rPr kumimoji="1" lang="zh-CN" altLang="en-US" sz="2000" b="1">
                <a:solidFill>
                  <a:srgbClr val="009900"/>
                </a:solidFill>
                <a:latin typeface="Times New Roman" pitchFamily="18" charset="0"/>
                <a:ea typeface="隶书" pitchFamily="49" charset="-122"/>
              </a:rPr>
              <a:t> </a:t>
            </a:r>
            <a:r>
              <a:rPr kumimoji="1" lang="zh-CN" altLang="en-US" sz="2400" b="1">
                <a:solidFill>
                  <a:srgbClr val="009900"/>
                </a:solidFill>
                <a:latin typeface="Times New Roman" pitchFamily="18" charset="0"/>
              </a:rPr>
              <a:t>＞Ｆ</a:t>
            </a:r>
            <a:r>
              <a:rPr kumimoji="1" lang="en-US" altLang="zh-CN" sz="2400" b="1">
                <a:solidFill>
                  <a:srgbClr val="009900"/>
                </a:solidFill>
                <a:latin typeface="Times New Roman" pitchFamily="18" charset="0"/>
              </a:rPr>
              <a:t>e</a:t>
            </a:r>
            <a:r>
              <a:rPr kumimoji="1" lang="zh-CN" altLang="en-US" sz="2400" b="1" baseline="30000">
                <a:solidFill>
                  <a:srgbClr val="009900"/>
                </a:solidFill>
                <a:latin typeface="Times New Roman" pitchFamily="18" charset="0"/>
              </a:rPr>
              <a:t>２＋</a:t>
            </a:r>
          </a:p>
        </p:txBody>
      </p:sp>
      <p:sp>
        <p:nvSpPr>
          <p:cNvPr id="198661" name="Text Box 5"/>
          <p:cNvSpPr txBox="1">
            <a:spLocks noChangeArrowheads="1"/>
          </p:cNvSpPr>
          <p:nvPr/>
        </p:nvSpPr>
        <p:spPr bwMode="auto">
          <a:xfrm>
            <a:off x="503238" y="4077048"/>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solidFill>
                  <a:srgbClr val="339933"/>
                </a:solidFill>
                <a:latin typeface="隶书" pitchFamily="49" charset="-122"/>
                <a:ea typeface="隶书" pitchFamily="49" charset="-122"/>
              </a:rPr>
              <a:t>③</a:t>
            </a:r>
            <a:r>
              <a:rPr kumimoji="1" lang="zh-CN" altLang="en-US" sz="2400" b="1">
                <a:solidFill>
                  <a:srgbClr val="339933"/>
                </a:solidFill>
                <a:latin typeface="隶书" pitchFamily="49" charset="-122"/>
                <a:ea typeface="隶书" pitchFamily="49" charset="-122"/>
              </a:rPr>
              <a:t>温度</a:t>
            </a:r>
            <a:r>
              <a:rPr kumimoji="1" lang="zh-CN" altLang="en-US" sz="2400">
                <a:solidFill>
                  <a:srgbClr val="339933"/>
                </a:solidFill>
                <a:latin typeface="隶书" pitchFamily="49" charset="-122"/>
                <a:ea typeface="隶书" pitchFamily="49" charset="-122"/>
              </a:rPr>
              <a:t>：</a:t>
            </a:r>
            <a:r>
              <a:rPr kumimoji="1" lang="zh-CN" altLang="en-US" sz="2400" b="1">
                <a:solidFill>
                  <a:srgbClr val="009900"/>
                </a:solidFill>
                <a:latin typeface="隶书" pitchFamily="49" charset="-122"/>
                <a:ea typeface="隶书" pitchFamily="49" charset="-122"/>
              </a:rPr>
              <a:t>温度</a:t>
            </a:r>
            <a:r>
              <a:rPr kumimoji="1" lang="zh-CN" altLang="en-US" sz="2400" b="1">
                <a:solidFill>
                  <a:srgbClr val="FF3300"/>
                </a:solidFill>
                <a:latin typeface="隶书" pitchFamily="49" charset="-122"/>
                <a:ea typeface="隶书" pitchFamily="49" charset="-122"/>
              </a:rPr>
              <a:t>越高</a:t>
            </a:r>
            <a:r>
              <a:rPr kumimoji="1" lang="zh-CN" altLang="en-US" sz="2400" b="1">
                <a:solidFill>
                  <a:srgbClr val="009900"/>
                </a:solidFill>
                <a:latin typeface="隶书" pitchFamily="49" charset="-122"/>
                <a:ea typeface="隶书" pitchFamily="49" charset="-122"/>
              </a:rPr>
              <a:t>，氧化性、还原性</a:t>
            </a:r>
            <a:r>
              <a:rPr kumimoji="1" lang="zh-CN" altLang="en-US" sz="2400" b="1">
                <a:solidFill>
                  <a:srgbClr val="FF3300"/>
                </a:solidFill>
                <a:latin typeface="隶书" pitchFamily="49" charset="-122"/>
                <a:ea typeface="隶书" pitchFamily="49" charset="-122"/>
              </a:rPr>
              <a:t>越强</a:t>
            </a:r>
            <a:r>
              <a:rPr kumimoji="1" lang="zh-CN" altLang="en-US" sz="2400" b="1">
                <a:solidFill>
                  <a:srgbClr val="009900"/>
                </a:solidFill>
                <a:latin typeface="隶书" pitchFamily="49" charset="-122"/>
                <a:ea typeface="隶书" pitchFamily="49" charset="-122"/>
              </a:rPr>
              <a:t>；反应越易进行</a:t>
            </a:r>
            <a:endParaRPr kumimoji="1" lang="zh-CN" altLang="en-US" sz="2400">
              <a:solidFill>
                <a:srgbClr val="000000"/>
              </a:solidFill>
              <a:latin typeface="隶书" pitchFamily="49" charset="-122"/>
              <a:ea typeface="隶书" pitchFamily="49" charset="-122"/>
            </a:endParaRPr>
          </a:p>
        </p:txBody>
      </p:sp>
      <p:sp>
        <p:nvSpPr>
          <p:cNvPr id="198662" name="Text Box 6"/>
          <p:cNvSpPr txBox="1">
            <a:spLocks noChangeArrowheads="1"/>
          </p:cNvSpPr>
          <p:nvPr/>
        </p:nvSpPr>
        <p:spPr bwMode="auto">
          <a:xfrm>
            <a:off x="574676" y="4680298"/>
            <a:ext cx="853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50000"/>
              </a:spcBef>
            </a:pPr>
            <a:r>
              <a:rPr kumimoji="1" lang="zh-CN" altLang="en-US" sz="2400" b="1">
                <a:solidFill>
                  <a:srgbClr val="339933"/>
                </a:solidFill>
                <a:latin typeface="隶书" pitchFamily="49" charset="-122"/>
                <a:ea typeface="隶书" pitchFamily="49" charset="-122"/>
              </a:rPr>
              <a:t>如：</a:t>
            </a:r>
            <a:r>
              <a:rPr kumimoji="1" lang="en-US" altLang="zh-CN" sz="2400" b="1">
                <a:solidFill>
                  <a:srgbClr val="FF3300"/>
                </a:solidFill>
                <a:latin typeface="隶书" pitchFamily="49" charset="-122"/>
                <a:ea typeface="隶书" pitchFamily="49" charset="-122"/>
              </a:rPr>
              <a:t>2KMnO</a:t>
            </a:r>
            <a:r>
              <a:rPr kumimoji="1" lang="en-US" altLang="zh-CN" sz="2400" b="1" baseline="-25000">
                <a:solidFill>
                  <a:srgbClr val="FF3300"/>
                </a:solidFill>
                <a:latin typeface="隶书" pitchFamily="49" charset="-122"/>
                <a:ea typeface="隶书" pitchFamily="49" charset="-122"/>
              </a:rPr>
              <a:t>4</a:t>
            </a:r>
            <a:r>
              <a:rPr kumimoji="1" lang="en-US" altLang="zh-CN" sz="2400" b="1">
                <a:solidFill>
                  <a:srgbClr val="FF3300"/>
                </a:solidFill>
                <a:latin typeface="隶书" pitchFamily="49" charset="-122"/>
                <a:ea typeface="隶书" pitchFamily="49" charset="-122"/>
              </a:rPr>
              <a:t> </a:t>
            </a:r>
            <a:r>
              <a:rPr kumimoji="1" lang="en-US" altLang="zh-CN" sz="2400" b="1">
                <a:solidFill>
                  <a:srgbClr val="339933"/>
                </a:solidFill>
                <a:latin typeface="隶书" pitchFamily="49" charset="-122"/>
                <a:ea typeface="隶书" pitchFamily="49" charset="-122"/>
              </a:rPr>
              <a:t>+ 16HCl(</a:t>
            </a:r>
            <a:r>
              <a:rPr kumimoji="1" lang="zh-CN" altLang="en-US" sz="2400" b="1">
                <a:solidFill>
                  <a:srgbClr val="339933"/>
                </a:solidFill>
                <a:latin typeface="隶书" pitchFamily="49" charset="-122"/>
                <a:ea typeface="隶书" pitchFamily="49" charset="-122"/>
              </a:rPr>
              <a:t>浓</a:t>
            </a:r>
            <a:r>
              <a:rPr kumimoji="1" lang="en-US" altLang="zh-CN" sz="2400" b="1">
                <a:solidFill>
                  <a:srgbClr val="339933"/>
                </a:solidFill>
                <a:latin typeface="隶书" pitchFamily="49" charset="-122"/>
                <a:ea typeface="隶书" pitchFamily="49" charset="-122"/>
              </a:rPr>
              <a:t>) = 2MnCl</a:t>
            </a:r>
            <a:r>
              <a:rPr kumimoji="1" lang="en-US" altLang="zh-CN" sz="2400" b="1" baseline="-25000">
                <a:solidFill>
                  <a:srgbClr val="339933"/>
                </a:solidFill>
                <a:latin typeface="隶书" pitchFamily="49" charset="-122"/>
                <a:ea typeface="隶书" pitchFamily="49" charset="-122"/>
              </a:rPr>
              <a:t>2</a:t>
            </a:r>
            <a:r>
              <a:rPr kumimoji="1" lang="en-US" altLang="zh-CN" sz="2400" b="1">
                <a:solidFill>
                  <a:srgbClr val="FF3300"/>
                </a:solidFill>
                <a:latin typeface="隶书" pitchFamily="49" charset="-122"/>
                <a:ea typeface="隶书" pitchFamily="49" charset="-122"/>
              </a:rPr>
              <a:t> </a:t>
            </a:r>
            <a:r>
              <a:rPr kumimoji="1" lang="en-US" altLang="zh-CN" sz="2400">
                <a:solidFill>
                  <a:srgbClr val="000000"/>
                </a:solidFill>
                <a:latin typeface="Times New Roman" pitchFamily="18" charset="0"/>
              </a:rPr>
              <a:t> </a:t>
            </a:r>
            <a:r>
              <a:rPr kumimoji="1" lang="en-US" altLang="zh-CN" sz="2400" b="1">
                <a:solidFill>
                  <a:srgbClr val="339933"/>
                </a:solidFill>
                <a:latin typeface="Times New Roman" pitchFamily="18" charset="0"/>
              </a:rPr>
              <a:t>+</a:t>
            </a:r>
            <a:r>
              <a:rPr kumimoji="1" lang="en-US" altLang="zh-CN" sz="2400" b="1">
                <a:solidFill>
                  <a:srgbClr val="339933"/>
                </a:solidFill>
                <a:latin typeface="隶书" pitchFamily="49" charset="-122"/>
                <a:ea typeface="隶书" pitchFamily="49" charset="-122"/>
              </a:rPr>
              <a:t>2KCl + 5Cl</a:t>
            </a:r>
            <a:r>
              <a:rPr kumimoji="1" lang="en-US" altLang="zh-CN" sz="2400" b="1" baseline="-25000">
                <a:solidFill>
                  <a:srgbClr val="339933"/>
                </a:solidFill>
                <a:latin typeface="隶书" pitchFamily="49" charset="-122"/>
                <a:ea typeface="隶书" pitchFamily="49" charset="-122"/>
              </a:rPr>
              <a:t>2 </a:t>
            </a:r>
            <a:r>
              <a:rPr kumimoji="1" lang="en-US" altLang="zh-CN" sz="2400" b="1">
                <a:solidFill>
                  <a:srgbClr val="339933"/>
                </a:solidFill>
                <a:latin typeface="隶书" pitchFamily="49" charset="-122"/>
                <a:ea typeface="隶书" pitchFamily="49" charset="-122"/>
              </a:rPr>
              <a:t>↑+ 8H</a:t>
            </a:r>
            <a:r>
              <a:rPr kumimoji="1" lang="en-US" altLang="zh-CN" sz="2400" b="1" baseline="-25000">
                <a:solidFill>
                  <a:srgbClr val="339933"/>
                </a:solidFill>
                <a:latin typeface="隶书" pitchFamily="49" charset="-122"/>
                <a:ea typeface="隶书" pitchFamily="49" charset="-122"/>
              </a:rPr>
              <a:t>2</a:t>
            </a:r>
            <a:r>
              <a:rPr kumimoji="1" lang="en-US" altLang="zh-CN" sz="2400" b="1">
                <a:solidFill>
                  <a:srgbClr val="339933"/>
                </a:solidFill>
                <a:latin typeface="隶书" pitchFamily="49" charset="-122"/>
                <a:ea typeface="隶书" pitchFamily="49" charset="-122"/>
              </a:rPr>
              <a:t>O</a:t>
            </a:r>
          </a:p>
          <a:p>
            <a:pPr eaLnBrk="1" hangingPunct="1">
              <a:lnSpc>
                <a:spcPct val="110000"/>
              </a:lnSpc>
              <a:spcBef>
                <a:spcPct val="50000"/>
              </a:spcBef>
            </a:pPr>
            <a:r>
              <a:rPr kumimoji="1" lang="en-US" altLang="zh-CN" sz="2400" b="1">
                <a:solidFill>
                  <a:srgbClr val="339933"/>
                </a:solidFill>
                <a:latin typeface="隶书" pitchFamily="49" charset="-122"/>
                <a:ea typeface="隶书" pitchFamily="49" charset="-122"/>
              </a:rPr>
              <a:t>    </a:t>
            </a:r>
            <a:r>
              <a:rPr kumimoji="1" lang="en-US" altLang="zh-CN" sz="2400" b="1">
                <a:solidFill>
                  <a:srgbClr val="FF3300"/>
                </a:solidFill>
                <a:latin typeface="隶书" pitchFamily="49" charset="-122"/>
                <a:ea typeface="隶书" pitchFamily="49" charset="-122"/>
              </a:rPr>
              <a:t>MnO</a:t>
            </a:r>
            <a:r>
              <a:rPr kumimoji="1" lang="en-US" altLang="zh-CN" sz="2400" b="1" baseline="-25000">
                <a:solidFill>
                  <a:srgbClr val="FF3300"/>
                </a:solidFill>
                <a:latin typeface="隶书" pitchFamily="49" charset="-122"/>
                <a:ea typeface="隶书" pitchFamily="49" charset="-122"/>
              </a:rPr>
              <a:t>2</a:t>
            </a:r>
            <a:r>
              <a:rPr kumimoji="1" lang="en-US" altLang="zh-CN" sz="2400" b="1">
                <a:solidFill>
                  <a:srgbClr val="339933"/>
                </a:solidFill>
                <a:latin typeface="隶书" pitchFamily="49" charset="-122"/>
                <a:ea typeface="隶书" pitchFamily="49" charset="-122"/>
              </a:rPr>
              <a:t> + 4HCl(</a:t>
            </a:r>
            <a:r>
              <a:rPr kumimoji="1" lang="zh-CN" altLang="en-US" sz="2400" b="1">
                <a:solidFill>
                  <a:srgbClr val="339933"/>
                </a:solidFill>
                <a:latin typeface="隶书" pitchFamily="49" charset="-122"/>
                <a:ea typeface="隶书" pitchFamily="49" charset="-122"/>
              </a:rPr>
              <a:t>浓</a:t>
            </a:r>
            <a:r>
              <a:rPr kumimoji="1" lang="en-US" altLang="zh-CN" sz="2400" b="1">
                <a:solidFill>
                  <a:srgbClr val="339933"/>
                </a:solidFill>
                <a:latin typeface="隶书" pitchFamily="49" charset="-122"/>
                <a:ea typeface="隶书" pitchFamily="49" charset="-122"/>
              </a:rPr>
              <a:t>) = MnCl</a:t>
            </a:r>
            <a:r>
              <a:rPr kumimoji="1" lang="en-US" altLang="zh-CN" sz="2400" b="1" baseline="-25000">
                <a:solidFill>
                  <a:srgbClr val="339933"/>
                </a:solidFill>
                <a:latin typeface="隶书" pitchFamily="49" charset="-122"/>
                <a:ea typeface="隶书" pitchFamily="49" charset="-122"/>
              </a:rPr>
              <a:t>2</a:t>
            </a:r>
            <a:r>
              <a:rPr kumimoji="1" lang="en-US" altLang="zh-CN" sz="2400" b="1">
                <a:solidFill>
                  <a:srgbClr val="339933"/>
                </a:solidFill>
                <a:latin typeface="隶书" pitchFamily="49" charset="-122"/>
                <a:ea typeface="隶书" pitchFamily="49" charset="-122"/>
              </a:rPr>
              <a:t> + 2H</a:t>
            </a:r>
            <a:r>
              <a:rPr kumimoji="1" lang="en-US" altLang="zh-CN" sz="2400" b="1" baseline="-25000">
                <a:solidFill>
                  <a:srgbClr val="339933"/>
                </a:solidFill>
                <a:latin typeface="隶书" pitchFamily="49" charset="-122"/>
                <a:ea typeface="隶书" pitchFamily="49" charset="-122"/>
              </a:rPr>
              <a:t>2</a:t>
            </a:r>
            <a:r>
              <a:rPr kumimoji="1" lang="en-US" altLang="zh-CN" sz="2400" b="1">
                <a:solidFill>
                  <a:srgbClr val="339933"/>
                </a:solidFill>
                <a:latin typeface="隶书" pitchFamily="49" charset="-122"/>
                <a:ea typeface="隶书" pitchFamily="49" charset="-122"/>
              </a:rPr>
              <a:t>O + Cl</a:t>
            </a:r>
            <a:r>
              <a:rPr kumimoji="1" lang="en-US" altLang="zh-CN" sz="2400" b="1" baseline="-25000">
                <a:solidFill>
                  <a:srgbClr val="339933"/>
                </a:solidFill>
                <a:latin typeface="隶书" pitchFamily="49" charset="-122"/>
                <a:ea typeface="隶书" pitchFamily="49" charset="-122"/>
              </a:rPr>
              <a:t>2 </a:t>
            </a:r>
            <a:r>
              <a:rPr kumimoji="1" lang="en-US" altLang="zh-CN" sz="2400" b="1">
                <a:solidFill>
                  <a:srgbClr val="339933"/>
                </a:solidFill>
                <a:latin typeface="隶书" pitchFamily="49" charset="-122"/>
                <a:ea typeface="隶书" pitchFamily="49" charset="-122"/>
              </a:rPr>
              <a:t>↑</a:t>
            </a:r>
            <a:r>
              <a:rPr kumimoji="1" lang="en-US" altLang="zh-CN" sz="2400">
                <a:solidFill>
                  <a:srgbClr val="000000"/>
                </a:solidFill>
                <a:latin typeface="隶书" pitchFamily="49" charset="-122"/>
                <a:ea typeface="隶书" pitchFamily="49" charset="-122"/>
              </a:rPr>
              <a:t>          </a:t>
            </a:r>
          </a:p>
        </p:txBody>
      </p:sp>
      <p:sp>
        <p:nvSpPr>
          <p:cNvPr id="198664" name="Rectangle 8"/>
          <p:cNvSpPr>
            <a:spLocks noChangeArrowheads="1"/>
          </p:cNvSpPr>
          <p:nvPr/>
        </p:nvSpPr>
        <p:spPr bwMode="auto">
          <a:xfrm>
            <a:off x="3671888" y="518194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a:solidFill>
                  <a:srgbClr val="FF0000"/>
                </a:solidFill>
                <a:latin typeface="Times New Roman" pitchFamily="18" charset="0"/>
              </a:rPr>
              <a:t>▲</a:t>
            </a:r>
          </a:p>
        </p:txBody>
      </p:sp>
      <p:sp>
        <p:nvSpPr>
          <p:cNvPr id="115720" name="Text Box 9"/>
          <p:cNvSpPr txBox="1">
            <a:spLocks noChangeArrowheads="1"/>
          </p:cNvSpPr>
          <p:nvPr/>
        </p:nvSpPr>
        <p:spPr bwMode="auto">
          <a:xfrm>
            <a:off x="134144" y="877117"/>
            <a:ext cx="87487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pPr>
            <a:r>
              <a:rPr lang="en-US" altLang="zh-CN" sz="2400" b="1" dirty="0">
                <a:solidFill>
                  <a:srgbClr val="009900"/>
                </a:solidFill>
                <a:latin typeface="Times New Roman" pitchFamily="18" charset="0"/>
                <a:ea typeface="隶书" pitchFamily="49" charset="-122"/>
              </a:rPr>
              <a:t>5</a:t>
            </a:r>
            <a:r>
              <a:rPr lang="zh-CN" altLang="en-US" sz="2400" b="1" dirty="0">
                <a:solidFill>
                  <a:srgbClr val="009900"/>
                </a:solidFill>
                <a:latin typeface="Times New Roman" pitchFamily="18" charset="0"/>
                <a:ea typeface="隶书" pitchFamily="49" charset="-122"/>
              </a:rPr>
              <a:t>、</a:t>
            </a:r>
            <a:r>
              <a:rPr lang="zh-CN" altLang="en-US" sz="2400" b="1" dirty="0">
                <a:solidFill>
                  <a:srgbClr val="3333CC"/>
                </a:solidFill>
                <a:latin typeface="Times New Roman" pitchFamily="18" charset="0"/>
                <a:ea typeface="隶书" pitchFamily="49" charset="-122"/>
              </a:rPr>
              <a:t>外</a:t>
            </a:r>
            <a:r>
              <a:rPr kumimoji="1" lang="zh-CN" altLang="en-US" sz="2400" b="1" dirty="0">
                <a:solidFill>
                  <a:srgbClr val="3333CC"/>
                </a:solidFill>
                <a:latin typeface="Times New Roman" pitchFamily="18" charset="0"/>
                <a:ea typeface="隶书" pitchFamily="49" charset="-122"/>
              </a:rPr>
              <a:t>界条件对氧化性和还原性强弱的影响</a:t>
            </a:r>
          </a:p>
        </p:txBody>
      </p:sp>
    </p:spTree>
    <p:extLst>
      <p:ext uri="{BB962C8B-B14F-4D97-AF65-F5344CB8AC3E}">
        <p14:creationId xmlns:p14="http://schemas.microsoft.com/office/powerpoint/2010/main" val="365646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dissolve">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checkerboard(across)">
                                      <p:cBhvr>
                                        <p:cTn id="12" dur="500"/>
                                        <p:tgtEl>
                                          <p:spTgt spid="198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8660"/>
                                        </p:tgtEl>
                                        <p:attrNameLst>
                                          <p:attrName>style.visibility</p:attrName>
                                        </p:attrNameLst>
                                      </p:cBhvr>
                                      <p:to>
                                        <p:strVal val="visible"/>
                                      </p:to>
                                    </p:set>
                                    <p:animEffect transition="in" filter="dissolve">
                                      <p:cBhvr>
                                        <p:cTn id="17" dur="500"/>
                                        <p:tgtEl>
                                          <p:spTgt spid="198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8661"/>
                                        </p:tgtEl>
                                        <p:attrNameLst>
                                          <p:attrName>style.visibility</p:attrName>
                                        </p:attrNameLst>
                                      </p:cBhvr>
                                      <p:to>
                                        <p:strVal val="visible"/>
                                      </p:to>
                                    </p:set>
                                    <p:animEffect transition="in" filter="blinds(horizontal)">
                                      <p:cBhvr>
                                        <p:cTn id="22" dur="500"/>
                                        <p:tgtEl>
                                          <p:spTgt spid="198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8662"/>
                                        </p:tgtEl>
                                        <p:attrNameLst>
                                          <p:attrName>style.visibility</p:attrName>
                                        </p:attrNameLst>
                                      </p:cBhvr>
                                      <p:to>
                                        <p:strVal val="visible"/>
                                      </p:to>
                                    </p:set>
                                    <p:animEffect transition="in" filter="dissolve">
                                      <p:cBhvr>
                                        <p:cTn id="27" dur="500"/>
                                        <p:tgtEl>
                                          <p:spTgt spid="1986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8664"/>
                                        </p:tgtEl>
                                        <p:attrNameLst>
                                          <p:attrName>style.visibility</p:attrName>
                                        </p:attrNameLst>
                                      </p:cBhvr>
                                      <p:to>
                                        <p:strVal val="visible"/>
                                      </p:to>
                                    </p:set>
                                    <p:anim calcmode="lin" valueType="num">
                                      <p:cBhvr additive="base">
                                        <p:cTn id="32" dur="500" fill="hold"/>
                                        <p:tgtEl>
                                          <p:spTgt spid="198664"/>
                                        </p:tgtEl>
                                        <p:attrNameLst>
                                          <p:attrName>ppt_x</p:attrName>
                                        </p:attrNameLst>
                                      </p:cBhvr>
                                      <p:tavLst>
                                        <p:tav tm="0">
                                          <p:val>
                                            <p:strVal val="0-#ppt_w/2"/>
                                          </p:val>
                                        </p:tav>
                                        <p:tav tm="100000">
                                          <p:val>
                                            <p:strVal val="#ppt_x"/>
                                          </p:val>
                                        </p:tav>
                                      </p:tavLst>
                                    </p:anim>
                                    <p:anim calcmode="lin" valueType="num">
                                      <p:cBhvr additive="base">
                                        <p:cTn id="33" dur="500" fill="hold"/>
                                        <p:tgtEl>
                                          <p:spTgt spid="198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nimBg="1" autoUpdateAnimBg="0"/>
      <p:bldP spid="198659" grpId="0" autoUpdateAnimBg="0"/>
      <p:bldP spid="198660" grpId="0" autoUpdateAnimBg="0"/>
      <p:bldP spid="198661" grpId="0" autoUpdateAnimBg="0"/>
      <p:bldP spid="198662" grpId="0" autoUpdateAnimBg="0"/>
      <p:bldP spid="19866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23850" y="764704"/>
            <a:ext cx="8135938"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b="1" dirty="0">
                <a:solidFill>
                  <a:schemeClr val="bg1"/>
                </a:solidFill>
                <a:latin typeface="隶书" pitchFamily="49" charset="-122"/>
                <a:ea typeface="隶书" pitchFamily="49" charset="-122"/>
              </a:rPr>
              <a:t>练习</a:t>
            </a:r>
            <a:r>
              <a:rPr kumimoji="1" lang="en-US" altLang="zh-CN" sz="2400" b="1" dirty="0">
                <a:solidFill>
                  <a:schemeClr val="bg1"/>
                </a:solidFill>
                <a:latin typeface="隶书" pitchFamily="49" charset="-122"/>
                <a:ea typeface="隶书" pitchFamily="49" charset="-122"/>
              </a:rPr>
              <a:t>3. </a:t>
            </a:r>
            <a:r>
              <a:rPr kumimoji="1" lang="zh-CN" altLang="en-US" sz="2400" b="1" dirty="0">
                <a:solidFill>
                  <a:schemeClr val="bg1"/>
                </a:solidFill>
                <a:latin typeface="隶书" pitchFamily="49" charset="-122"/>
                <a:ea typeface="隶书" pitchFamily="49" charset="-122"/>
              </a:rPr>
              <a:t>造纸工业常用</a:t>
            </a:r>
            <a:r>
              <a:rPr kumimoji="1" lang="en-US" altLang="zh-CN" sz="2400" b="1" dirty="0">
                <a:solidFill>
                  <a:schemeClr val="bg1"/>
                </a:solidFill>
                <a:latin typeface="隶书" pitchFamily="49" charset="-122"/>
                <a:ea typeface="隶书" pitchFamily="49" charset="-122"/>
              </a:rPr>
              <a:t>Cl</a:t>
            </a:r>
            <a:r>
              <a:rPr kumimoji="1" lang="en-US" altLang="zh-CN" sz="2400" b="1" baseline="-30000"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漂白纸浆。漂白后的纸浆要用</a:t>
            </a:r>
            <a:r>
              <a:rPr kumimoji="1" lang="en-US" altLang="zh-CN" sz="2400" b="1" dirty="0">
                <a:solidFill>
                  <a:schemeClr val="bg1"/>
                </a:solidFill>
                <a:latin typeface="隶书" pitchFamily="49" charset="-122"/>
                <a:ea typeface="隶书" pitchFamily="49" charset="-122"/>
              </a:rPr>
              <a:t>NaHSO</a:t>
            </a:r>
            <a:r>
              <a:rPr kumimoji="1" lang="en-US" altLang="zh-CN" sz="2400" b="1" baseline="-30000" dirty="0">
                <a:solidFill>
                  <a:schemeClr val="bg1"/>
                </a:solidFill>
                <a:latin typeface="隶书" pitchFamily="49" charset="-122"/>
                <a:ea typeface="隶书" pitchFamily="49" charset="-122"/>
              </a:rPr>
              <a:t>3</a:t>
            </a:r>
            <a:r>
              <a:rPr kumimoji="1" lang="zh-CN" altLang="en-US" sz="2400" b="1" dirty="0">
                <a:solidFill>
                  <a:schemeClr val="bg1"/>
                </a:solidFill>
                <a:latin typeface="隶书" pitchFamily="49" charset="-122"/>
                <a:ea typeface="隶书" pitchFamily="49" charset="-122"/>
              </a:rPr>
              <a:t>除去残留的</a:t>
            </a:r>
            <a:r>
              <a:rPr kumimoji="1" lang="en-US" altLang="zh-CN" sz="2400" b="1" dirty="0">
                <a:solidFill>
                  <a:schemeClr val="bg1"/>
                </a:solidFill>
                <a:latin typeface="隶书" pitchFamily="49" charset="-122"/>
                <a:ea typeface="隶书" pitchFamily="49" charset="-122"/>
              </a:rPr>
              <a:t>Cl</a:t>
            </a:r>
            <a:r>
              <a:rPr kumimoji="1" lang="en-US" altLang="zh-CN" sz="2400" b="1" baseline="-30000"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，其反应为：</a:t>
            </a:r>
          </a:p>
          <a:p>
            <a:pPr algn="just" eaLnBrk="1" hangingPunct="1">
              <a:spcBef>
                <a:spcPct val="50000"/>
              </a:spcBef>
            </a:pPr>
            <a:r>
              <a:rPr kumimoji="1" lang="en-US" altLang="zh-CN" sz="2400" b="1" dirty="0">
                <a:solidFill>
                  <a:schemeClr val="bg1"/>
                </a:solidFill>
                <a:latin typeface="隶书" pitchFamily="49" charset="-122"/>
                <a:ea typeface="隶书" pitchFamily="49" charset="-122"/>
              </a:rPr>
              <a:t>Cl</a:t>
            </a:r>
            <a:r>
              <a:rPr kumimoji="1" lang="en-US" altLang="zh-CN" sz="2400" b="1" baseline="-30000" dirty="0">
                <a:solidFill>
                  <a:schemeClr val="bg1"/>
                </a:solidFill>
                <a:latin typeface="隶书" pitchFamily="49" charset="-122"/>
                <a:ea typeface="隶书" pitchFamily="49" charset="-122"/>
              </a:rPr>
              <a:t>2 </a:t>
            </a:r>
            <a:r>
              <a:rPr kumimoji="1" lang="en-US" altLang="zh-CN" sz="2400" b="1" dirty="0">
                <a:solidFill>
                  <a:schemeClr val="bg1"/>
                </a:solidFill>
                <a:latin typeface="隶书" pitchFamily="49" charset="-122"/>
                <a:ea typeface="隶书" pitchFamily="49" charset="-122"/>
              </a:rPr>
              <a:t>+ NaHSO</a:t>
            </a:r>
            <a:r>
              <a:rPr kumimoji="1" lang="en-US" altLang="zh-CN" sz="2400" b="1" baseline="-30000" dirty="0">
                <a:solidFill>
                  <a:schemeClr val="bg1"/>
                </a:solidFill>
                <a:latin typeface="隶书" pitchFamily="49" charset="-122"/>
                <a:ea typeface="隶书" pitchFamily="49" charset="-122"/>
              </a:rPr>
              <a:t>3 </a:t>
            </a:r>
            <a:r>
              <a:rPr kumimoji="1" lang="en-US" altLang="zh-CN" sz="2400" b="1" dirty="0">
                <a:solidFill>
                  <a:schemeClr val="bg1"/>
                </a:solidFill>
                <a:latin typeface="隶书" pitchFamily="49" charset="-122"/>
                <a:ea typeface="隶书" pitchFamily="49" charset="-122"/>
              </a:rPr>
              <a:t>+ H</a:t>
            </a:r>
            <a:r>
              <a:rPr kumimoji="1" lang="en-US" altLang="zh-CN" sz="2400" b="1" baseline="-30000" dirty="0">
                <a:solidFill>
                  <a:schemeClr val="bg1"/>
                </a:solidFill>
                <a:latin typeface="隶书" pitchFamily="49" charset="-122"/>
                <a:ea typeface="隶书" pitchFamily="49" charset="-122"/>
              </a:rPr>
              <a:t>2</a:t>
            </a:r>
            <a:r>
              <a:rPr kumimoji="1" lang="en-US" altLang="zh-CN" sz="2400" b="1" dirty="0">
                <a:solidFill>
                  <a:schemeClr val="bg1"/>
                </a:solidFill>
                <a:latin typeface="隶书" pitchFamily="49" charset="-122"/>
                <a:ea typeface="隶书" pitchFamily="49" charset="-122"/>
              </a:rPr>
              <a:t>O = </a:t>
            </a:r>
            <a:r>
              <a:rPr kumimoji="1" lang="en-US" altLang="zh-CN" sz="2400" b="1" dirty="0" err="1">
                <a:solidFill>
                  <a:schemeClr val="bg1"/>
                </a:solidFill>
                <a:latin typeface="隶书" pitchFamily="49" charset="-122"/>
                <a:ea typeface="隶书" pitchFamily="49" charset="-122"/>
              </a:rPr>
              <a:t>NaCl</a:t>
            </a:r>
            <a:r>
              <a:rPr kumimoji="1" lang="en-US" altLang="zh-CN" sz="2400" b="1" dirty="0">
                <a:solidFill>
                  <a:schemeClr val="bg1"/>
                </a:solidFill>
                <a:latin typeface="隶书" pitchFamily="49" charset="-122"/>
                <a:ea typeface="隶书" pitchFamily="49" charset="-122"/>
              </a:rPr>
              <a:t>+ </a:t>
            </a:r>
            <a:r>
              <a:rPr kumimoji="1" lang="en-US" altLang="zh-CN" sz="2400" b="1" dirty="0" err="1">
                <a:solidFill>
                  <a:schemeClr val="bg1"/>
                </a:solidFill>
                <a:latin typeface="隶书" pitchFamily="49" charset="-122"/>
                <a:ea typeface="隶书" pitchFamily="49" charset="-122"/>
              </a:rPr>
              <a:t>HCl</a:t>
            </a:r>
            <a:r>
              <a:rPr kumimoji="1" lang="en-US" altLang="zh-CN" sz="2400" b="1" dirty="0">
                <a:solidFill>
                  <a:schemeClr val="bg1"/>
                </a:solidFill>
                <a:latin typeface="隶书" pitchFamily="49" charset="-122"/>
                <a:ea typeface="隶书" pitchFamily="49" charset="-122"/>
              </a:rPr>
              <a:t> + H</a:t>
            </a:r>
            <a:r>
              <a:rPr kumimoji="1" lang="en-US" altLang="zh-CN" sz="2400" b="1" baseline="-30000" dirty="0">
                <a:solidFill>
                  <a:schemeClr val="bg1"/>
                </a:solidFill>
                <a:latin typeface="隶书" pitchFamily="49" charset="-122"/>
                <a:ea typeface="隶书" pitchFamily="49" charset="-122"/>
              </a:rPr>
              <a:t>2</a:t>
            </a:r>
            <a:r>
              <a:rPr kumimoji="1" lang="en-US" altLang="zh-CN" sz="2400" b="1" dirty="0">
                <a:solidFill>
                  <a:schemeClr val="bg1"/>
                </a:solidFill>
                <a:latin typeface="隶书" pitchFamily="49" charset="-122"/>
                <a:ea typeface="隶书" pitchFamily="49" charset="-122"/>
              </a:rPr>
              <a:t>SO</a:t>
            </a:r>
            <a:r>
              <a:rPr kumimoji="1" lang="en-US" altLang="zh-CN" sz="2400" b="1" baseline="-30000" dirty="0">
                <a:solidFill>
                  <a:schemeClr val="bg1"/>
                </a:solidFill>
                <a:latin typeface="隶书" pitchFamily="49" charset="-122"/>
                <a:ea typeface="隶书" pitchFamily="49" charset="-122"/>
              </a:rPr>
              <a:t>4</a:t>
            </a:r>
            <a:r>
              <a:rPr kumimoji="1" lang="zh-CN" altLang="en-US" sz="2400" b="1" dirty="0">
                <a:solidFill>
                  <a:schemeClr val="bg1"/>
                </a:solidFill>
                <a:latin typeface="隶书" pitchFamily="49" charset="-122"/>
                <a:ea typeface="隶书" pitchFamily="49" charset="-122"/>
              </a:rPr>
              <a:t>，在这个反应中，氧化产物与还原产物的物质的量之比</a:t>
            </a:r>
          </a:p>
          <a:p>
            <a:pPr algn="just" eaLnBrk="1" hangingPunct="1">
              <a:spcBef>
                <a:spcPct val="50000"/>
              </a:spcBef>
            </a:pPr>
            <a:r>
              <a:rPr kumimoji="1" lang="zh-CN" altLang="en-US" sz="2400" b="1" dirty="0">
                <a:solidFill>
                  <a:schemeClr val="bg1"/>
                </a:solidFill>
                <a:latin typeface="隶书" pitchFamily="49" charset="-122"/>
                <a:ea typeface="隶书" pitchFamily="49" charset="-122"/>
              </a:rPr>
              <a:t>	</a:t>
            </a:r>
            <a:r>
              <a:rPr kumimoji="1" lang="en-US" altLang="zh-CN" sz="2400" b="1" dirty="0">
                <a:solidFill>
                  <a:schemeClr val="bg1"/>
                </a:solidFill>
                <a:latin typeface="隶书" pitchFamily="49" charset="-122"/>
                <a:ea typeface="隶书" pitchFamily="49" charset="-122"/>
              </a:rPr>
              <a:t>A</a:t>
            </a:r>
            <a:r>
              <a:rPr kumimoji="1" lang="zh-CN" altLang="en-US" sz="2400" b="1" dirty="0">
                <a:solidFill>
                  <a:schemeClr val="bg1"/>
                </a:solidFill>
                <a:latin typeface="隶书" pitchFamily="49" charset="-122"/>
                <a:ea typeface="隶书" pitchFamily="49" charset="-122"/>
              </a:rPr>
              <a:t>． </a:t>
            </a:r>
            <a:r>
              <a:rPr kumimoji="1" lang="en-US" altLang="zh-CN" sz="2400" b="1" dirty="0">
                <a:solidFill>
                  <a:schemeClr val="bg1"/>
                </a:solidFill>
                <a:latin typeface="隶书" pitchFamily="49" charset="-122"/>
                <a:ea typeface="隶书" pitchFamily="49" charset="-122"/>
              </a:rPr>
              <a:t>1:1	B</a:t>
            </a:r>
            <a:r>
              <a:rPr kumimoji="1" lang="zh-CN" altLang="en-US" sz="2400" b="1" dirty="0">
                <a:solidFill>
                  <a:schemeClr val="bg1"/>
                </a:solidFill>
                <a:latin typeface="隶书" pitchFamily="49" charset="-122"/>
                <a:ea typeface="隶书" pitchFamily="49" charset="-122"/>
              </a:rPr>
              <a:t>． </a:t>
            </a:r>
            <a:r>
              <a:rPr kumimoji="1" lang="en-US" altLang="zh-CN" sz="2400" b="1" dirty="0">
                <a:solidFill>
                  <a:schemeClr val="bg1"/>
                </a:solidFill>
                <a:latin typeface="隶书" pitchFamily="49" charset="-122"/>
                <a:ea typeface="隶书" pitchFamily="49" charset="-122"/>
              </a:rPr>
              <a:t>1:2	C</a:t>
            </a:r>
            <a:r>
              <a:rPr kumimoji="1" lang="zh-CN" altLang="en-US" sz="2400" b="1" dirty="0">
                <a:solidFill>
                  <a:schemeClr val="bg1"/>
                </a:solidFill>
                <a:latin typeface="隶书" pitchFamily="49" charset="-122"/>
                <a:ea typeface="隶书" pitchFamily="49" charset="-122"/>
              </a:rPr>
              <a:t>． </a:t>
            </a:r>
            <a:r>
              <a:rPr kumimoji="1" lang="en-US" altLang="zh-CN" sz="2400" b="1" dirty="0">
                <a:solidFill>
                  <a:schemeClr val="bg1"/>
                </a:solidFill>
                <a:latin typeface="隶书" pitchFamily="49" charset="-122"/>
                <a:ea typeface="隶书" pitchFamily="49" charset="-122"/>
              </a:rPr>
              <a:t>2:1	D</a:t>
            </a:r>
            <a:r>
              <a:rPr kumimoji="1" lang="zh-CN" altLang="en-US" sz="2400" b="1" dirty="0">
                <a:solidFill>
                  <a:schemeClr val="bg1"/>
                </a:solidFill>
                <a:latin typeface="隶书" pitchFamily="49" charset="-122"/>
                <a:ea typeface="隶书" pitchFamily="49" charset="-122"/>
              </a:rPr>
              <a:t>． </a:t>
            </a:r>
            <a:r>
              <a:rPr kumimoji="1" lang="en-US" altLang="zh-CN" sz="2400" b="1" dirty="0">
                <a:solidFill>
                  <a:schemeClr val="bg1"/>
                </a:solidFill>
                <a:latin typeface="隶书" pitchFamily="49" charset="-122"/>
                <a:ea typeface="隶书" pitchFamily="49" charset="-122"/>
              </a:rPr>
              <a:t>2:3</a:t>
            </a:r>
          </a:p>
          <a:p>
            <a:pPr eaLnBrk="1" hangingPunct="1">
              <a:spcBef>
                <a:spcPct val="50000"/>
              </a:spcBef>
            </a:pPr>
            <a:r>
              <a:rPr kumimoji="1" lang="zh-CN" altLang="en-US" sz="2400" b="1" dirty="0">
                <a:solidFill>
                  <a:schemeClr val="bg1"/>
                </a:solidFill>
                <a:latin typeface="隶书" pitchFamily="49" charset="-122"/>
                <a:ea typeface="隶书" pitchFamily="49" charset="-122"/>
              </a:rPr>
              <a:t>练习</a:t>
            </a:r>
            <a:r>
              <a:rPr kumimoji="1" lang="en-US" altLang="zh-CN" sz="2400" b="1" dirty="0">
                <a:solidFill>
                  <a:schemeClr val="bg1"/>
                </a:solidFill>
                <a:latin typeface="隶书" pitchFamily="49" charset="-122"/>
                <a:ea typeface="隶书" pitchFamily="49" charset="-122"/>
              </a:rPr>
              <a:t>4</a:t>
            </a:r>
            <a:r>
              <a:rPr kumimoji="1" lang="zh-CN" altLang="en-US" sz="2400" b="1" dirty="0">
                <a:solidFill>
                  <a:schemeClr val="bg1"/>
                </a:solidFill>
                <a:latin typeface="隶书" pitchFamily="49" charset="-122"/>
                <a:ea typeface="隶书" pitchFamily="49" charset="-122"/>
              </a:rPr>
              <a:t>．臭氧</a:t>
            </a:r>
            <a:r>
              <a:rPr kumimoji="1" lang="en-US" altLang="zh-CN" sz="2400" b="1" dirty="0">
                <a:solidFill>
                  <a:schemeClr val="bg1"/>
                </a:solidFill>
                <a:latin typeface="隶书" pitchFamily="49" charset="-122"/>
                <a:ea typeface="隶书" pitchFamily="49" charset="-122"/>
              </a:rPr>
              <a:t>O</a:t>
            </a:r>
            <a:r>
              <a:rPr kumimoji="1" lang="en-US" altLang="zh-CN" sz="2400" b="1" baseline="-30000" dirty="0">
                <a:solidFill>
                  <a:schemeClr val="bg1"/>
                </a:solidFill>
                <a:latin typeface="隶书" pitchFamily="49" charset="-122"/>
                <a:ea typeface="隶书" pitchFamily="49" charset="-122"/>
              </a:rPr>
              <a:t>3</a:t>
            </a:r>
            <a:r>
              <a:rPr kumimoji="1" lang="zh-CN" altLang="en-US" sz="2400" b="1" dirty="0">
                <a:solidFill>
                  <a:schemeClr val="bg1"/>
                </a:solidFill>
                <a:latin typeface="隶书" pitchFamily="49" charset="-122"/>
                <a:ea typeface="隶书" pitchFamily="49" charset="-122"/>
              </a:rPr>
              <a:t>可以使湿润的淀粉碘化钾试纸变蓝，化学反应式为：</a:t>
            </a:r>
            <a:r>
              <a:rPr kumimoji="1" lang="en-US" altLang="zh-CN" sz="2400" b="1" dirty="0">
                <a:solidFill>
                  <a:schemeClr val="bg1"/>
                </a:solidFill>
                <a:latin typeface="隶书" pitchFamily="49" charset="-122"/>
                <a:ea typeface="隶书" pitchFamily="49" charset="-122"/>
              </a:rPr>
              <a:t>KI + O</a:t>
            </a:r>
            <a:r>
              <a:rPr kumimoji="1" lang="en-US" altLang="zh-CN" sz="2400" b="1" baseline="-30000" dirty="0">
                <a:solidFill>
                  <a:schemeClr val="bg1"/>
                </a:solidFill>
                <a:latin typeface="隶书" pitchFamily="49" charset="-122"/>
                <a:ea typeface="隶书" pitchFamily="49" charset="-122"/>
              </a:rPr>
              <a:t>3</a:t>
            </a:r>
            <a:r>
              <a:rPr kumimoji="1" lang="en-US" altLang="zh-CN" sz="2400" b="1" dirty="0">
                <a:solidFill>
                  <a:schemeClr val="bg1"/>
                </a:solidFill>
                <a:latin typeface="隶书" pitchFamily="49" charset="-122"/>
                <a:ea typeface="隶书" pitchFamily="49" charset="-122"/>
              </a:rPr>
              <a:t> + H</a:t>
            </a:r>
            <a:r>
              <a:rPr kumimoji="1" lang="en-US" altLang="zh-CN" sz="2400" b="1" baseline="-30000" dirty="0">
                <a:solidFill>
                  <a:schemeClr val="bg1"/>
                </a:solidFill>
                <a:latin typeface="隶书" pitchFamily="49" charset="-122"/>
                <a:ea typeface="隶书" pitchFamily="49" charset="-122"/>
              </a:rPr>
              <a:t>2</a:t>
            </a:r>
            <a:r>
              <a:rPr kumimoji="1" lang="en-US" altLang="zh-CN" sz="2400" b="1" dirty="0">
                <a:solidFill>
                  <a:schemeClr val="bg1"/>
                </a:solidFill>
                <a:latin typeface="隶书" pitchFamily="49" charset="-122"/>
                <a:ea typeface="隶书" pitchFamily="49" charset="-122"/>
              </a:rPr>
              <a:t>O → KOH + I</a:t>
            </a:r>
            <a:r>
              <a:rPr kumimoji="1" lang="en-US" altLang="zh-CN" sz="2400" b="1" baseline="-30000" dirty="0">
                <a:solidFill>
                  <a:schemeClr val="bg1"/>
                </a:solidFill>
                <a:latin typeface="隶书" pitchFamily="49" charset="-122"/>
                <a:ea typeface="隶书" pitchFamily="49" charset="-122"/>
              </a:rPr>
              <a:t>2</a:t>
            </a:r>
            <a:r>
              <a:rPr kumimoji="1" lang="en-US" altLang="zh-CN" sz="2400" b="1" dirty="0">
                <a:solidFill>
                  <a:schemeClr val="bg1"/>
                </a:solidFill>
                <a:latin typeface="隶书" pitchFamily="49" charset="-122"/>
                <a:ea typeface="隶书" pitchFamily="49" charset="-122"/>
              </a:rPr>
              <a:t> + O</a:t>
            </a:r>
            <a:r>
              <a:rPr kumimoji="1" lang="en-US" altLang="zh-CN" sz="2400" b="1" baseline="-30000"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（未配平），下列叙述中正确的是</a:t>
            </a:r>
          </a:p>
          <a:p>
            <a:pPr eaLnBrk="1" hangingPunct="1">
              <a:spcBef>
                <a:spcPct val="50000"/>
              </a:spcBef>
            </a:pPr>
            <a:r>
              <a:rPr kumimoji="1" lang="en-US" altLang="zh-CN" sz="2400" b="1" dirty="0">
                <a:solidFill>
                  <a:schemeClr val="bg1"/>
                </a:solidFill>
                <a:latin typeface="隶书" pitchFamily="49" charset="-122"/>
                <a:ea typeface="隶书" pitchFamily="49" charset="-122"/>
              </a:rPr>
              <a:t>A.O</a:t>
            </a:r>
            <a:r>
              <a:rPr kumimoji="1" lang="en-US" altLang="zh-CN" sz="2400" b="1" baseline="-30000" dirty="0">
                <a:solidFill>
                  <a:schemeClr val="bg1"/>
                </a:solidFill>
                <a:latin typeface="隶书" pitchFamily="49" charset="-122"/>
                <a:ea typeface="隶书" pitchFamily="49" charset="-122"/>
              </a:rPr>
              <a:t>3</a:t>
            </a:r>
            <a:r>
              <a:rPr kumimoji="1" lang="zh-CN" altLang="en-US" sz="2400" b="1" dirty="0">
                <a:solidFill>
                  <a:schemeClr val="bg1"/>
                </a:solidFill>
                <a:latin typeface="隶书" pitchFamily="49" charset="-122"/>
                <a:ea typeface="隶书" pitchFamily="49" charset="-122"/>
              </a:rPr>
              <a:t>在反应中被氧化成</a:t>
            </a:r>
            <a:r>
              <a:rPr kumimoji="1" lang="en-US" altLang="zh-CN" sz="2400" b="1" dirty="0">
                <a:solidFill>
                  <a:schemeClr val="bg1"/>
                </a:solidFill>
                <a:latin typeface="隶书" pitchFamily="49" charset="-122"/>
                <a:ea typeface="隶书" pitchFamily="49" charset="-122"/>
              </a:rPr>
              <a:t>O</a:t>
            </a:r>
            <a:r>
              <a:rPr kumimoji="1" lang="en-US" altLang="zh-CN" sz="2400" b="1" baseline="-30000" dirty="0">
                <a:solidFill>
                  <a:schemeClr val="bg1"/>
                </a:solidFill>
                <a:latin typeface="隶书" pitchFamily="49" charset="-122"/>
                <a:ea typeface="隶书" pitchFamily="49" charset="-122"/>
              </a:rPr>
              <a:t>2</a:t>
            </a:r>
            <a:r>
              <a:rPr kumimoji="1" lang="en-US" altLang="zh-CN" sz="2400" b="1" dirty="0">
                <a:solidFill>
                  <a:schemeClr val="bg1"/>
                </a:solidFill>
                <a:latin typeface="隶书" pitchFamily="49" charset="-122"/>
                <a:ea typeface="隶书" pitchFamily="49" charset="-122"/>
              </a:rPr>
              <a:t>   </a:t>
            </a:r>
          </a:p>
          <a:p>
            <a:pPr eaLnBrk="1" hangingPunct="1">
              <a:spcBef>
                <a:spcPct val="50000"/>
              </a:spcBef>
            </a:pPr>
            <a:r>
              <a:rPr kumimoji="1" lang="en-US" altLang="zh-CN" sz="2400" b="1" dirty="0">
                <a:solidFill>
                  <a:schemeClr val="bg1"/>
                </a:solidFill>
                <a:latin typeface="隶书" pitchFamily="49" charset="-122"/>
                <a:ea typeface="隶书" pitchFamily="49" charset="-122"/>
              </a:rPr>
              <a:t>B.</a:t>
            </a:r>
            <a:r>
              <a:rPr kumimoji="1" lang="zh-CN" altLang="en-US" sz="2400" b="1" dirty="0">
                <a:solidFill>
                  <a:schemeClr val="bg1"/>
                </a:solidFill>
                <a:latin typeface="隶书" pitchFamily="49" charset="-122"/>
                <a:ea typeface="隶书" pitchFamily="49" charset="-122"/>
              </a:rPr>
              <a:t>反应中氧化产物</a:t>
            </a:r>
            <a:r>
              <a:rPr kumimoji="1" lang="en-US" altLang="zh-CN" sz="2400" b="1" dirty="0">
                <a:solidFill>
                  <a:schemeClr val="bg1"/>
                </a:solidFill>
                <a:latin typeface="隶书" pitchFamily="49" charset="-122"/>
                <a:ea typeface="隶书" pitchFamily="49" charset="-122"/>
              </a:rPr>
              <a:t>O</a:t>
            </a:r>
            <a:r>
              <a:rPr kumimoji="1" lang="en-US" altLang="zh-CN" sz="2400" b="1" baseline="-30000"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与还原产物</a:t>
            </a:r>
            <a:r>
              <a:rPr kumimoji="1" lang="en-US" altLang="zh-CN" sz="2400" b="1" dirty="0">
                <a:solidFill>
                  <a:schemeClr val="bg1"/>
                </a:solidFill>
                <a:latin typeface="隶书" pitchFamily="49" charset="-122"/>
                <a:ea typeface="隶书" pitchFamily="49" charset="-122"/>
              </a:rPr>
              <a:t>I</a:t>
            </a:r>
            <a:r>
              <a:rPr kumimoji="1" lang="en-US" altLang="zh-CN" sz="2400" b="1" baseline="-30000" dirty="0">
                <a:solidFill>
                  <a:schemeClr val="bg1"/>
                </a:solidFill>
                <a:latin typeface="隶书" pitchFamily="49" charset="-122"/>
                <a:ea typeface="隶书" pitchFamily="49" charset="-122"/>
              </a:rPr>
              <a:t>2</a:t>
            </a:r>
            <a:r>
              <a:rPr kumimoji="1" lang="zh-CN" altLang="en-US" sz="2400" b="1" dirty="0">
                <a:solidFill>
                  <a:schemeClr val="bg1"/>
                </a:solidFill>
                <a:latin typeface="隶书" pitchFamily="49" charset="-122"/>
                <a:ea typeface="隶书" pitchFamily="49" charset="-122"/>
              </a:rPr>
              <a:t>的物质的量之比为</a:t>
            </a:r>
            <a:r>
              <a:rPr kumimoji="1" lang="en-US" altLang="zh-CN" sz="2400" b="1" dirty="0">
                <a:solidFill>
                  <a:schemeClr val="bg1"/>
                </a:solidFill>
                <a:latin typeface="隶书" pitchFamily="49" charset="-122"/>
                <a:ea typeface="隶书" pitchFamily="49" charset="-122"/>
              </a:rPr>
              <a:t>1:1</a:t>
            </a:r>
          </a:p>
          <a:p>
            <a:pPr eaLnBrk="1" hangingPunct="1">
              <a:spcBef>
                <a:spcPct val="50000"/>
              </a:spcBef>
            </a:pPr>
            <a:r>
              <a:rPr kumimoji="1" lang="en-US" altLang="zh-CN" sz="2400" b="1" dirty="0">
                <a:solidFill>
                  <a:schemeClr val="bg1"/>
                </a:solidFill>
                <a:latin typeface="隶书" pitchFamily="49" charset="-122"/>
                <a:ea typeface="隶书" pitchFamily="49" charset="-122"/>
              </a:rPr>
              <a:t>C.1molO</a:t>
            </a:r>
            <a:r>
              <a:rPr kumimoji="1" lang="en-US" altLang="zh-CN" sz="2400" b="1" baseline="-30000" dirty="0">
                <a:solidFill>
                  <a:schemeClr val="bg1"/>
                </a:solidFill>
                <a:latin typeface="隶书" pitchFamily="49" charset="-122"/>
                <a:ea typeface="隶书" pitchFamily="49" charset="-122"/>
              </a:rPr>
              <a:t>3</a:t>
            </a:r>
            <a:r>
              <a:rPr kumimoji="1" lang="zh-CN" altLang="en-US" sz="2400" b="1" dirty="0">
                <a:solidFill>
                  <a:schemeClr val="bg1"/>
                </a:solidFill>
                <a:latin typeface="隶书" pitchFamily="49" charset="-122"/>
                <a:ea typeface="隶书" pitchFamily="49" charset="-122"/>
              </a:rPr>
              <a:t>在反应中得到</a:t>
            </a:r>
            <a:r>
              <a:rPr kumimoji="1" lang="en-US" altLang="zh-CN" sz="2400" b="1" dirty="0">
                <a:solidFill>
                  <a:schemeClr val="bg1"/>
                </a:solidFill>
                <a:latin typeface="隶书" pitchFamily="49" charset="-122"/>
                <a:ea typeface="隶书" pitchFamily="49" charset="-122"/>
              </a:rPr>
              <a:t>6mol</a:t>
            </a:r>
            <a:r>
              <a:rPr kumimoji="1" lang="zh-CN" altLang="en-US" sz="2400" b="1" dirty="0">
                <a:solidFill>
                  <a:schemeClr val="bg1"/>
                </a:solidFill>
                <a:latin typeface="隶书" pitchFamily="49" charset="-122"/>
                <a:ea typeface="隶书" pitchFamily="49" charset="-122"/>
              </a:rPr>
              <a:t>电子	</a:t>
            </a:r>
          </a:p>
          <a:p>
            <a:pPr eaLnBrk="1" hangingPunct="1">
              <a:spcBef>
                <a:spcPct val="50000"/>
              </a:spcBef>
            </a:pPr>
            <a:r>
              <a:rPr kumimoji="1" lang="en-US" altLang="zh-CN" sz="2400" b="1" dirty="0">
                <a:solidFill>
                  <a:schemeClr val="bg1"/>
                </a:solidFill>
                <a:latin typeface="隶书" pitchFamily="49" charset="-122"/>
                <a:ea typeface="隶书" pitchFamily="49" charset="-122"/>
              </a:rPr>
              <a:t>D.</a:t>
            </a:r>
            <a:r>
              <a:rPr kumimoji="1" lang="zh-CN" altLang="en-US" sz="2400" b="1" dirty="0">
                <a:solidFill>
                  <a:schemeClr val="bg1"/>
                </a:solidFill>
                <a:latin typeface="隶书" pitchFamily="49" charset="-122"/>
                <a:ea typeface="隶书" pitchFamily="49" charset="-122"/>
              </a:rPr>
              <a:t>该反应中的还原产物是</a:t>
            </a:r>
            <a:r>
              <a:rPr kumimoji="1" lang="en-US" altLang="zh-CN" sz="2400" b="1" dirty="0">
                <a:solidFill>
                  <a:schemeClr val="bg1"/>
                </a:solidFill>
                <a:latin typeface="隶书" pitchFamily="49" charset="-122"/>
                <a:ea typeface="隶书" pitchFamily="49" charset="-122"/>
              </a:rPr>
              <a:t>KOH</a:t>
            </a:r>
          </a:p>
        </p:txBody>
      </p:sp>
    </p:spTree>
    <p:extLst>
      <p:ext uri="{BB962C8B-B14F-4D97-AF65-F5344CB8AC3E}">
        <p14:creationId xmlns:p14="http://schemas.microsoft.com/office/powerpoint/2010/main" val="3142041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79388" y="692150"/>
            <a:ext cx="8964612"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a:solidFill>
                  <a:schemeClr val="bg1"/>
                </a:solidFill>
                <a:latin typeface="Times New Roman" pitchFamily="18" charset="0"/>
              </a:rPr>
              <a:t>练习</a:t>
            </a:r>
            <a:r>
              <a:rPr kumimoji="1" lang="en-US" altLang="zh-CN" sz="2800" b="1">
                <a:solidFill>
                  <a:schemeClr val="bg1"/>
                </a:solidFill>
                <a:latin typeface="Times New Roman" pitchFamily="18" charset="0"/>
              </a:rPr>
              <a:t>5</a:t>
            </a:r>
            <a:r>
              <a:rPr kumimoji="1" lang="zh-CN" altLang="en-US" sz="2800" b="1">
                <a:solidFill>
                  <a:schemeClr val="bg1"/>
                </a:solidFill>
                <a:latin typeface="Times New Roman" pitchFamily="18" charset="0"/>
              </a:rPr>
              <a:t>：</a:t>
            </a:r>
            <a:r>
              <a:rPr kumimoji="1" lang="zh-CN" altLang="en-US" sz="2800" b="1">
                <a:solidFill>
                  <a:schemeClr val="bg1"/>
                </a:solidFill>
                <a:latin typeface="隶书" pitchFamily="49" charset="-122"/>
                <a:ea typeface="隶书" pitchFamily="49" charset="-122"/>
              </a:rPr>
              <a:t>实验室为监测空气中汞蒸气的含量；往往悬挂涂有</a:t>
            </a:r>
            <a:r>
              <a:rPr kumimoji="1" lang="en-US" altLang="zh-CN" sz="2800" b="1">
                <a:solidFill>
                  <a:schemeClr val="bg1"/>
                </a:solidFill>
                <a:latin typeface="隶书" pitchFamily="49" charset="-122"/>
                <a:ea typeface="隶书" pitchFamily="49" charset="-122"/>
              </a:rPr>
              <a:t>CuI</a:t>
            </a:r>
            <a:r>
              <a:rPr kumimoji="1" lang="zh-CN" altLang="en-US" sz="2800" b="1">
                <a:solidFill>
                  <a:schemeClr val="bg1"/>
                </a:solidFill>
                <a:latin typeface="隶书" pitchFamily="49" charset="-122"/>
                <a:ea typeface="隶书" pitchFamily="49" charset="-122"/>
              </a:rPr>
              <a:t>的滤纸，根据滤纸是否变色或颜色发生变化所用去的时间来判断空气中的含汞量，其反应为：</a:t>
            </a:r>
          </a:p>
          <a:p>
            <a:pPr algn="just" eaLnBrk="1" hangingPunct="1">
              <a:spcBef>
                <a:spcPct val="50000"/>
              </a:spcBef>
            </a:pPr>
            <a:r>
              <a:rPr kumimoji="1" lang="zh-CN" altLang="en-US" sz="2800" b="1">
                <a:solidFill>
                  <a:schemeClr val="bg1"/>
                </a:solidFill>
                <a:latin typeface="Times New Roman" pitchFamily="18" charset="0"/>
              </a:rPr>
              <a:t>　　　　</a:t>
            </a:r>
            <a:r>
              <a:rPr kumimoji="1" lang="en-US" altLang="zh-CN" sz="2800" b="1">
                <a:solidFill>
                  <a:schemeClr val="bg1"/>
                </a:solidFill>
                <a:latin typeface="Times New Roman" pitchFamily="18" charset="0"/>
              </a:rPr>
              <a:t>4CuI</a:t>
            </a:r>
            <a:r>
              <a:rPr kumimoji="1" lang="zh-CN" altLang="en-US" sz="2800" b="1">
                <a:solidFill>
                  <a:schemeClr val="bg1"/>
                </a:solidFill>
                <a:latin typeface="Times New Roman" pitchFamily="18" charset="0"/>
              </a:rPr>
              <a:t>＋</a:t>
            </a:r>
            <a:r>
              <a:rPr kumimoji="1" lang="en-US" altLang="zh-CN" sz="2800" b="1">
                <a:solidFill>
                  <a:schemeClr val="bg1"/>
                </a:solidFill>
                <a:latin typeface="Times New Roman" pitchFamily="18" charset="0"/>
              </a:rPr>
              <a:t>Hg→Cu</a:t>
            </a:r>
            <a:r>
              <a:rPr kumimoji="1" lang="en-US" altLang="zh-CN" sz="2800" b="1" baseline="-30000">
                <a:solidFill>
                  <a:schemeClr val="bg1"/>
                </a:solidFill>
                <a:latin typeface="Times New Roman" pitchFamily="18" charset="0"/>
              </a:rPr>
              <a:t>2</a:t>
            </a:r>
            <a:r>
              <a:rPr kumimoji="1" lang="en-US" altLang="zh-CN" sz="2800" b="1">
                <a:solidFill>
                  <a:schemeClr val="bg1"/>
                </a:solidFill>
                <a:latin typeface="Times New Roman" pitchFamily="18" charset="0"/>
              </a:rPr>
              <a:t>HgI</a:t>
            </a:r>
            <a:r>
              <a:rPr kumimoji="1" lang="en-US" altLang="zh-CN" sz="2800" b="1" baseline="-30000">
                <a:solidFill>
                  <a:schemeClr val="bg1"/>
                </a:solidFill>
                <a:latin typeface="Times New Roman" pitchFamily="18" charset="0"/>
              </a:rPr>
              <a:t>4</a:t>
            </a:r>
            <a:r>
              <a:rPr kumimoji="1" lang="zh-CN" altLang="en-US" sz="2800" b="1">
                <a:solidFill>
                  <a:schemeClr val="bg1"/>
                </a:solidFill>
                <a:latin typeface="Times New Roman" pitchFamily="18" charset="0"/>
              </a:rPr>
              <a:t>＋</a:t>
            </a:r>
            <a:r>
              <a:rPr kumimoji="1" lang="en-US" altLang="zh-CN" sz="2800" b="1">
                <a:solidFill>
                  <a:schemeClr val="bg1"/>
                </a:solidFill>
                <a:latin typeface="Times New Roman" pitchFamily="18" charset="0"/>
              </a:rPr>
              <a:t>2Cu</a:t>
            </a:r>
          </a:p>
          <a:p>
            <a:pPr algn="just" eaLnBrk="1" hangingPunct="1">
              <a:spcBef>
                <a:spcPct val="50000"/>
              </a:spcBef>
            </a:pPr>
            <a:r>
              <a:rPr kumimoji="1" lang="en-US" altLang="zh-CN" sz="2800" b="1">
                <a:solidFill>
                  <a:schemeClr val="bg1"/>
                </a:solidFill>
                <a:latin typeface="Times New Roman" pitchFamily="18" charset="0"/>
              </a:rPr>
              <a:t>①</a:t>
            </a:r>
            <a:r>
              <a:rPr kumimoji="1" lang="zh-CN" altLang="en-US" sz="2800" b="1">
                <a:solidFill>
                  <a:schemeClr val="bg1"/>
                </a:solidFill>
                <a:latin typeface="Times New Roman" pitchFamily="18" charset="0"/>
                <a:ea typeface="隶书" pitchFamily="49" charset="-122"/>
              </a:rPr>
              <a:t>上述反应产物</a:t>
            </a:r>
            <a:r>
              <a:rPr kumimoji="1" lang="en-US" altLang="zh-CN" sz="2800" b="1">
                <a:solidFill>
                  <a:schemeClr val="bg1"/>
                </a:solidFill>
                <a:latin typeface="Times New Roman" pitchFamily="18" charset="0"/>
              </a:rPr>
              <a:t>Cu</a:t>
            </a:r>
            <a:r>
              <a:rPr kumimoji="1" lang="en-US" altLang="zh-CN" sz="2800" b="1" baseline="-30000">
                <a:solidFill>
                  <a:schemeClr val="bg1"/>
                </a:solidFill>
                <a:latin typeface="Times New Roman" pitchFamily="18" charset="0"/>
              </a:rPr>
              <a:t>2</a:t>
            </a:r>
            <a:r>
              <a:rPr kumimoji="1" lang="en-US" altLang="zh-CN" sz="2800" b="1">
                <a:solidFill>
                  <a:schemeClr val="bg1"/>
                </a:solidFill>
                <a:latin typeface="Times New Roman" pitchFamily="18" charset="0"/>
              </a:rPr>
              <a:t>HgI</a:t>
            </a:r>
            <a:r>
              <a:rPr kumimoji="1" lang="en-US" altLang="zh-CN" sz="2800" b="1" baseline="-30000">
                <a:solidFill>
                  <a:schemeClr val="bg1"/>
                </a:solidFill>
                <a:latin typeface="Times New Roman" pitchFamily="18" charset="0"/>
              </a:rPr>
              <a:t>4</a:t>
            </a:r>
            <a:r>
              <a:rPr kumimoji="1" lang="zh-CN" altLang="en-US" sz="2800" b="1">
                <a:solidFill>
                  <a:schemeClr val="bg1"/>
                </a:solidFill>
                <a:latin typeface="Times New Roman" pitchFamily="18" charset="0"/>
              </a:rPr>
              <a:t>中，</a:t>
            </a:r>
            <a:r>
              <a:rPr kumimoji="1" lang="en-US" altLang="zh-CN" sz="2800" b="1">
                <a:solidFill>
                  <a:schemeClr val="bg1"/>
                </a:solidFill>
                <a:latin typeface="Times New Roman" pitchFamily="18" charset="0"/>
              </a:rPr>
              <a:t>Cu</a:t>
            </a:r>
            <a:r>
              <a:rPr kumimoji="1" lang="zh-CN" altLang="en-US" sz="2800" b="1">
                <a:solidFill>
                  <a:schemeClr val="bg1"/>
                </a:solidFill>
                <a:latin typeface="隶书" pitchFamily="49" charset="-122"/>
                <a:ea typeface="隶书" pitchFamily="49" charset="-122"/>
              </a:rPr>
              <a:t>元素显</a:t>
            </a:r>
            <a:r>
              <a:rPr kumimoji="1" lang="zh-CN" altLang="en-US" sz="2800" b="1" u="sng">
                <a:solidFill>
                  <a:schemeClr val="bg1"/>
                </a:solidFill>
                <a:latin typeface="隶书" pitchFamily="49" charset="-122"/>
                <a:ea typeface="隶书" pitchFamily="49" charset="-122"/>
              </a:rPr>
              <a:t>       </a:t>
            </a:r>
            <a:r>
              <a:rPr kumimoji="1" lang="zh-CN" altLang="en-US" sz="2800" b="1">
                <a:solidFill>
                  <a:schemeClr val="bg1"/>
                </a:solidFill>
                <a:latin typeface="隶书" pitchFamily="49" charset="-122"/>
                <a:ea typeface="隶书" pitchFamily="49" charset="-122"/>
              </a:rPr>
              <a:t>价</a:t>
            </a:r>
            <a:r>
              <a:rPr kumimoji="1" lang="zh-CN" altLang="en-US" sz="2800" b="1">
                <a:solidFill>
                  <a:schemeClr val="bg1"/>
                </a:solidFill>
                <a:latin typeface="Times New Roman" pitchFamily="18" charset="0"/>
              </a:rPr>
              <a:t>。</a:t>
            </a:r>
          </a:p>
          <a:p>
            <a:pPr algn="just" eaLnBrk="1" hangingPunct="1">
              <a:spcBef>
                <a:spcPct val="50000"/>
              </a:spcBef>
            </a:pPr>
            <a:r>
              <a:rPr kumimoji="1" lang="zh-CN" altLang="en-US" sz="2800" b="1">
                <a:solidFill>
                  <a:schemeClr val="bg1"/>
                </a:solidFill>
                <a:latin typeface="Times New Roman" pitchFamily="18" charset="0"/>
              </a:rPr>
              <a:t>②</a:t>
            </a:r>
            <a:r>
              <a:rPr kumimoji="1" lang="zh-CN" altLang="en-US" sz="2800" b="1">
                <a:solidFill>
                  <a:schemeClr val="bg1"/>
                </a:solidFill>
                <a:latin typeface="隶书" pitchFamily="49" charset="-122"/>
                <a:ea typeface="隶书" pitchFamily="49" charset="-122"/>
              </a:rPr>
              <a:t>以上反应中的氧化剂为</a:t>
            </a:r>
            <a:r>
              <a:rPr kumimoji="1" lang="zh-CN" altLang="en-US" sz="2800" b="1" u="sng">
                <a:solidFill>
                  <a:schemeClr val="bg1"/>
                </a:solidFill>
                <a:latin typeface="隶书" pitchFamily="49" charset="-122"/>
                <a:ea typeface="隶书" pitchFamily="49" charset="-122"/>
              </a:rPr>
              <a:t>      </a:t>
            </a:r>
            <a:r>
              <a:rPr kumimoji="1" lang="zh-CN" altLang="en-US" sz="2800" b="1">
                <a:solidFill>
                  <a:schemeClr val="bg1"/>
                </a:solidFill>
                <a:latin typeface="隶书" pitchFamily="49" charset="-122"/>
                <a:ea typeface="隶书" pitchFamily="49" charset="-122"/>
              </a:rPr>
              <a:t>，当有</a:t>
            </a:r>
            <a:r>
              <a:rPr kumimoji="1" lang="en-US" altLang="zh-CN" sz="2800" b="1">
                <a:solidFill>
                  <a:schemeClr val="bg1"/>
                </a:solidFill>
                <a:latin typeface="Times New Roman" pitchFamily="18" charset="0"/>
                <a:ea typeface="隶书" pitchFamily="49" charset="-122"/>
              </a:rPr>
              <a:t>1 mol CuI</a:t>
            </a:r>
            <a:r>
              <a:rPr kumimoji="1" lang="zh-CN" altLang="en-US" sz="2800" b="1">
                <a:solidFill>
                  <a:schemeClr val="bg1"/>
                </a:solidFill>
                <a:latin typeface="隶书" pitchFamily="49" charset="-122"/>
                <a:ea typeface="隶书" pitchFamily="49" charset="-122"/>
              </a:rPr>
              <a:t>参与反应时，转移电子</a:t>
            </a:r>
            <a:r>
              <a:rPr kumimoji="1" lang="zh-CN" altLang="en-US" sz="2800" b="1" u="sng">
                <a:solidFill>
                  <a:schemeClr val="bg1"/>
                </a:solidFill>
                <a:latin typeface="Times New Roman" pitchFamily="18" charset="0"/>
                <a:ea typeface="隶书" pitchFamily="49" charset="-122"/>
              </a:rPr>
              <a:t>     </a:t>
            </a:r>
            <a:r>
              <a:rPr kumimoji="1" lang="en-US" altLang="zh-CN" sz="2800" b="1">
                <a:solidFill>
                  <a:schemeClr val="bg1"/>
                </a:solidFill>
                <a:latin typeface="Times New Roman" pitchFamily="18" charset="0"/>
                <a:ea typeface="隶书" pitchFamily="49" charset="-122"/>
              </a:rPr>
              <a:t>mol</a:t>
            </a:r>
            <a:r>
              <a:rPr kumimoji="1" lang="zh-CN" altLang="en-US" sz="2800" b="1">
                <a:solidFill>
                  <a:schemeClr val="bg1"/>
                </a:solidFill>
                <a:latin typeface="隶书" pitchFamily="49" charset="-122"/>
                <a:ea typeface="隶书" pitchFamily="49" charset="-122"/>
              </a:rPr>
              <a:t>。</a:t>
            </a:r>
          </a:p>
          <a:p>
            <a:pPr algn="just" eaLnBrk="1" hangingPunct="1">
              <a:spcBef>
                <a:spcPct val="50000"/>
              </a:spcBef>
            </a:pPr>
            <a:r>
              <a:rPr kumimoji="1" lang="zh-CN" altLang="en-US" sz="2800" b="1">
                <a:solidFill>
                  <a:schemeClr val="bg1"/>
                </a:solidFill>
                <a:latin typeface="Times New Roman" pitchFamily="18" charset="0"/>
              </a:rPr>
              <a:t>③</a:t>
            </a:r>
            <a:r>
              <a:rPr kumimoji="1" lang="en-US" altLang="zh-CN" sz="2800" b="1">
                <a:solidFill>
                  <a:schemeClr val="bg1"/>
                </a:solidFill>
                <a:latin typeface="Times New Roman" pitchFamily="18" charset="0"/>
                <a:ea typeface="隶书" pitchFamily="49" charset="-122"/>
              </a:rPr>
              <a:t>CuI</a:t>
            </a:r>
            <a:r>
              <a:rPr kumimoji="1" lang="zh-CN" altLang="en-US" sz="2800" b="1">
                <a:solidFill>
                  <a:schemeClr val="bg1"/>
                </a:solidFill>
                <a:latin typeface="隶书" pitchFamily="49" charset="-122"/>
                <a:ea typeface="隶书" pitchFamily="49" charset="-122"/>
              </a:rPr>
              <a:t>可由</a:t>
            </a:r>
            <a:r>
              <a:rPr kumimoji="1" lang="en-US" altLang="zh-CN" sz="2800" b="1">
                <a:solidFill>
                  <a:schemeClr val="bg1"/>
                </a:solidFill>
                <a:latin typeface="Times New Roman" pitchFamily="18" charset="0"/>
                <a:ea typeface="隶书" pitchFamily="49" charset="-122"/>
              </a:rPr>
              <a:t>Cu</a:t>
            </a:r>
            <a:r>
              <a:rPr kumimoji="1" lang="en-US" altLang="zh-CN" sz="2800" b="1" baseline="30000">
                <a:solidFill>
                  <a:schemeClr val="bg1"/>
                </a:solidFill>
                <a:latin typeface="Times New Roman" pitchFamily="18" charset="0"/>
                <a:ea typeface="隶书" pitchFamily="49" charset="-122"/>
              </a:rPr>
              <a:t>2</a:t>
            </a:r>
            <a:r>
              <a:rPr kumimoji="1" lang="zh-CN" altLang="en-US" sz="2800" b="1" baseline="30000">
                <a:solidFill>
                  <a:schemeClr val="bg1"/>
                </a:solidFill>
                <a:latin typeface="Times New Roman" pitchFamily="18" charset="0"/>
                <a:ea typeface="隶书" pitchFamily="49" charset="-122"/>
              </a:rPr>
              <a:t>＋</a:t>
            </a:r>
            <a:r>
              <a:rPr kumimoji="1" lang="zh-CN" altLang="en-US" sz="2800" b="1">
                <a:solidFill>
                  <a:schemeClr val="bg1"/>
                </a:solidFill>
                <a:latin typeface="隶书" pitchFamily="49" charset="-122"/>
                <a:ea typeface="隶书" pitchFamily="49" charset="-122"/>
              </a:rPr>
              <a:t>与</a:t>
            </a:r>
            <a:r>
              <a:rPr kumimoji="1" lang="en-US" altLang="zh-CN" sz="2800" b="1">
                <a:solidFill>
                  <a:schemeClr val="bg1"/>
                </a:solidFill>
                <a:latin typeface="Times New Roman" pitchFamily="18" charset="0"/>
                <a:ea typeface="隶书" pitchFamily="49" charset="-122"/>
              </a:rPr>
              <a:t>I</a:t>
            </a:r>
            <a:r>
              <a:rPr kumimoji="1" lang="zh-CN" altLang="en-US" sz="2800" b="1" baseline="30000">
                <a:solidFill>
                  <a:schemeClr val="bg1"/>
                </a:solidFill>
                <a:latin typeface="Times New Roman" pitchFamily="18" charset="0"/>
                <a:ea typeface="隶书" pitchFamily="49" charset="-122"/>
              </a:rPr>
              <a:t>－</a:t>
            </a:r>
            <a:r>
              <a:rPr kumimoji="1" lang="zh-CN" altLang="en-US" sz="2800" b="1">
                <a:solidFill>
                  <a:schemeClr val="bg1"/>
                </a:solidFill>
                <a:latin typeface="隶书" pitchFamily="49" charset="-122"/>
                <a:ea typeface="隶书" pitchFamily="49" charset="-122"/>
              </a:rPr>
              <a:t>直接反应制得，请配平下列反应的离子方程式。</a:t>
            </a:r>
          </a:p>
          <a:p>
            <a:pPr algn="just" eaLnBrk="1" fontAlgn="ctr" hangingPunct="1">
              <a:spcBef>
                <a:spcPct val="50000"/>
              </a:spcBef>
            </a:pPr>
            <a:r>
              <a:rPr kumimoji="1" lang="zh-CN" altLang="en-US" sz="2800" b="1">
                <a:solidFill>
                  <a:schemeClr val="bg1"/>
                </a:solidFill>
                <a:latin typeface="Times New Roman" pitchFamily="18" charset="0"/>
              </a:rPr>
              <a:t>　　　　　  </a:t>
            </a:r>
            <a:r>
              <a:rPr kumimoji="1" lang="en-US" altLang="zh-CN" sz="2800" b="1">
                <a:solidFill>
                  <a:schemeClr val="bg1"/>
                </a:solidFill>
                <a:latin typeface="Times New Roman" pitchFamily="18" charset="0"/>
              </a:rPr>
              <a:t>Cu</a:t>
            </a:r>
            <a:r>
              <a:rPr kumimoji="1" lang="en-US" altLang="zh-CN" sz="2800" b="1" baseline="30000">
                <a:solidFill>
                  <a:schemeClr val="bg1"/>
                </a:solidFill>
                <a:latin typeface="Times New Roman" pitchFamily="18" charset="0"/>
              </a:rPr>
              <a:t>2</a:t>
            </a:r>
            <a:r>
              <a:rPr kumimoji="1" lang="zh-CN" altLang="en-US" sz="2800" b="1" baseline="30000">
                <a:solidFill>
                  <a:schemeClr val="bg1"/>
                </a:solidFill>
                <a:latin typeface="Times New Roman" pitchFamily="18" charset="0"/>
              </a:rPr>
              <a:t>＋ </a:t>
            </a:r>
            <a:r>
              <a:rPr kumimoji="1" lang="zh-CN" altLang="en-US" sz="2800" b="1">
                <a:solidFill>
                  <a:schemeClr val="bg1"/>
                </a:solidFill>
                <a:latin typeface="Times New Roman" pitchFamily="18" charset="0"/>
              </a:rPr>
              <a:t>＋   </a:t>
            </a:r>
            <a:r>
              <a:rPr kumimoji="1" lang="en-US" altLang="zh-CN" sz="2800" b="1">
                <a:solidFill>
                  <a:schemeClr val="bg1"/>
                </a:solidFill>
                <a:latin typeface="Times New Roman" pitchFamily="18" charset="0"/>
              </a:rPr>
              <a:t>I</a:t>
            </a:r>
            <a:r>
              <a:rPr kumimoji="1" lang="zh-CN" altLang="en-US" sz="2800" b="1" baseline="30000">
                <a:solidFill>
                  <a:schemeClr val="bg1"/>
                </a:solidFill>
                <a:latin typeface="Times New Roman" pitchFamily="18" charset="0"/>
              </a:rPr>
              <a:t>－</a:t>
            </a:r>
            <a:r>
              <a:rPr kumimoji="1" lang="zh-CN" altLang="en-US" sz="2800" b="1">
                <a:solidFill>
                  <a:schemeClr val="bg1"/>
                </a:solidFill>
                <a:latin typeface="Times New Roman" pitchFamily="18" charset="0"/>
              </a:rPr>
              <a:t>→   </a:t>
            </a:r>
            <a:r>
              <a:rPr kumimoji="1" lang="en-US" altLang="zh-CN" sz="2800" b="1">
                <a:solidFill>
                  <a:schemeClr val="bg1"/>
                </a:solidFill>
                <a:latin typeface="Times New Roman" pitchFamily="18" charset="0"/>
              </a:rPr>
              <a:t>CuI</a:t>
            </a:r>
            <a:r>
              <a:rPr kumimoji="1" lang="zh-CN" altLang="en-US" sz="2800" b="1">
                <a:solidFill>
                  <a:schemeClr val="bg1"/>
                </a:solidFill>
                <a:latin typeface="Times New Roman" pitchFamily="18" charset="0"/>
              </a:rPr>
              <a:t>＋  </a:t>
            </a:r>
            <a:r>
              <a:rPr kumimoji="1" lang="en-US" altLang="zh-CN" sz="2800" b="1">
                <a:solidFill>
                  <a:schemeClr val="bg1"/>
                </a:solidFill>
                <a:latin typeface="Times New Roman" pitchFamily="18" charset="0"/>
              </a:rPr>
              <a:t>I</a:t>
            </a:r>
            <a:r>
              <a:rPr kumimoji="1" lang="en-US" altLang="zh-CN" sz="2800" b="1" baseline="-30000">
                <a:solidFill>
                  <a:schemeClr val="bg1"/>
                </a:solidFill>
                <a:latin typeface="Times New Roman" pitchFamily="18" charset="0"/>
              </a:rPr>
              <a:t>3</a:t>
            </a:r>
            <a:r>
              <a:rPr kumimoji="1" lang="zh-CN" altLang="en-US" sz="2800" b="1" baseline="30000">
                <a:solidFill>
                  <a:schemeClr val="bg1"/>
                </a:solidFill>
                <a:latin typeface="Times New Roman" pitchFamily="18" charset="0"/>
              </a:rPr>
              <a:t>－</a:t>
            </a:r>
          </a:p>
        </p:txBody>
      </p:sp>
    </p:spTree>
    <p:extLst>
      <p:ext uri="{BB962C8B-B14F-4D97-AF65-F5344CB8AC3E}">
        <p14:creationId xmlns:p14="http://schemas.microsoft.com/office/powerpoint/2010/main" val="2712501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2"/>
          <p:cNvSpPr>
            <a:spLocks noChangeArrowheads="1" noChangeShapeType="1"/>
          </p:cNvSpPr>
          <p:nvPr/>
        </p:nvSpPr>
        <p:spPr bwMode="auto">
          <a:xfrm>
            <a:off x="755576" y="2132856"/>
            <a:ext cx="7416800" cy="2159273"/>
          </a:xfrm>
          <a:prstGeom prst="rect">
            <a:avLst/>
          </a:prstGeom>
        </p:spPr>
        <p:txBody>
          <a:bodyPr wrap="none" fromWordArt="1">
            <a:prstTxWarp prst="textDeflate">
              <a:avLst>
                <a:gd name="adj" fmla="val 18750"/>
              </a:avLst>
            </a:prstTxWarp>
          </a:bodyPr>
          <a:lstStyle/>
          <a:p>
            <a:pPr algn="ctr"/>
            <a:r>
              <a:rPr lang="zh-CN" altLang="en-US" sz="6000" b="1" kern="10" spc="-300" dirty="0">
                <a:ln w="12700" cmpd="sng">
                  <a:solidFill>
                    <a:srgbClr val="B2B2B2"/>
                  </a:solidFill>
                  <a:round/>
                  <a:headEnd/>
                  <a:tailEnd/>
                </a:ln>
                <a:gradFill rotWithShape="0">
                  <a:gsLst>
                    <a:gs pos="0">
                      <a:srgbClr val="520402"/>
                    </a:gs>
                    <a:gs pos="100000">
                      <a:srgbClr val="FFCC00"/>
                    </a:gs>
                  </a:gsLst>
                  <a:lin ang="5400000" scaled="1"/>
                </a:gradFill>
                <a:latin typeface="华文行楷"/>
              </a:rPr>
              <a:t>氧化还原反应方程式的配平</a:t>
            </a:r>
          </a:p>
        </p:txBody>
      </p:sp>
    </p:spTree>
    <p:extLst>
      <p:ext uri="{BB962C8B-B14F-4D97-AF65-F5344CB8AC3E}">
        <p14:creationId xmlns:p14="http://schemas.microsoft.com/office/powerpoint/2010/main" val="6411299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30981" y="846749"/>
            <a:ext cx="8107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dirty="0">
                <a:solidFill>
                  <a:srgbClr val="FF0000"/>
                </a:solidFill>
                <a:latin typeface="Times New Roman" pitchFamily="18" charset="0"/>
                <a:ea typeface="华文新魏"/>
                <a:cs typeface="华文新魏"/>
              </a:rPr>
              <a:t>七</a:t>
            </a:r>
            <a:r>
              <a:rPr kumimoji="1" lang="en-US" altLang="zh-CN" sz="3200" b="1" dirty="0">
                <a:solidFill>
                  <a:srgbClr val="FF0000"/>
                </a:solidFill>
                <a:latin typeface="Times New Roman" pitchFamily="18" charset="0"/>
                <a:ea typeface="华文新魏"/>
                <a:cs typeface="华文新魏"/>
              </a:rPr>
              <a:t>.</a:t>
            </a:r>
            <a:r>
              <a:rPr kumimoji="1" lang="zh-CN" altLang="en-US" sz="3200" b="1" dirty="0">
                <a:solidFill>
                  <a:srgbClr val="FF0000"/>
                </a:solidFill>
                <a:latin typeface="Times New Roman" pitchFamily="18" charset="0"/>
                <a:ea typeface="华文新魏"/>
                <a:cs typeface="华文新魏"/>
              </a:rPr>
              <a:t>氧化还原反应的配平</a:t>
            </a:r>
            <a:r>
              <a:rPr kumimoji="1" lang="en-US" altLang="zh-CN" sz="3200" b="1" dirty="0">
                <a:solidFill>
                  <a:srgbClr val="FF0000"/>
                </a:solidFill>
                <a:latin typeface="Times New Roman" pitchFamily="18" charset="0"/>
                <a:ea typeface="华文新魏"/>
                <a:cs typeface="华文新魏"/>
              </a:rPr>
              <a:t>——</a:t>
            </a:r>
            <a:r>
              <a:rPr kumimoji="1" lang="zh-CN" altLang="en-US" sz="3200" b="1" dirty="0">
                <a:solidFill>
                  <a:srgbClr val="FF0000"/>
                </a:solidFill>
                <a:latin typeface="Times New Roman" pitchFamily="18" charset="0"/>
                <a:ea typeface="华文新魏"/>
                <a:cs typeface="华文新魏"/>
              </a:rPr>
              <a:t>化合价升降法</a:t>
            </a:r>
          </a:p>
        </p:txBody>
      </p:sp>
      <p:sp>
        <p:nvSpPr>
          <p:cNvPr id="118787" name="Text Box 5"/>
          <p:cNvSpPr txBox="1">
            <a:spLocks noChangeArrowheads="1"/>
          </p:cNvSpPr>
          <p:nvPr/>
        </p:nvSpPr>
        <p:spPr bwMode="auto">
          <a:xfrm>
            <a:off x="611560" y="1844824"/>
            <a:ext cx="69342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dirty="0">
                <a:solidFill>
                  <a:schemeClr val="bg1"/>
                </a:solidFill>
                <a:latin typeface="Times New Roman" pitchFamily="18" charset="0"/>
                <a:ea typeface="华文新魏"/>
                <a:cs typeface="华文新魏"/>
              </a:rPr>
              <a:t>配平方法：</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1</a:t>
            </a:r>
            <a:r>
              <a:rPr kumimoji="1" lang="zh-CN" altLang="en-US" sz="2800" b="1" dirty="0">
                <a:solidFill>
                  <a:schemeClr val="bg1"/>
                </a:solidFill>
                <a:latin typeface="Times New Roman" pitchFamily="18" charset="0"/>
                <a:ea typeface="华文新魏"/>
                <a:cs typeface="华文新魏"/>
              </a:rPr>
              <a:t>）写出反应物、生成物</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2</a:t>
            </a:r>
            <a:r>
              <a:rPr kumimoji="1" lang="zh-CN" altLang="en-US" sz="2800" b="1" dirty="0">
                <a:solidFill>
                  <a:schemeClr val="bg1"/>
                </a:solidFill>
                <a:latin typeface="Times New Roman" pitchFamily="18" charset="0"/>
                <a:ea typeface="华文新魏"/>
                <a:cs typeface="华文新魏"/>
              </a:rPr>
              <a:t>）标出发生变化的元素化合价</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3</a:t>
            </a:r>
            <a:r>
              <a:rPr kumimoji="1" lang="zh-CN" altLang="en-US" sz="2800" b="1" dirty="0">
                <a:solidFill>
                  <a:schemeClr val="bg1"/>
                </a:solidFill>
                <a:latin typeface="Times New Roman" pitchFamily="18" charset="0"/>
                <a:ea typeface="华文新魏"/>
                <a:cs typeface="华文新魏"/>
              </a:rPr>
              <a:t>）标出化合价的变化值</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4</a:t>
            </a:r>
            <a:r>
              <a:rPr kumimoji="1" lang="zh-CN" altLang="en-US" sz="2800" b="1" dirty="0">
                <a:solidFill>
                  <a:schemeClr val="bg1"/>
                </a:solidFill>
                <a:latin typeface="Times New Roman" pitchFamily="18" charset="0"/>
                <a:ea typeface="华文新魏"/>
                <a:cs typeface="华文新魏"/>
              </a:rPr>
              <a:t>）用最小公倍数法求出升降总数</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5</a:t>
            </a:r>
            <a:r>
              <a:rPr kumimoji="1" lang="zh-CN" altLang="en-US" sz="2800" b="1" dirty="0">
                <a:solidFill>
                  <a:schemeClr val="bg1"/>
                </a:solidFill>
                <a:latin typeface="Times New Roman" pitchFamily="18" charset="0"/>
                <a:ea typeface="华文新魏"/>
                <a:cs typeface="华文新魏"/>
              </a:rPr>
              <a:t>）配出化学计量数</a:t>
            </a:r>
          </a:p>
          <a:p>
            <a:pPr eaLnBrk="1" hangingPunct="1"/>
            <a:r>
              <a:rPr kumimoji="1" lang="zh-CN" altLang="en-US" sz="2800" b="1" dirty="0">
                <a:solidFill>
                  <a:schemeClr val="bg1"/>
                </a:solidFill>
                <a:latin typeface="Times New Roman" pitchFamily="18" charset="0"/>
                <a:ea typeface="华文新魏"/>
                <a:cs typeface="华文新魏"/>
              </a:rPr>
              <a:t>    （</a:t>
            </a:r>
            <a:r>
              <a:rPr kumimoji="1" lang="en-US" altLang="zh-CN" sz="2800" b="1" dirty="0">
                <a:solidFill>
                  <a:schemeClr val="bg1"/>
                </a:solidFill>
                <a:latin typeface="Times New Roman" pitchFamily="18" charset="0"/>
                <a:ea typeface="华文新魏"/>
                <a:cs typeface="华文新魏"/>
              </a:rPr>
              <a:t>6</a:t>
            </a:r>
            <a:r>
              <a:rPr kumimoji="1" lang="zh-CN" altLang="en-US" sz="2800" b="1" dirty="0">
                <a:solidFill>
                  <a:schemeClr val="bg1"/>
                </a:solidFill>
                <a:latin typeface="Times New Roman" pitchFamily="18" charset="0"/>
                <a:ea typeface="华文新魏"/>
                <a:cs typeface="华文新魏"/>
              </a:rPr>
              <a:t>）检查方程式两边是否质量守恒</a:t>
            </a:r>
          </a:p>
        </p:txBody>
      </p:sp>
    </p:spTree>
    <p:extLst>
      <p:ext uri="{BB962C8B-B14F-4D97-AF65-F5344CB8AC3E}">
        <p14:creationId xmlns:p14="http://schemas.microsoft.com/office/powerpoint/2010/main" val="22360322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8" name="Text Box 2"/>
          <p:cNvSpPr txBox="1">
            <a:spLocks noChangeArrowheads="1"/>
          </p:cNvSpPr>
          <p:nvPr/>
        </p:nvSpPr>
        <p:spPr bwMode="auto">
          <a:xfrm>
            <a:off x="684213" y="692150"/>
            <a:ext cx="5183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600" b="1">
              <a:latin typeface="Arial" pitchFamily="34" charset="0"/>
            </a:endParaRPr>
          </a:p>
        </p:txBody>
      </p:sp>
      <p:sp>
        <p:nvSpPr>
          <p:cNvPr id="4099" name="Text Box 3"/>
          <p:cNvSpPr txBox="1">
            <a:spLocks noChangeArrowheads="1"/>
          </p:cNvSpPr>
          <p:nvPr/>
        </p:nvSpPr>
        <p:spPr bwMode="auto">
          <a:xfrm>
            <a:off x="539750" y="3213100"/>
            <a:ext cx="6624638"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Ag</a:t>
            </a:r>
            <a:r>
              <a:rPr lang="zh-CN" altLang="zh-CN" sz="3600" b="1" baseline="-25000">
                <a:latin typeface="Arial" pitchFamily="34" charset="0"/>
              </a:rPr>
              <a:t>3</a:t>
            </a:r>
            <a:r>
              <a:rPr lang="zh-CN" altLang="zh-CN" sz="3600" b="1">
                <a:latin typeface="Arial" pitchFamily="34" charset="0"/>
              </a:rPr>
              <a:t>AsO</a:t>
            </a:r>
            <a:r>
              <a:rPr lang="zh-CN" altLang="zh-CN" sz="3600" b="1" baseline="-25000">
                <a:latin typeface="Arial" pitchFamily="34" charset="0"/>
              </a:rPr>
              <a:t>4 </a:t>
            </a:r>
            <a:r>
              <a:rPr lang="zh-CN" altLang="zh-CN" sz="3600" b="1">
                <a:latin typeface="Arial" pitchFamily="34" charset="0"/>
              </a:rPr>
              <a:t>+    Zn +    H</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  </a:t>
            </a:r>
            <a:r>
              <a:rPr lang="zh-CN" altLang="zh-CN" sz="3600" b="1">
                <a:latin typeface="Arial" pitchFamily="34" charset="0"/>
              </a:rPr>
              <a:t>—</a:t>
            </a:r>
          </a:p>
          <a:p>
            <a:pPr>
              <a:spcBef>
                <a:spcPct val="50000"/>
              </a:spcBef>
            </a:pPr>
            <a:endParaRPr lang="zh-CN" altLang="zh-CN" sz="3600" b="1">
              <a:latin typeface="Arial" pitchFamily="34" charset="0"/>
            </a:endParaRPr>
          </a:p>
          <a:p>
            <a:pPr>
              <a:spcBef>
                <a:spcPct val="50000"/>
              </a:spcBef>
            </a:pPr>
            <a:endParaRPr lang="zh-CN" altLang="zh-CN" sz="3600" b="1">
              <a:latin typeface="Arial" pitchFamily="34" charset="0"/>
            </a:endParaRPr>
          </a:p>
          <a:p>
            <a:pPr>
              <a:spcBef>
                <a:spcPct val="50000"/>
              </a:spcBef>
            </a:pPr>
            <a:r>
              <a:rPr lang="zh-CN" altLang="zh-CN" sz="3600" b="1">
                <a:latin typeface="Arial" pitchFamily="34" charset="0"/>
              </a:rPr>
              <a:t>Ag +   AsH</a:t>
            </a:r>
            <a:r>
              <a:rPr lang="zh-CN" altLang="zh-CN" sz="3600" b="1" baseline="-25000">
                <a:latin typeface="Arial" pitchFamily="34" charset="0"/>
              </a:rPr>
              <a:t>3 </a:t>
            </a:r>
            <a:r>
              <a:rPr lang="zh-CN" altLang="zh-CN" sz="3600" b="1">
                <a:latin typeface="Arial" pitchFamily="34" charset="0"/>
              </a:rPr>
              <a:t>+    ZnSO</a:t>
            </a:r>
            <a:r>
              <a:rPr lang="zh-CN" altLang="zh-CN" sz="3600" b="1" baseline="-25000">
                <a:latin typeface="Arial" pitchFamily="34" charset="0"/>
              </a:rPr>
              <a:t>4 </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a:t>
            </a:r>
          </a:p>
        </p:txBody>
      </p:sp>
      <p:sp>
        <p:nvSpPr>
          <p:cNvPr id="4101" name="Text Box 5"/>
          <p:cNvSpPr txBox="1">
            <a:spLocks noChangeArrowheads="1"/>
          </p:cNvSpPr>
          <p:nvPr/>
        </p:nvSpPr>
        <p:spPr bwMode="auto">
          <a:xfrm>
            <a:off x="539750" y="1268413"/>
            <a:ext cx="6264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H</a:t>
            </a:r>
            <a:r>
              <a:rPr lang="zh-CN" altLang="zh-CN" sz="3600" b="1" baseline="-25000">
                <a:latin typeface="Arial" pitchFamily="34" charset="0"/>
              </a:rPr>
              <a:t>2</a:t>
            </a:r>
            <a:r>
              <a:rPr lang="zh-CN" altLang="zh-CN" sz="3600" b="1">
                <a:latin typeface="Arial" pitchFamily="34" charset="0"/>
              </a:rPr>
              <a:t>S  +   SO</a:t>
            </a:r>
            <a:r>
              <a:rPr lang="zh-CN" altLang="zh-CN" sz="3600" b="1" baseline="-25000">
                <a:latin typeface="Arial" pitchFamily="34" charset="0"/>
              </a:rPr>
              <a:t>2</a:t>
            </a:r>
            <a:r>
              <a:rPr lang="zh-CN" altLang="zh-CN" sz="3600" b="1">
                <a:latin typeface="Arial" pitchFamily="34" charset="0"/>
              </a:rPr>
              <a:t>  —   S  +    H</a:t>
            </a:r>
            <a:r>
              <a:rPr lang="zh-CN" altLang="zh-CN" sz="3600" b="1" baseline="-25000">
                <a:latin typeface="Arial" pitchFamily="34" charset="0"/>
              </a:rPr>
              <a:t>2</a:t>
            </a:r>
            <a:r>
              <a:rPr lang="zh-CN" altLang="zh-CN" sz="3600" b="1">
                <a:latin typeface="Arial" pitchFamily="34" charset="0"/>
              </a:rPr>
              <a:t>O</a:t>
            </a:r>
          </a:p>
        </p:txBody>
      </p:sp>
      <p:sp>
        <p:nvSpPr>
          <p:cNvPr id="4102" name="Text Box 6"/>
          <p:cNvSpPr txBox="1">
            <a:spLocks noChangeArrowheads="1"/>
          </p:cNvSpPr>
          <p:nvPr/>
        </p:nvSpPr>
        <p:spPr bwMode="auto">
          <a:xfrm>
            <a:off x="1042988" y="981075"/>
            <a:ext cx="719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4103" name="Text Box 7"/>
          <p:cNvSpPr txBox="1">
            <a:spLocks noChangeArrowheads="1"/>
          </p:cNvSpPr>
          <p:nvPr/>
        </p:nvSpPr>
        <p:spPr bwMode="auto">
          <a:xfrm>
            <a:off x="2268538" y="981075"/>
            <a:ext cx="719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4104" name="Text Box 8"/>
          <p:cNvSpPr txBox="1">
            <a:spLocks noChangeArrowheads="1"/>
          </p:cNvSpPr>
          <p:nvPr/>
        </p:nvSpPr>
        <p:spPr bwMode="auto">
          <a:xfrm>
            <a:off x="3995738" y="90805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4105" name="Line 9"/>
          <p:cNvSpPr>
            <a:spLocks noChangeShapeType="1"/>
          </p:cNvSpPr>
          <p:nvPr/>
        </p:nvSpPr>
        <p:spPr bwMode="auto">
          <a:xfrm flipV="1">
            <a:off x="1258888" y="1773238"/>
            <a:ext cx="0" cy="7191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10"/>
          <p:cNvSpPr>
            <a:spLocks noChangeShapeType="1"/>
          </p:cNvSpPr>
          <p:nvPr/>
        </p:nvSpPr>
        <p:spPr bwMode="auto">
          <a:xfrm>
            <a:off x="2484438" y="1773238"/>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Text Box 11"/>
          <p:cNvSpPr txBox="1">
            <a:spLocks noChangeArrowheads="1"/>
          </p:cNvSpPr>
          <p:nvPr/>
        </p:nvSpPr>
        <p:spPr bwMode="auto">
          <a:xfrm>
            <a:off x="1476375" y="1989138"/>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2</a:t>
            </a:r>
          </a:p>
        </p:txBody>
      </p:sp>
      <p:sp>
        <p:nvSpPr>
          <p:cNvPr id="4108" name="Text Box 12"/>
          <p:cNvSpPr txBox="1">
            <a:spLocks noChangeArrowheads="1"/>
          </p:cNvSpPr>
          <p:nvPr/>
        </p:nvSpPr>
        <p:spPr bwMode="auto">
          <a:xfrm>
            <a:off x="2484438" y="1989138"/>
            <a:ext cx="358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a:t>
            </a:r>
          </a:p>
        </p:txBody>
      </p:sp>
      <p:sp>
        <p:nvSpPr>
          <p:cNvPr id="4109" name="Text Box 13"/>
          <p:cNvSpPr txBox="1">
            <a:spLocks noChangeArrowheads="1"/>
          </p:cNvSpPr>
          <p:nvPr/>
        </p:nvSpPr>
        <p:spPr bwMode="auto">
          <a:xfrm>
            <a:off x="2771775" y="1989138"/>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4110" name="Text Box 14"/>
          <p:cNvSpPr txBox="1">
            <a:spLocks noChangeArrowheads="1"/>
          </p:cNvSpPr>
          <p:nvPr/>
        </p:nvSpPr>
        <p:spPr bwMode="auto">
          <a:xfrm>
            <a:off x="250825" y="1268413"/>
            <a:ext cx="36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4111" name="Text Box 15"/>
          <p:cNvSpPr txBox="1">
            <a:spLocks noChangeArrowheads="1"/>
          </p:cNvSpPr>
          <p:nvPr/>
        </p:nvSpPr>
        <p:spPr bwMode="auto">
          <a:xfrm>
            <a:off x="3779838" y="1268413"/>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4112" name="Text Box 16"/>
          <p:cNvSpPr txBox="1">
            <a:spLocks noChangeArrowheads="1"/>
          </p:cNvSpPr>
          <p:nvPr/>
        </p:nvSpPr>
        <p:spPr bwMode="auto">
          <a:xfrm>
            <a:off x="5076825" y="1268413"/>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2</a:t>
            </a:r>
          </a:p>
        </p:txBody>
      </p:sp>
      <p:sp>
        <p:nvSpPr>
          <p:cNvPr id="4113" name="Rectangle 17"/>
          <p:cNvSpPr>
            <a:spLocks noChangeArrowheads="1"/>
          </p:cNvSpPr>
          <p:nvPr/>
        </p:nvSpPr>
        <p:spPr bwMode="auto">
          <a:xfrm>
            <a:off x="6877050" y="699095"/>
            <a:ext cx="22701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华文行楷" pitchFamily="2" charset="-122"/>
                <a:ea typeface="华文行楷" pitchFamily="2" charset="-122"/>
              </a:rPr>
              <a:t>1、标价态</a:t>
            </a:r>
          </a:p>
        </p:txBody>
      </p:sp>
      <p:sp>
        <p:nvSpPr>
          <p:cNvPr id="4114" name="Rectangle 18"/>
          <p:cNvSpPr>
            <a:spLocks noChangeArrowheads="1"/>
          </p:cNvSpPr>
          <p:nvPr/>
        </p:nvSpPr>
        <p:spPr bwMode="auto">
          <a:xfrm>
            <a:off x="6931025" y="1491258"/>
            <a:ext cx="22701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华文行楷" pitchFamily="2" charset="-122"/>
                <a:ea typeface="华文行楷" pitchFamily="2" charset="-122"/>
              </a:rPr>
              <a:t>2、列变化</a:t>
            </a:r>
          </a:p>
        </p:txBody>
      </p:sp>
      <p:sp>
        <p:nvSpPr>
          <p:cNvPr id="4115" name="Rectangle 19"/>
          <p:cNvSpPr>
            <a:spLocks noChangeArrowheads="1"/>
          </p:cNvSpPr>
          <p:nvPr/>
        </p:nvSpPr>
        <p:spPr bwMode="auto">
          <a:xfrm>
            <a:off x="6897688" y="2354858"/>
            <a:ext cx="22701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华文行楷" pitchFamily="2" charset="-122"/>
                <a:ea typeface="华文行楷" pitchFamily="2" charset="-122"/>
              </a:rPr>
              <a:t>3、等升降</a:t>
            </a:r>
          </a:p>
        </p:txBody>
      </p:sp>
      <p:sp>
        <p:nvSpPr>
          <p:cNvPr id="4116" name="Rectangle 20"/>
          <p:cNvSpPr>
            <a:spLocks noChangeArrowheads="1"/>
          </p:cNvSpPr>
          <p:nvPr/>
        </p:nvSpPr>
        <p:spPr bwMode="auto">
          <a:xfrm>
            <a:off x="6935788" y="3220045"/>
            <a:ext cx="22701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华文行楷" pitchFamily="2" charset="-122"/>
                <a:ea typeface="华文行楷" pitchFamily="2" charset="-122"/>
              </a:rPr>
              <a:t>4、平两边</a:t>
            </a:r>
          </a:p>
        </p:txBody>
      </p:sp>
      <p:pic>
        <p:nvPicPr>
          <p:cNvPr id="4117" name="Picture 21" descr="line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538" y="1346795"/>
            <a:ext cx="23034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118" name="Picture 22" descr="line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538" y="3004145"/>
            <a:ext cx="23034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4119" name="Picture 23" descr="line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538" y="3867745"/>
            <a:ext cx="23034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120" name="Line 24"/>
          <p:cNvSpPr>
            <a:spLocks noChangeShapeType="1"/>
          </p:cNvSpPr>
          <p:nvPr/>
        </p:nvSpPr>
        <p:spPr bwMode="auto">
          <a:xfrm>
            <a:off x="755650" y="3789363"/>
            <a:ext cx="0" cy="6477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1" name="Line 25"/>
          <p:cNvSpPr>
            <a:spLocks noChangeShapeType="1"/>
          </p:cNvSpPr>
          <p:nvPr/>
        </p:nvSpPr>
        <p:spPr bwMode="auto">
          <a:xfrm>
            <a:off x="1763713" y="3716338"/>
            <a:ext cx="0" cy="6477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2" name="Line 26"/>
          <p:cNvSpPr>
            <a:spLocks noChangeShapeType="1"/>
          </p:cNvSpPr>
          <p:nvPr/>
        </p:nvSpPr>
        <p:spPr bwMode="auto">
          <a:xfrm flipV="1">
            <a:off x="3419475" y="3789363"/>
            <a:ext cx="0" cy="6477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3" name="Text Box 27"/>
          <p:cNvSpPr txBox="1">
            <a:spLocks noChangeArrowheads="1"/>
          </p:cNvSpPr>
          <p:nvPr/>
        </p:nvSpPr>
        <p:spPr bwMode="auto">
          <a:xfrm>
            <a:off x="2051050" y="3789363"/>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8</a:t>
            </a:r>
          </a:p>
        </p:txBody>
      </p:sp>
      <p:sp>
        <p:nvSpPr>
          <p:cNvPr id="4124" name="AutoShape 28"/>
          <p:cNvSpPr>
            <a:spLocks/>
          </p:cNvSpPr>
          <p:nvPr/>
        </p:nvSpPr>
        <p:spPr bwMode="auto">
          <a:xfrm rot="16200000">
            <a:off x="1080295" y="4040981"/>
            <a:ext cx="144462" cy="936625"/>
          </a:xfrm>
          <a:prstGeom prst="leftBrace">
            <a:avLst>
              <a:gd name="adj1" fmla="val 54029"/>
              <a:gd name="adj2" fmla="val 50000"/>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Text Box 29"/>
          <p:cNvSpPr txBox="1">
            <a:spLocks noChangeArrowheads="1"/>
          </p:cNvSpPr>
          <p:nvPr/>
        </p:nvSpPr>
        <p:spPr bwMode="auto">
          <a:xfrm>
            <a:off x="827088" y="4437063"/>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11</a:t>
            </a:r>
          </a:p>
        </p:txBody>
      </p:sp>
      <p:sp>
        <p:nvSpPr>
          <p:cNvPr id="4126" name="Text Box 30"/>
          <p:cNvSpPr txBox="1">
            <a:spLocks noChangeArrowheads="1"/>
          </p:cNvSpPr>
          <p:nvPr/>
        </p:nvSpPr>
        <p:spPr bwMode="auto">
          <a:xfrm>
            <a:off x="3563938" y="3789363"/>
            <a:ext cx="360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4127" name="Text Box 31"/>
          <p:cNvSpPr txBox="1">
            <a:spLocks noChangeArrowheads="1"/>
          </p:cNvSpPr>
          <p:nvPr/>
        </p:nvSpPr>
        <p:spPr bwMode="auto">
          <a:xfrm>
            <a:off x="3995738" y="3789363"/>
            <a:ext cx="1081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11</a:t>
            </a:r>
          </a:p>
        </p:txBody>
      </p:sp>
      <p:sp>
        <p:nvSpPr>
          <p:cNvPr id="4128" name="Text Box 32"/>
          <p:cNvSpPr txBox="1">
            <a:spLocks noChangeArrowheads="1"/>
          </p:cNvSpPr>
          <p:nvPr/>
        </p:nvSpPr>
        <p:spPr bwMode="auto">
          <a:xfrm>
            <a:off x="1258888" y="4437063"/>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2</a:t>
            </a:r>
          </a:p>
        </p:txBody>
      </p:sp>
      <p:sp>
        <p:nvSpPr>
          <p:cNvPr id="4129" name="Text Box 33"/>
          <p:cNvSpPr txBox="1">
            <a:spLocks noChangeArrowheads="1"/>
          </p:cNvSpPr>
          <p:nvPr/>
        </p:nvSpPr>
        <p:spPr bwMode="auto">
          <a:xfrm>
            <a:off x="250825" y="3213100"/>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4130" name="Text Box 34"/>
          <p:cNvSpPr txBox="1">
            <a:spLocks noChangeArrowheads="1"/>
          </p:cNvSpPr>
          <p:nvPr/>
        </p:nvSpPr>
        <p:spPr bwMode="auto">
          <a:xfrm>
            <a:off x="2771775" y="3213100"/>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11</a:t>
            </a:r>
          </a:p>
        </p:txBody>
      </p:sp>
      <p:sp>
        <p:nvSpPr>
          <p:cNvPr id="4131" name="Text Box 35"/>
          <p:cNvSpPr txBox="1">
            <a:spLocks noChangeArrowheads="1"/>
          </p:cNvSpPr>
          <p:nvPr/>
        </p:nvSpPr>
        <p:spPr bwMode="auto">
          <a:xfrm>
            <a:off x="3348038" y="5661025"/>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11</a:t>
            </a:r>
          </a:p>
        </p:txBody>
      </p:sp>
      <p:sp>
        <p:nvSpPr>
          <p:cNvPr id="4132" name="Text Box 36"/>
          <p:cNvSpPr txBox="1">
            <a:spLocks noChangeArrowheads="1"/>
          </p:cNvSpPr>
          <p:nvPr/>
        </p:nvSpPr>
        <p:spPr bwMode="auto">
          <a:xfrm>
            <a:off x="250825" y="5661025"/>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4133" name="Text Box 37"/>
          <p:cNvSpPr txBox="1">
            <a:spLocks noChangeArrowheads="1"/>
          </p:cNvSpPr>
          <p:nvPr/>
        </p:nvSpPr>
        <p:spPr bwMode="auto">
          <a:xfrm>
            <a:off x="1619250" y="5661025"/>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4134" name="Text Box 38"/>
          <p:cNvSpPr txBox="1">
            <a:spLocks noChangeArrowheads="1"/>
          </p:cNvSpPr>
          <p:nvPr/>
        </p:nvSpPr>
        <p:spPr bwMode="auto">
          <a:xfrm>
            <a:off x="4211638" y="3141663"/>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11</a:t>
            </a:r>
          </a:p>
        </p:txBody>
      </p:sp>
      <p:sp>
        <p:nvSpPr>
          <p:cNvPr id="4135" name="Text Box 39"/>
          <p:cNvSpPr txBox="1">
            <a:spLocks noChangeArrowheads="1"/>
          </p:cNvSpPr>
          <p:nvPr/>
        </p:nvSpPr>
        <p:spPr bwMode="auto">
          <a:xfrm>
            <a:off x="5724525" y="5734050"/>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8</a:t>
            </a:r>
          </a:p>
        </p:txBody>
      </p:sp>
      <p:sp>
        <p:nvSpPr>
          <p:cNvPr id="4136" name="Text Box 40"/>
          <p:cNvSpPr txBox="1">
            <a:spLocks noChangeArrowheads="1"/>
          </p:cNvSpPr>
          <p:nvPr/>
        </p:nvSpPr>
        <p:spPr bwMode="auto">
          <a:xfrm>
            <a:off x="1187450" y="1989138"/>
            <a:ext cx="358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pic>
        <p:nvPicPr>
          <p:cNvPr id="4137" name="Picture 41" descr="line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538" y="2211983"/>
            <a:ext cx="23034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138" name="Text Box 42"/>
          <p:cNvSpPr txBox="1">
            <a:spLocks noChangeArrowheads="1"/>
          </p:cNvSpPr>
          <p:nvPr/>
        </p:nvSpPr>
        <p:spPr bwMode="auto">
          <a:xfrm>
            <a:off x="3419475" y="2852738"/>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4139" name="Text Box 43"/>
          <p:cNvSpPr txBox="1">
            <a:spLocks noChangeArrowheads="1"/>
          </p:cNvSpPr>
          <p:nvPr/>
        </p:nvSpPr>
        <p:spPr bwMode="auto">
          <a:xfrm>
            <a:off x="611188" y="530066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4140" name="Text Box 44"/>
          <p:cNvSpPr txBox="1">
            <a:spLocks noChangeArrowheads="1"/>
          </p:cNvSpPr>
          <p:nvPr/>
        </p:nvSpPr>
        <p:spPr bwMode="auto">
          <a:xfrm>
            <a:off x="1979613" y="530066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4141" name="Text Box 45"/>
          <p:cNvSpPr txBox="1">
            <a:spLocks noChangeArrowheads="1"/>
          </p:cNvSpPr>
          <p:nvPr/>
        </p:nvSpPr>
        <p:spPr bwMode="auto">
          <a:xfrm>
            <a:off x="3851275" y="530066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4142" name="Text Box 46"/>
          <p:cNvSpPr txBox="1">
            <a:spLocks noChangeArrowheads="1"/>
          </p:cNvSpPr>
          <p:nvPr/>
        </p:nvSpPr>
        <p:spPr bwMode="auto">
          <a:xfrm>
            <a:off x="1331913" y="2924175"/>
            <a:ext cx="719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4143" name="Text Box 47"/>
          <p:cNvSpPr txBox="1">
            <a:spLocks noChangeArrowheads="1"/>
          </p:cNvSpPr>
          <p:nvPr/>
        </p:nvSpPr>
        <p:spPr bwMode="auto">
          <a:xfrm>
            <a:off x="684213" y="2852738"/>
            <a:ext cx="649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4144" name="Text Box 48"/>
          <p:cNvSpPr txBox="1">
            <a:spLocks noChangeArrowheads="1"/>
          </p:cNvSpPr>
          <p:nvPr/>
        </p:nvSpPr>
        <p:spPr bwMode="auto">
          <a:xfrm>
            <a:off x="755650" y="3789363"/>
            <a:ext cx="287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p>
        </p:txBody>
      </p:sp>
      <p:sp>
        <p:nvSpPr>
          <p:cNvPr id="4145" name="Rectangle 49"/>
          <p:cNvSpPr>
            <a:spLocks noChangeArrowheads="1"/>
          </p:cNvSpPr>
          <p:nvPr/>
        </p:nvSpPr>
        <p:spPr bwMode="auto">
          <a:xfrm>
            <a:off x="6877050" y="5445497"/>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a:latin typeface="华文行楷" pitchFamily="2" charset="-122"/>
                <a:ea typeface="华文行楷" pitchFamily="2" charset="-122"/>
              </a:rPr>
              <a:t> 电荷守恒</a:t>
            </a:r>
            <a:r>
              <a:rPr lang="zh-CN" altLang="zh-CN" sz="3600">
                <a:latin typeface="华文行楷" pitchFamily="2" charset="-122"/>
                <a:ea typeface="华文行楷" pitchFamily="2" charset="-122"/>
              </a:rPr>
              <a:t>  </a:t>
            </a:r>
          </a:p>
        </p:txBody>
      </p:sp>
      <p:sp>
        <p:nvSpPr>
          <p:cNvPr id="4146" name="Rectangle 50"/>
          <p:cNvSpPr>
            <a:spLocks noChangeArrowheads="1"/>
          </p:cNvSpPr>
          <p:nvPr/>
        </p:nvSpPr>
        <p:spPr bwMode="auto">
          <a:xfrm>
            <a:off x="6948488" y="4077072"/>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Arial" pitchFamily="34" charset="0"/>
                <a:ea typeface="华文行楷" pitchFamily="2" charset="-122"/>
              </a:rPr>
              <a:t>电子守恒</a:t>
            </a:r>
          </a:p>
        </p:txBody>
      </p:sp>
      <p:sp>
        <p:nvSpPr>
          <p:cNvPr id="4147" name="Rectangle 51"/>
          <p:cNvSpPr>
            <a:spLocks noChangeArrowheads="1"/>
          </p:cNvSpPr>
          <p:nvPr/>
        </p:nvSpPr>
        <p:spPr bwMode="auto">
          <a:xfrm>
            <a:off x="6948488" y="4797797"/>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latin typeface="Arial" pitchFamily="34" charset="0"/>
                <a:ea typeface="华文行楷" pitchFamily="2" charset="-122"/>
              </a:rPr>
              <a:t>质量守恒</a:t>
            </a:r>
          </a:p>
        </p:txBody>
      </p:sp>
      <p:sp>
        <p:nvSpPr>
          <p:cNvPr id="4148" name="AutoShape 52"/>
          <p:cNvSpPr>
            <a:spLocks/>
          </p:cNvSpPr>
          <p:nvPr/>
        </p:nvSpPr>
        <p:spPr bwMode="auto">
          <a:xfrm>
            <a:off x="6877050" y="4437435"/>
            <a:ext cx="142875" cy="1368425"/>
          </a:xfrm>
          <a:prstGeom prst="leftBrace">
            <a:avLst>
              <a:gd name="adj1" fmla="val 79815"/>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9" name="AutoShape 53"/>
          <p:cNvSpPr>
            <a:spLocks/>
          </p:cNvSpPr>
          <p:nvPr/>
        </p:nvSpPr>
        <p:spPr bwMode="auto">
          <a:xfrm>
            <a:off x="6659563" y="692150"/>
            <a:ext cx="215900" cy="2376488"/>
          </a:xfrm>
          <a:prstGeom prst="leftBrace">
            <a:avLst>
              <a:gd name="adj1" fmla="val 91728"/>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4150" name="Line 54"/>
          <p:cNvSpPr>
            <a:spLocks noChangeShapeType="1"/>
          </p:cNvSpPr>
          <p:nvPr/>
        </p:nvSpPr>
        <p:spPr bwMode="auto">
          <a:xfrm>
            <a:off x="6300788" y="3429000"/>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1" name="Text Box 55"/>
          <p:cNvSpPr txBox="1">
            <a:spLocks noChangeArrowheads="1"/>
          </p:cNvSpPr>
          <p:nvPr/>
        </p:nvSpPr>
        <p:spPr bwMode="auto">
          <a:xfrm>
            <a:off x="971550" y="3789363"/>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3</a:t>
            </a:r>
          </a:p>
        </p:txBody>
      </p:sp>
      <p:sp>
        <p:nvSpPr>
          <p:cNvPr id="4152" name="Line 56"/>
          <p:cNvSpPr>
            <a:spLocks noChangeShapeType="1"/>
          </p:cNvSpPr>
          <p:nvPr/>
        </p:nvSpPr>
        <p:spPr bwMode="auto">
          <a:xfrm>
            <a:off x="3419475" y="1700213"/>
            <a:ext cx="360363"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0970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3"/>
                                        </p:tgtEl>
                                        <p:attrNameLst>
                                          <p:attrName>style.visibility</p:attrName>
                                        </p:attrNameLst>
                                      </p:cBhvr>
                                      <p:to>
                                        <p:strVal val="visible"/>
                                      </p:to>
                                    </p:set>
                                    <p:anim calcmode="lin" valueType="num">
                                      <p:cBhvr additive="base">
                                        <p:cTn id="7" dur="500" fill="hold"/>
                                        <p:tgtEl>
                                          <p:spTgt spid="4113"/>
                                        </p:tgtEl>
                                        <p:attrNameLst>
                                          <p:attrName>ppt_x</p:attrName>
                                        </p:attrNameLst>
                                      </p:cBhvr>
                                      <p:tavLst>
                                        <p:tav tm="0">
                                          <p:val>
                                            <p:strVal val="#ppt_x"/>
                                          </p:val>
                                        </p:tav>
                                        <p:tav tm="100000">
                                          <p:val>
                                            <p:strVal val="#ppt_x"/>
                                          </p:val>
                                        </p:tav>
                                      </p:tavLst>
                                    </p:anim>
                                    <p:anim calcmode="lin" valueType="num">
                                      <p:cBhvr additive="base">
                                        <p:cTn id="8" dur="500" fill="hold"/>
                                        <p:tgtEl>
                                          <p:spTgt spid="41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7"/>
                                        </p:tgtEl>
                                        <p:attrNameLst>
                                          <p:attrName>style.visibility</p:attrName>
                                        </p:attrNameLst>
                                      </p:cBhvr>
                                      <p:to>
                                        <p:strVal val="visible"/>
                                      </p:to>
                                    </p:set>
                                    <p:anim calcmode="lin" valueType="num">
                                      <p:cBhvr additive="base">
                                        <p:cTn id="11" dur="500" fill="hold"/>
                                        <p:tgtEl>
                                          <p:spTgt spid="4117"/>
                                        </p:tgtEl>
                                        <p:attrNameLst>
                                          <p:attrName>ppt_x</p:attrName>
                                        </p:attrNameLst>
                                      </p:cBhvr>
                                      <p:tavLst>
                                        <p:tav tm="0">
                                          <p:val>
                                            <p:strVal val="#ppt_x"/>
                                          </p:val>
                                        </p:tav>
                                        <p:tav tm="100000">
                                          <p:val>
                                            <p:strVal val="#ppt_x"/>
                                          </p:val>
                                        </p:tav>
                                      </p:tavLst>
                                    </p:anim>
                                    <p:anim calcmode="lin" valueType="num">
                                      <p:cBhvr additive="base">
                                        <p:cTn id="12" dur="500" fill="hold"/>
                                        <p:tgtEl>
                                          <p:spTgt spid="411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02"/>
                                        </p:tgtEl>
                                        <p:attrNameLst>
                                          <p:attrName>style.visibility</p:attrName>
                                        </p:attrNameLst>
                                      </p:cBhvr>
                                      <p:to>
                                        <p:strVal val="visible"/>
                                      </p:to>
                                    </p:set>
                                    <p:anim calcmode="lin" valueType="num">
                                      <p:cBhvr additive="base">
                                        <p:cTn id="17" dur="500" fill="hold"/>
                                        <p:tgtEl>
                                          <p:spTgt spid="4102"/>
                                        </p:tgtEl>
                                        <p:attrNameLst>
                                          <p:attrName>ppt_x</p:attrName>
                                        </p:attrNameLst>
                                      </p:cBhvr>
                                      <p:tavLst>
                                        <p:tav tm="0">
                                          <p:val>
                                            <p:strVal val="#ppt_x"/>
                                          </p:val>
                                        </p:tav>
                                        <p:tav tm="100000">
                                          <p:val>
                                            <p:strVal val="#ppt_x"/>
                                          </p:val>
                                        </p:tav>
                                      </p:tavLst>
                                    </p:anim>
                                    <p:anim calcmode="lin" valueType="num">
                                      <p:cBhvr additive="base">
                                        <p:cTn id="18" dur="500" fill="hold"/>
                                        <p:tgtEl>
                                          <p:spTgt spid="410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03"/>
                                        </p:tgtEl>
                                        <p:attrNameLst>
                                          <p:attrName>style.visibility</p:attrName>
                                        </p:attrNameLst>
                                      </p:cBhvr>
                                      <p:to>
                                        <p:strVal val="visible"/>
                                      </p:to>
                                    </p:set>
                                    <p:anim calcmode="lin" valueType="num">
                                      <p:cBhvr additive="base">
                                        <p:cTn id="21" dur="500" fill="hold"/>
                                        <p:tgtEl>
                                          <p:spTgt spid="4103"/>
                                        </p:tgtEl>
                                        <p:attrNameLst>
                                          <p:attrName>ppt_x</p:attrName>
                                        </p:attrNameLst>
                                      </p:cBhvr>
                                      <p:tavLst>
                                        <p:tav tm="0">
                                          <p:val>
                                            <p:strVal val="#ppt_x"/>
                                          </p:val>
                                        </p:tav>
                                        <p:tav tm="100000">
                                          <p:val>
                                            <p:strVal val="#ppt_x"/>
                                          </p:val>
                                        </p:tav>
                                      </p:tavLst>
                                    </p:anim>
                                    <p:anim calcmode="lin" valueType="num">
                                      <p:cBhvr additive="base">
                                        <p:cTn id="22" dur="500" fill="hold"/>
                                        <p:tgtEl>
                                          <p:spTgt spid="410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500" fill="hold"/>
                                        <p:tgtEl>
                                          <p:spTgt spid="4104"/>
                                        </p:tgtEl>
                                        <p:attrNameLst>
                                          <p:attrName>ppt_x</p:attrName>
                                        </p:attrNameLst>
                                      </p:cBhvr>
                                      <p:tavLst>
                                        <p:tav tm="0">
                                          <p:val>
                                            <p:strVal val="#ppt_x"/>
                                          </p:val>
                                        </p:tav>
                                        <p:tav tm="100000">
                                          <p:val>
                                            <p:strVal val="#ppt_x"/>
                                          </p:val>
                                        </p:tav>
                                      </p:tavLst>
                                    </p:anim>
                                    <p:anim calcmode="lin" valueType="num">
                                      <p:cBhvr additive="base">
                                        <p:cTn id="26"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37"/>
                                        </p:tgtEl>
                                        <p:attrNameLst>
                                          <p:attrName>style.visibility</p:attrName>
                                        </p:attrNameLst>
                                      </p:cBhvr>
                                      <p:to>
                                        <p:strVal val="visible"/>
                                      </p:to>
                                    </p:set>
                                    <p:anim calcmode="lin" valueType="num">
                                      <p:cBhvr additive="base">
                                        <p:cTn id="31" dur="500" fill="hold"/>
                                        <p:tgtEl>
                                          <p:spTgt spid="4137"/>
                                        </p:tgtEl>
                                        <p:attrNameLst>
                                          <p:attrName>ppt_x</p:attrName>
                                        </p:attrNameLst>
                                      </p:cBhvr>
                                      <p:tavLst>
                                        <p:tav tm="0">
                                          <p:val>
                                            <p:strVal val="#ppt_x"/>
                                          </p:val>
                                        </p:tav>
                                        <p:tav tm="100000">
                                          <p:val>
                                            <p:strVal val="#ppt_x"/>
                                          </p:val>
                                        </p:tav>
                                      </p:tavLst>
                                    </p:anim>
                                    <p:anim calcmode="lin" valueType="num">
                                      <p:cBhvr additive="base">
                                        <p:cTn id="32" dur="500" fill="hold"/>
                                        <p:tgtEl>
                                          <p:spTgt spid="41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14"/>
                                        </p:tgtEl>
                                        <p:attrNameLst>
                                          <p:attrName>style.visibility</p:attrName>
                                        </p:attrNameLst>
                                      </p:cBhvr>
                                      <p:to>
                                        <p:strVal val="visible"/>
                                      </p:to>
                                    </p:set>
                                    <p:anim calcmode="lin" valueType="num">
                                      <p:cBhvr additive="base">
                                        <p:cTn id="35" dur="500" fill="hold"/>
                                        <p:tgtEl>
                                          <p:spTgt spid="4114"/>
                                        </p:tgtEl>
                                        <p:attrNameLst>
                                          <p:attrName>ppt_x</p:attrName>
                                        </p:attrNameLst>
                                      </p:cBhvr>
                                      <p:tavLst>
                                        <p:tav tm="0">
                                          <p:val>
                                            <p:strVal val="#ppt_x"/>
                                          </p:val>
                                        </p:tav>
                                        <p:tav tm="100000">
                                          <p:val>
                                            <p:strVal val="#ppt_x"/>
                                          </p:val>
                                        </p:tav>
                                      </p:tavLst>
                                    </p:anim>
                                    <p:anim calcmode="lin" valueType="num">
                                      <p:cBhvr additive="base">
                                        <p:cTn id="36" dur="500" fill="hold"/>
                                        <p:tgtEl>
                                          <p:spTgt spid="411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136"/>
                                        </p:tgtEl>
                                        <p:attrNameLst>
                                          <p:attrName>style.visibility</p:attrName>
                                        </p:attrNameLst>
                                      </p:cBhvr>
                                      <p:to>
                                        <p:strVal val="visible"/>
                                      </p:to>
                                    </p:set>
                                    <p:anim calcmode="lin" valueType="num">
                                      <p:cBhvr additive="base">
                                        <p:cTn id="41" dur="500" fill="hold"/>
                                        <p:tgtEl>
                                          <p:spTgt spid="4136"/>
                                        </p:tgtEl>
                                        <p:attrNameLst>
                                          <p:attrName>ppt_x</p:attrName>
                                        </p:attrNameLst>
                                      </p:cBhvr>
                                      <p:tavLst>
                                        <p:tav tm="0">
                                          <p:val>
                                            <p:strVal val="#ppt_x"/>
                                          </p:val>
                                        </p:tav>
                                        <p:tav tm="100000">
                                          <p:val>
                                            <p:strVal val="#ppt_x"/>
                                          </p:val>
                                        </p:tav>
                                      </p:tavLst>
                                    </p:anim>
                                    <p:anim calcmode="lin" valueType="num">
                                      <p:cBhvr additive="base">
                                        <p:cTn id="42" dur="500" fill="hold"/>
                                        <p:tgtEl>
                                          <p:spTgt spid="413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05"/>
                                        </p:tgtEl>
                                        <p:attrNameLst>
                                          <p:attrName>style.visibility</p:attrName>
                                        </p:attrNameLst>
                                      </p:cBhvr>
                                      <p:to>
                                        <p:strVal val="visible"/>
                                      </p:to>
                                    </p:set>
                                    <p:anim calcmode="lin" valueType="num">
                                      <p:cBhvr additive="base">
                                        <p:cTn id="45" dur="500" fill="hold"/>
                                        <p:tgtEl>
                                          <p:spTgt spid="4105"/>
                                        </p:tgtEl>
                                        <p:attrNameLst>
                                          <p:attrName>ppt_x</p:attrName>
                                        </p:attrNameLst>
                                      </p:cBhvr>
                                      <p:tavLst>
                                        <p:tav tm="0">
                                          <p:val>
                                            <p:strVal val="#ppt_x"/>
                                          </p:val>
                                        </p:tav>
                                        <p:tav tm="100000">
                                          <p:val>
                                            <p:strVal val="#ppt_x"/>
                                          </p:val>
                                        </p:tav>
                                      </p:tavLst>
                                    </p:anim>
                                    <p:anim calcmode="lin" valueType="num">
                                      <p:cBhvr additive="base">
                                        <p:cTn id="46" dur="500" fill="hold"/>
                                        <p:tgtEl>
                                          <p:spTgt spid="410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108"/>
                                        </p:tgtEl>
                                        <p:attrNameLst>
                                          <p:attrName>style.visibility</p:attrName>
                                        </p:attrNameLst>
                                      </p:cBhvr>
                                      <p:to>
                                        <p:strVal val="visible"/>
                                      </p:to>
                                    </p:set>
                                    <p:anim calcmode="lin" valueType="num">
                                      <p:cBhvr additive="base">
                                        <p:cTn id="49" dur="500" fill="hold"/>
                                        <p:tgtEl>
                                          <p:spTgt spid="4108"/>
                                        </p:tgtEl>
                                        <p:attrNameLst>
                                          <p:attrName>ppt_x</p:attrName>
                                        </p:attrNameLst>
                                      </p:cBhvr>
                                      <p:tavLst>
                                        <p:tav tm="0">
                                          <p:val>
                                            <p:strVal val="#ppt_x"/>
                                          </p:val>
                                        </p:tav>
                                        <p:tav tm="100000">
                                          <p:val>
                                            <p:strVal val="#ppt_x"/>
                                          </p:val>
                                        </p:tav>
                                      </p:tavLst>
                                    </p:anim>
                                    <p:anim calcmode="lin" valueType="num">
                                      <p:cBhvr additive="base">
                                        <p:cTn id="50" dur="500" fill="hold"/>
                                        <p:tgtEl>
                                          <p:spTgt spid="410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106"/>
                                        </p:tgtEl>
                                        <p:attrNameLst>
                                          <p:attrName>style.visibility</p:attrName>
                                        </p:attrNameLst>
                                      </p:cBhvr>
                                      <p:to>
                                        <p:strVal val="visible"/>
                                      </p:to>
                                    </p:set>
                                    <p:anim calcmode="lin" valueType="num">
                                      <p:cBhvr additive="base">
                                        <p:cTn id="53" dur="500" fill="hold"/>
                                        <p:tgtEl>
                                          <p:spTgt spid="4106"/>
                                        </p:tgtEl>
                                        <p:attrNameLst>
                                          <p:attrName>ppt_x</p:attrName>
                                        </p:attrNameLst>
                                      </p:cBhvr>
                                      <p:tavLst>
                                        <p:tav tm="0">
                                          <p:val>
                                            <p:strVal val="#ppt_x"/>
                                          </p:val>
                                        </p:tav>
                                        <p:tav tm="100000">
                                          <p:val>
                                            <p:strVal val="#ppt_x"/>
                                          </p:val>
                                        </p:tav>
                                      </p:tavLst>
                                    </p:anim>
                                    <p:anim calcmode="lin" valueType="num">
                                      <p:cBhvr additive="base">
                                        <p:cTn id="54"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115"/>
                                        </p:tgtEl>
                                        <p:attrNameLst>
                                          <p:attrName>style.visibility</p:attrName>
                                        </p:attrNameLst>
                                      </p:cBhvr>
                                      <p:to>
                                        <p:strVal val="visible"/>
                                      </p:to>
                                    </p:set>
                                    <p:anim calcmode="lin" valueType="num">
                                      <p:cBhvr additive="base">
                                        <p:cTn id="59" dur="500" fill="hold"/>
                                        <p:tgtEl>
                                          <p:spTgt spid="4115"/>
                                        </p:tgtEl>
                                        <p:attrNameLst>
                                          <p:attrName>ppt_x</p:attrName>
                                        </p:attrNameLst>
                                      </p:cBhvr>
                                      <p:tavLst>
                                        <p:tav tm="0">
                                          <p:val>
                                            <p:strVal val="#ppt_x"/>
                                          </p:val>
                                        </p:tav>
                                        <p:tav tm="100000">
                                          <p:val>
                                            <p:strVal val="#ppt_x"/>
                                          </p:val>
                                        </p:tav>
                                      </p:tavLst>
                                    </p:anim>
                                    <p:anim calcmode="lin" valueType="num">
                                      <p:cBhvr additive="base">
                                        <p:cTn id="60" dur="500" fill="hold"/>
                                        <p:tgtEl>
                                          <p:spTgt spid="411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118"/>
                                        </p:tgtEl>
                                        <p:attrNameLst>
                                          <p:attrName>style.visibility</p:attrName>
                                        </p:attrNameLst>
                                      </p:cBhvr>
                                      <p:to>
                                        <p:strVal val="visible"/>
                                      </p:to>
                                    </p:set>
                                    <p:anim calcmode="lin" valueType="num">
                                      <p:cBhvr additive="base">
                                        <p:cTn id="63" dur="500" fill="hold"/>
                                        <p:tgtEl>
                                          <p:spTgt spid="4118"/>
                                        </p:tgtEl>
                                        <p:attrNameLst>
                                          <p:attrName>ppt_x</p:attrName>
                                        </p:attrNameLst>
                                      </p:cBhvr>
                                      <p:tavLst>
                                        <p:tav tm="0">
                                          <p:val>
                                            <p:strVal val="#ppt_x"/>
                                          </p:val>
                                        </p:tav>
                                        <p:tav tm="100000">
                                          <p:val>
                                            <p:strVal val="#ppt_x"/>
                                          </p:val>
                                        </p:tav>
                                      </p:tavLst>
                                    </p:anim>
                                    <p:anim calcmode="lin" valueType="num">
                                      <p:cBhvr additive="base">
                                        <p:cTn id="64" dur="500" fill="hold"/>
                                        <p:tgtEl>
                                          <p:spTgt spid="4118"/>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107"/>
                                        </p:tgtEl>
                                        <p:attrNameLst>
                                          <p:attrName>style.visibility</p:attrName>
                                        </p:attrNameLst>
                                      </p:cBhvr>
                                      <p:to>
                                        <p:strVal val="visible"/>
                                      </p:to>
                                    </p:set>
                                    <p:anim calcmode="lin" valueType="num">
                                      <p:cBhvr additive="base">
                                        <p:cTn id="69" dur="500" fill="hold"/>
                                        <p:tgtEl>
                                          <p:spTgt spid="4107"/>
                                        </p:tgtEl>
                                        <p:attrNameLst>
                                          <p:attrName>ppt_x</p:attrName>
                                        </p:attrNameLst>
                                      </p:cBhvr>
                                      <p:tavLst>
                                        <p:tav tm="0">
                                          <p:val>
                                            <p:strVal val="#ppt_x"/>
                                          </p:val>
                                        </p:tav>
                                        <p:tav tm="100000">
                                          <p:val>
                                            <p:strVal val="#ppt_x"/>
                                          </p:val>
                                        </p:tav>
                                      </p:tavLst>
                                    </p:anim>
                                    <p:anim calcmode="lin" valueType="num">
                                      <p:cBhvr additive="base">
                                        <p:cTn id="70" dur="500" fill="hold"/>
                                        <p:tgtEl>
                                          <p:spTgt spid="4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109"/>
                                        </p:tgtEl>
                                        <p:attrNameLst>
                                          <p:attrName>style.visibility</p:attrName>
                                        </p:attrNameLst>
                                      </p:cBhvr>
                                      <p:to>
                                        <p:strVal val="visible"/>
                                      </p:to>
                                    </p:set>
                                    <p:anim calcmode="lin" valueType="num">
                                      <p:cBhvr additive="base">
                                        <p:cTn id="73" dur="500" fill="hold"/>
                                        <p:tgtEl>
                                          <p:spTgt spid="4109"/>
                                        </p:tgtEl>
                                        <p:attrNameLst>
                                          <p:attrName>ppt_x</p:attrName>
                                        </p:attrNameLst>
                                      </p:cBhvr>
                                      <p:tavLst>
                                        <p:tav tm="0">
                                          <p:val>
                                            <p:strVal val="#ppt_x"/>
                                          </p:val>
                                        </p:tav>
                                        <p:tav tm="100000">
                                          <p:val>
                                            <p:strVal val="#ppt_x"/>
                                          </p:val>
                                        </p:tav>
                                      </p:tavLst>
                                    </p:anim>
                                    <p:anim calcmode="lin" valueType="num">
                                      <p:cBhvr additive="base">
                                        <p:cTn id="74" dur="500" fill="hold"/>
                                        <p:tgtEl>
                                          <p:spTgt spid="4109"/>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10"/>
                                        </p:tgtEl>
                                        <p:attrNameLst>
                                          <p:attrName>style.visibility</p:attrName>
                                        </p:attrNameLst>
                                      </p:cBhvr>
                                      <p:to>
                                        <p:strVal val="visible"/>
                                      </p:to>
                                    </p:set>
                                    <p:anim calcmode="lin" valueType="num">
                                      <p:cBhvr additive="base">
                                        <p:cTn id="79" dur="500" fill="hold"/>
                                        <p:tgtEl>
                                          <p:spTgt spid="4110"/>
                                        </p:tgtEl>
                                        <p:attrNameLst>
                                          <p:attrName>ppt_x</p:attrName>
                                        </p:attrNameLst>
                                      </p:cBhvr>
                                      <p:tavLst>
                                        <p:tav tm="0">
                                          <p:val>
                                            <p:strVal val="#ppt_x"/>
                                          </p:val>
                                        </p:tav>
                                        <p:tav tm="100000">
                                          <p:val>
                                            <p:strVal val="#ppt_x"/>
                                          </p:val>
                                        </p:tav>
                                      </p:tavLst>
                                    </p:anim>
                                    <p:anim calcmode="lin" valueType="num">
                                      <p:cBhvr additive="base">
                                        <p:cTn id="80" dur="500" fill="hold"/>
                                        <p:tgtEl>
                                          <p:spTgt spid="411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111"/>
                                        </p:tgtEl>
                                        <p:attrNameLst>
                                          <p:attrName>style.visibility</p:attrName>
                                        </p:attrNameLst>
                                      </p:cBhvr>
                                      <p:to>
                                        <p:strVal val="visible"/>
                                      </p:to>
                                    </p:set>
                                    <p:anim calcmode="lin" valueType="num">
                                      <p:cBhvr additive="base">
                                        <p:cTn id="83" dur="500" fill="hold"/>
                                        <p:tgtEl>
                                          <p:spTgt spid="4111"/>
                                        </p:tgtEl>
                                        <p:attrNameLst>
                                          <p:attrName>ppt_x</p:attrName>
                                        </p:attrNameLst>
                                      </p:cBhvr>
                                      <p:tavLst>
                                        <p:tav tm="0">
                                          <p:val>
                                            <p:strVal val="#ppt_x"/>
                                          </p:val>
                                        </p:tav>
                                        <p:tav tm="100000">
                                          <p:val>
                                            <p:strVal val="#ppt_x"/>
                                          </p:val>
                                        </p:tav>
                                      </p:tavLst>
                                    </p:anim>
                                    <p:anim calcmode="lin" valueType="num">
                                      <p:cBhvr additive="base">
                                        <p:cTn id="84"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116"/>
                                        </p:tgtEl>
                                        <p:attrNameLst>
                                          <p:attrName>style.visibility</p:attrName>
                                        </p:attrNameLst>
                                      </p:cBhvr>
                                      <p:to>
                                        <p:strVal val="visible"/>
                                      </p:to>
                                    </p:set>
                                    <p:anim calcmode="lin" valueType="num">
                                      <p:cBhvr additive="base">
                                        <p:cTn id="89" dur="500" fill="hold"/>
                                        <p:tgtEl>
                                          <p:spTgt spid="4116"/>
                                        </p:tgtEl>
                                        <p:attrNameLst>
                                          <p:attrName>ppt_x</p:attrName>
                                        </p:attrNameLst>
                                      </p:cBhvr>
                                      <p:tavLst>
                                        <p:tav tm="0">
                                          <p:val>
                                            <p:strVal val="#ppt_x"/>
                                          </p:val>
                                        </p:tav>
                                        <p:tav tm="100000">
                                          <p:val>
                                            <p:strVal val="#ppt_x"/>
                                          </p:val>
                                        </p:tav>
                                      </p:tavLst>
                                    </p:anim>
                                    <p:anim calcmode="lin" valueType="num">
                                      <p:cBhvr additive="base">
                                        <p:cTn id="90" dur="500" fill="hold"/>
                                        <p:tgtEl>
                                          <p:spTgt spid="411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119"/>
                                        </p:tgtEl>
                                        <p:attrNameLst>
                                          <p:attrName>style.visibility</p:attrName>
                                        </p:attrNameLst>
                                      </p:cBhvr>
                                      <p:to>
                                        <p:strVal val="visible"/>
                                      </p:to>
                                    </p:set>
                                    <p:anim calcmode="lin" valueType="num">
                                      <p:cBhvr additive="base">
                                        <p:cTn id="93" dur="500" fill="hold"/>
                                        <p:tgtEl>
                                          <p:spTgt spid="4119"/>
                                        </p:tgtEl>
                                        <p:attrNameLst>
                                          <p:attrName>ppt_x</p:attrName>
                                        </p:attrNameLst>
                                      </p:cBhvr>
                                      <p:tavLst>
                                        <p:tav tm="0">
                                          <p:val>
                                            <p:strVal val="#ppt_x"/>
                                          </p:val>
                                        </p:tav>
                                        <p:tav tm="100000">
                                          <p:val>
                                            <p:strVal val="#ppt_x"/>
                                          </p:val>
                                        </p:tav>
                                      </p:tavLst>
                                    </p:anim>
                                    <p:anim calcmode="lin" valueType="num">
                                      <p:cBhvr additive="base">
                                        <p:cTn id="94" dur="500" fill="hold"/>
                                        <p:tgtEl>
                                          <p:spTgt spid="411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112"/>
                                        </p:tgtEl>
                                        <p:attrNameLst>
                                          <p:attrName>style.visibility</p:attrName>
                                        </p:attrNameLst>
                                      </p:cBhvr>
                                      <p:to>
                                        <p:strVal val="visible"/>
                                      </p:to>
                                    </p:set>
                                    <p:anim calcmode="lin" valueType="num">
                                      <p:cBhvr additive="base">
                                        <p:cTn id="99" dur="500" fill="hold"/>
                                        <p:tgtEl>
                                          <p:spTgt spid="4112"/>
                                        </p:tgtEl>
                                        <p:attrNameLst>
                                          <p:attrName>ppt_x</p:attrName>
                                        </p:attrNameLst>
                                      </p:cBhvr>
                                      <p:tavLst>
                                        <p:tav tm="0">
                                          <p:val>
                                            <p:strVal val="#ppt_x"/>
                                          </p:val>
                                        </p:tav>
                                        <p:tav tm="100000">
                                          <p:val>
                                            <p:strVal val="#ppt_x"/>
                                          </p:val>
                                        </p:tav>
                                      </p:tavLst>
                                    </p:anim>
                                    <p:anim calcmode="lin" valueType="num">
                                      <p:cBhvr additive="base">
                                        <p:cTn id="100" dur="500" fill="hold"/>
                                        <p:tgtEl>
                                          <p:spTgt spid="4112"/>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4152"/>
                                        </p:tgtEl>
                                        <p:attrNameLst>
                                          <p:attrName>style.visibility</p:attrName>
                                        </p:attrNameLst>
                                      </p:cBhvr>
                                      <p:to>
                                        <p:strVal val="visible"/>
                                      </p:to>
                                    </p:set>
                                    <p:anim calcmode="lin" valueType="num">
                                      <p:cBhvr additive="base">
                                        <p:cTn id="105" dur="500" fill="hold"/>
                                        <p:tgtEl>
                                          <p:spTgt spid="4152"/>
                                        </p:tgtEl>
                                        <p:attrNameLst>
                                          <p:attrName>ppt_x</p:attrName>
                                        </p:attrNameLst>
                                      </p:cBhvr>
                                      <p:tavLst>
                                        <p:tav tm="0">
                                          <p:val>
                                            <p:strVal val="#ppt_x"/>
                                          </p:val>
                                        </p:tav>
                                        <p:tav tm="100000">
                                          <p:val>
                                            <p:strVal val="#ppt_x"/>
                                          </p:val>
                                        </p:tav>
                                      </p:tavLst>
                                    </p:anim>
                                    <p:anim calcmode="lin" valueType="num">
                                      <p:cBhvr additive="base">
                                        <p:cTn id="106" dur="500" fill="hold"/>
                                        <p:tgtEl>
                                          <p:spTgt spid="4152"/>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149"/>
                                        </p:tgtEl>
                                        <p:attrNameLst>
                                          <p:attrName>style.visibility</p:attrName>
                                        </p:attrNameLst>
                                      </p:cBhvr>
                                      <p:to>
                                        <p:strVal val="visible"/>
                                      </p:to>
                                    </p:set>
                                    <p:anim calcmode="lin" valueType="num">
                                      <p:cBhvr additive="base">
                                        <p:cTn id="111" dur="500" fill="hold"/>
                                        <p:tgtEl>
                                          <p:spTgt spid="4149"/>
                                        </p:tgtEl>
                                        <p:attrNameLst>
                                          <p:attrName>ppt_x</p:attrName>
                                        </p:attrNameLst>
                                      </p:cBhvr>
                                      <p:tavLst>
                                        <p:tav tm="0">
                                          <p:val>
                                            <p:strVal val="#ppt_x"/>
                                          </p:val>
                                        </p:tav>
                                        <p:tav tm="100000">
                                          <p:val>
                                            <p:strVal val="#ppt_x"/>
                                          </p:val>
                                        </p:tav>
                                      </p:tavLst>
                                    </p:anim>
                                    <p:anim calcmode="lin" valueType="num">
                                      <p:cBhvr additive="base">
                                        <p:cTn id="112" dur="500" fill="hold"/>
                                        <p:tgtEl>
                                          <p:spTgt spid="4149"/>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4143"/>
                                        </p:tgtEl>
                                        <p:attrNameLst>
                                          <p:attrName>style.visibility</p:attrName>
                                        </p:attrNameLst>
                                      </p:cBhvr>
                                      <p:to>
                                        <p:strVal val="visible"/>
                                      </p:to>
                                    </p:set>
                                    <p:anim calcmode="lin" valueType="num">
                                      <p:cBhvr additive="base">
                                        <p:cTn id="117" dur="500" fill="hold"/>
                                        <p:tgtEl>
                                          <p:spTgt spid="4143"/>
                                        </p:tgtEl>
                                        <p:attrNameLst>
                                          <p:attrName>ppt_x</p:attrName>
                                        </p:attrNameLst>
                                      </p:cBhvr>
                                      <p:tavLst>
                                        <p:tav tm="0">
                                          <p:val>
                                            <p:strVal val="#ppt_x"/>
                                          </p:val>
                                        </p:tav>
                                        <p:tav tm="100000">
                                          <p:val>
                                            <p:strVal val="#ppt_x"/>
                                          </p:val>
                                        </p:tav>
                                      </p:tavLst>
                                    </p:anim>
                                    <p:anim calcmode="lin" valueType="num">
                                      <p:cBhvr additive="base">
                                        <p:cTn id="118" dur="500" fill="hold"/>
                                        <p:tgtEl>
                                          <p:spTgt spid="414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42"/>
                                        </p:tgtEl>
                                        <p:attrNameLst>
                                          <p:attrName>style.visibility</p:attrName>
                                        </p:attrNameLst>
                                      </p:cBhvr>
                                      <p:to>
                                        <p:strVal val="visible"/>
                                      </p:to>
                                    </p:set>
                                    <p:anim calcmode="lin" valueType="num">
                                      <p:cBhvr additive="base">
                                        <p:cTn id="121" dur="500" fill="hold"/>
                                        <p:tgtEl>
                                          <p:spTgt spid="4142"/>
                                        </p:tgtEl>
                                        <p:attrNameLst>
                                          <p:attrName>ppt_x</p:attrName>
                                        </p:attrNameLst>
                                      </p:cBhvr>
                                      <p:tavLst>
                                        <p:tav tm="0">
                                          <p:val>
                                            <p:strVal val="#ppt_x"/>
                                          </p:val>
                                        </p:tav>
                                        <p:tav tm="100000">
                                          <p:val>
                                            <p:strVal val="#ppt_x"/>
                                          </p:val>
                                        </p:tav>
                                      </p:tavLst>
                                    </p:anim>
                                    <p:anim calcmode="lin" valueType="num">
                                      <p:cBhvr additive="base">
                                        <p:cTn id="122" dur="500" fill="hold"/>
                                        <p:tgtEl>
                                          <p:spTgt spid="414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38"/>
                                        </p:tgtEl>
                                        <p:attrNameLst>
                                          <p:attrName>style.visibility</p:attrName>
                                        </p:attrNameLst>
                                      </p:cBhvr>
                                      <p:to>
                                        <p:strVal val="visible"/>
                                      </p:to>
                                    </p:set>
                                    <p:anim calcmode="lin" valueType="num">
                                      <p:cBhvr additive="base">
                                        <p:cTn id="125" dur="500" fill="hold"/>
                                        <p:tgtEl>
                                          <p:spTgt spid="4138"/>
                                        </p:tgtEl>
                                        <p:attrNameLst>
                                          <p:attrName>ppt_x</p:attrName>
                                        </p:attrNameLst>
                                      </p:cBhvr>
                                      <p:tavLst>
                                        <p:tav tm="0">
                                          <p:val>
                                            <p:strVal val="#ppt_x"/>
                                          </p:val>
                                        </p:tav>
                                        <p:tav tm="100000">
                                          <p:val>
                                            <p:strVal val="#ppt_x"/>
                                          </p:val>
                                        </p:tav>
                                      </p:tavLst>
                                    </p:anim>
                                    <p:anim calcmode="lin" valueType="num">
                                      <p:cBhvr additive="base">
                                        <p:cTn id="126" dur="500" fill="hold"/>
                                        <p:tgtEl>
                                          <p:spTgt spid="413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139"/>
                                        </p:tgtEl>
                                        <p:attrNameLst>
                                          <p:attrName>style.visibility</p:attrName>
                                        </p:attrNameLst>
                                      </p:cBhvr>
                                      <p:to>
                                        <p:strVal val="visible"/>
                                      </p:to>
                                    </p:set>
                                    <p:anim calcmode="lin" valueType="num">
                                      <p:cBhvr additive="base">
                                        <p:cTn id="129" dur="500" fill="hold"/>
                                        <p:tgtEl>
                                          <p:spTgt spid="4139"/>
                                        </p:tgtEl>
                                        <p:attrNameLst>
                                          <p:attrName>ppt_x</p:attrName>
                                        </p:attrNameLst>
                                      </p:cBhvr>
                                      <p:tavLst>
                                        <p:tav tm="0">
                                          <p:val>
                                            <p:strVal val="#ppt_x"/>
                                          </p:val>
                                        </p:tav>
                                        <p:tav tm="100000">
                                          <p:val>
                                            <p:strVal val="#ppt_x"/>
                                          </p:val>
                                        </p:tav>
                                      </p:tavLst>
                                    </p:anim>
                                    <p:anim calcmode="lin" valueType="num">
                                      <p:cBhvr additive="base">
                                        <p:cTn id="130" dur="500" fill="hold"/>
                                        <p:tgtEl>
                                          <p:spTgt spid="413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140"/>
                                        </p:tgtEl>
                                        <p:attrNameLst>
                                          <p:attrName>style.visibility</p:attrName>
                                        </p:attrNameLst>
                                      </p:cBhvr>
                                      <p:to>
                                        <p:strVal val="visible"/>
                                      </p:to>
                                    </p:set>
                                    <p:anim calcmode="lin" valueType="num">
                                      <p:cBhvr additive="base">
                                        <p:cTn id="133" dur="500" fill="hold"/>
                                        <p:tgtEl>
                                          <p:spTgt spid="4140"/>
                                        </p:tgtEl>
                                        <p:attrNameLst>
                                          <p:attrName>ppt_x</p:attrName>
                                        </p:attrNameLst>
                                      </p:cBhvr>
                                      <p:tavLst>
                                        <p:tav tm="0">
                                          <p:val>
                                            <p:strVal val="#ppt_x"/>
                                          </p:val>
                                        </p:tav>
                                        <p:tav tm="100000">
                                          <p:val>
                                            <p:strVal val="#ppt_x"/>
                                          </p:val>
                                        </p:tav>
                                      </p:tavLst>
                                    </p:anim>
                                    <p:anim calcmode="lin" valueType="num">
                                      <p:cBhvr additive="base">
                                        <p:cTn id="134" dur="500" fill="hold"/>
                                        <p:tgtEl>
                                          <p:spTgt spid="414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141"/>
                                        </p:tgtEl>
                                        <p:attrNameLst>
                                          <p:attrName>style.visibility</p:attrName>
                                        </p:attrNameLst>
                                      </p:cBhvr>
                                      <p:to>
                                        <p:strVal val="visible"/>
                                      </p:to>
                                    </p:set>
                                    <p:anim calcmode="lin" valueType="num">
                                      <p:cBhvr additive="base">
                                        <p:cTn id="137" dur="500" fill="hold"/>
                                        <p:tgtEl>
                                          <p:spTgt spid="4141"/>
                                        </p:tgtEl>
                                        <p:attrNameLst>
                                          <p:attrName>ppt_x</p:attrName>
                                        </p:attrNameLst>
                                      </p:cBhvr>
                                      <p:tavLst>
                                        <p:tav tm="0">
                                          <p:val>
                                            <p:strVal val="#ppt_x"/>
                                          </p:val>
                                        </p:tav>
                                        <p:tav tm="100000">
                                          <p:val>
                                            <p:strVal val="#ppt_x"/>
                                          </p:val>
                                        </p:tav>
                                      </p:tavLst>
                                    </p:anim>
                                    <p:anim calcmode="lin" valueType="num">
                                      <p:cBhvr additive="base">
                                        <p:cTn id="138" dur="500" fill="hold"/>
                                        <p:tgtEl>
                                          <p:spTgt spid="4141"/>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4123"/>
                                        </p:tgtEl>
                                        <p:attrNameLst>
                                          <p:attrName>style.visibility</p:attrName>
                                        </p:attrNameLst>
                                      </p:cBhvr>
                                      <p:to>
                                        <p:strVal val="visible"/>
                                      </p:to>
                                    </p:set>
                                    <p:anim calcmode="lin" valueType="num">
                                      <p:cBhvr additive="base">
                                        <p:cTn id="143" dur="500" fill="hold"/>
                                        <p:tgtEl>
                                          <p:spTgt spid="4123"/>
                                        </p:tgtEl>
                                        <p:attrNameLst>
                                          <p:attrName>ppt_x</p:attrName>
                                        </p:attrNameLst>
                                      </p:cBhvr>
                                      <p:tavLst>
                                        <p:tav tm="0">
                                          <p:val>
                                            <p:strVal val="#ppt_x"/>
                                          </p:val>
                                        </p:tav>
                                        <p:tav tm="100000">
                                          <p:val>
                                            <p:strVal val="#ppt_x"/>
                                          </p:val>
                                        </p:tav>
                                      </p:tavLst>
                                    </p:anim>
                                    <p:anim calcmode="lin" valueType="num">
                                      <p:cBhvr additive="base">
                                        <p:cTn id="144" dur="500" fill="hold"/>
                                        <p:tgtEl>
                                          <p:spTgt spid="412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44"/>
                                        </p:tgtEl>
                                        <p:attrNameLst>
                                          <p:attrName>style.visibility</p:attrName>
                                        </p:attrNameLst>
                                      </p:cBhvr>
                                      <p:to>
                                        <p:strVal val="visible"/>
                                      </p:to>
                                    </p:set>
                                    <p:anim calcmode="lin" valueType="num">
                                      <p:cBhvr additive="base">
                                        <p:cTn id="147" dur="500" fill="hold"/>
                                        <p:tgtEl>
                                          <p:spTgt spid="4144"/>
                                        </p:tgtEl>
                                        <p:attrNameLst>
                                          <p:attrName>ppt_x</p:attrName>
                                        </p:attrNameLst>
                                      </p:cBhvr>
                                      <p:tavLst>
                                        <p:tav tm="0">
                                          <p:val>
                                            <p:strVal val="#ppt_x"/>
                                          </p:val>
                                        </p:tav>
                                        <p:tav tm="100000">
                                          <p:val>
                                            <p:strVal val="#ppt_x"/>
                                          </p:val>
                                        </p:tav>
                                      </p:tavLst>
                                    </p:anim>
                                    <p:anim calcmode="lin" valueType="num">
                                      <p:cBhvr additive="base">
                                        <p:cTn id="148" dur="500" fill="hold"/>
                                        <p:tgtEl>
                                          <p:spTgt spid="414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125"/>
                                        </p:tgtEl>
                                        <p:attrNameLst>
                                          <p:attrName>style.visibility</p:attrName>
                                        </p:attrNameLst>
                                      </p:cBhvr>
                                      <p:to>
                                        <p:strVal val="visible"/>
                                      </p:to>
                                    </p:set>
                                    <p:anim calcmode="lin" valueType="num">
                                      <p:cBhvr additive="base">
                                        <p:cTn id="151" dur="500" fill="hold"/>
                                        <p:tgtEl>
                                          <p:spTgt spid="4125"/>
                                        </p:tgtEl>
                                        <p:attrNameLst>
                                          <p:attrName>ppt_x</p:attrName>
                                        </p:attrNameLst>
                                      </p:cBhvr>
                                      <p:tavLst>
                                        <p:tav tm="0">
                                          <p:val>
                                            <p:strVal val="#ppt_x"/>
                                          </p:val>
                                        </p:tav>
                                        <p:tav tm="100000">
                                          <p:val>
                                            <p:strVal val="#ppt_x"/>
                                          </p:val>
                                        </p:tav>
                                      </p:tavLst>
                                    </p:anim>
                                    <p:anim calcmode="lin" valueType="num">
                                      <p:cBhvr additive="base">
                                        <p:cTn id="152" dur="500" fill="hold"/>
                                        <p:tgtEl>
                                          <p:spTgt spid="4125"/>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21"/>
                                        </p:tgtEl>
                                        <p:attrNameLst>
                                          <p:attrName>style.visibility</p:attrName>
                                        </p:attrNameLst>
                                      </p:cBhvr>
                                      <p:to>
                                        <p:strVal val="visible"/>
                                      </p:to>
                                    </p:set>
                                    <p:anim calcmode="lin" valueType="num">
                                      <p:cBhvr additive="base">
                                        <p:cTn id="155" dur="500" fill="hold"/>
                                        <p:tgtEl>
                                          <p:spTgt spid="4121"/>
                                        </p:tgtEl>
                                        <p:attrNameLst>
                                          <p:attrName>ppt_x</p:attrName>
                                        </p:attrNameLst>
                                      </p:cBhvr>
                                      <p:tavLst>
                                        <p:tav tm="0">
                                          <p:val>
                                            <p:strVal val="#ppt_x"/>
                                          </p:val>
                                        </p:tav>
                                        <p:tav tm="100000">
                                          <p:val>
                                            <p:strVal val="#ppt_x"/>
                                          </p:val>
                                        </p:tav>
                                      </p:tavLst>
                                    </p:anim>
                                    <p:anim calcmode="lin" valueType="num">
                                      <p:cBhvr additive="base">
                                        <p:cTn id="156" dur="500" fill="hold"/>
                                        <p:tgtEl>
                                          <p:spTgt spid="412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120"/>
                                        </p:tgtEl>
                                        <p:attrNameLst>
                                          <p:attrName>style.visibility</p:attrName>
                                        </p:attrNameLst>
                                      </p:cBhvr>
                                      <p:to>
                                        <p:strVal val="visible"/>
                                      </p:to>
                                    </p:set>
                                    <p:anim calcmode="lin" valueType="num">
                                      <p:cBhvr additive="base">
                                        <p:cTn id="159" dur="500" fill="hold"/>
                                        <p:tgtEl>
                                          <p:spTgt spid="4120"/>
                                        </p:tgtEl>
                                        <p:attrNameLst>
                                          <p:attrName>ppt_x</p:attrName>
                                        </p:attrNameLst>
                                      </p:cBhvr>
                                      <p:tavLst>
                                        <p:tav tm="0">
                                          <p:val>
                                            <p:strVal val="#ppt_x"/>
                                          </p:val>
                                        </p:tav>
                                        <p:tav tm="100000">
                                          <p:val>
                                            <p:strVal val="#ppt_x"/>
                                          </p:val>
                                        </p:tav>
                                      </p:tavLst>
                                    </p:anim>
                                    <p:anim calcmode="lin" valueType="num">
                                      <p:cBhvr additive="base">
                                        <p:cTn id="160" dur="500" fill="hold"/>
                                        <p:tgtEl>
                                          <p:spTgt spid="4120"/>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124"/>
                                        </p:tgtEl>
                                        <p:attrNameLst>
                                          <p:attrName>style.visibility</p:attrName>
                                        </p:attrNameLst>
                                      </p:cBhvr>
                                      <p:to>
                                        <p:strVal val="visible"/>
                                      </p:to>
                                    </p:set>
                                    <p:anim calcmode="lin" valueType="num">
                                      <p:cBhvr additive="base">
                                        <p:cTn id="163" dur="500" fill="hold"/>
                                        <p:tgtEl>
                                          <p:spTgt spid="4124"/>
                                        </p:tgtEl>
                                        <p:attrNameLst>
                                          <p:attrName>ppt_x</p:attrName>
                                        </p:attrNameLst>
                                      </p:cBhvr>
                                      <p:tavLst>
                                        <p:tav tm="0">
                                          <p:val>
                                            <p:strVal val="#ppt_x"/>
                                          </p:val>
                                        </p:tav>
                                        <p:tav tm="100000">
                                          <p:val>
                                            <p:strVal val="#ppt_x"/>
                                          </p:val>
                                        </p:tav>
                                      </p:tavLst>
                                    </p:anim>
                                    <p:anim calcmode="lin" valueType="num">
                                      <p:cBhvr additive="base">
                                        <p:cTn id="164" dur="500" fill="hold"/>
                                        <p:tgtEl>
                                          <p:spTgt spid="412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126"/>
                                        </p:tgtEl>
                                        <p:attrNameLst>
                                          <p:attrName>style.visibility</p:attrName>
                                        </p:attrNameLst>
                                      </p:cBhvr>
                                      <p:to>
                                        <p:strVal val="visible"/>
                                      </p:to>
                                    </p:set>
                                    <p:anim calcmode="lin" valueType="num">
                                      <p:cBhvr additive="base">
                                        <p:cTn id="167" dur="500" fill="hold"/>
                                        <p:tgtEl>
                                          <p:spTgt spid="4126"/>
                                        </p:tgtEl>
                                        <p:attrNameLst>
                                          <p:attrName>ppt_x</p:attrName>
                                        </p:attrNameLst>
                                      </p:cBhvr>
                                      <p:tavLst>
                                        <p:tav tm="0">
                                          <p:val>
                                            <p:strVal val="#ppt_x"/>
                                          </p:val>
                                        </p:tav>
                                        <p:tav tm="100000">
                                          <p:val>
                                            <p:strVal val="#ppt_x"/>
                                          </p:val>
                                        </p:tav>
                                      </p:tavLst>
                                    </p:anim>
                                    <p:anim calcmode="lin" valueType="num">
                                      <p:cBhvr additive="base">
                                        <p:cTn id="168" dur="500" fill="hold"/>
                                        <p:tgtEl>
                                          <p:spTgt spid="412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122"/>
                                        </p:tgtEl>
                                        <p:attrNameLst>
                                          <p:attrName>style.visibility</p:attrName>
                                        </p:attrNameLst>
                                      </p:cBhvr>
                                      <p:to>
                                        <p:strVal val="visible"/>
                                      </p:to>
                                    </p:set>
                                    <p:anim calcmode="lin" valueType="num">
                                      <p:cBhvr additive="base">
                                        <p:cTn id="171" dur="500" fill="hold"/>
                                        <p:tgtEl>
                                          <p:spTgt spid="4122"/>
                                        </p:tgtEl>
                                        <p:attrNameLst>
                                          <p:attrName>ppt_x</p:attrName>
                                        </p:attrNameLst>
                                      </p:cBhvr>
                                      <p:tavLst>
                                        <p:tav tm="0">
                                          <p:val>
                                            <p:strVal val="#ppt_x"/>
                                          </p:val>
                                        </p:tav>
                                        <p:tav tm="100000">
                                          <p:val>
                                            <p:strVal val="#ppt_x"/>
                                          </p:val>
                                        </p:tav>
                                      </p:tavLst>
                                    </p:anim>
                                    <p:anim calcmode="lin" valueType="num">
                                      <p:cBhvr additive="base">
                                        <p:cTn id="172" dur="500" fill="hold"/>
                                        <p:tgtEl>
                                          <p:spTgt spid="4122"/>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4151"/>
                                        </p:tgtEl>
                                        <p:attrNameLst>
                                          <p:attrName>style.visibility</p:attrName>
                                        </p:attrNameLst>
                                      </p:cBhvr>
                                      <p:to>
                                        <p:strVal val="visible"/>
                                      </p:to>
                                    </p:set>
                                    <p:anim calcmode="lin" valueType="num">
                                      <p:cBhvr additive="base">
                                        <p:cTn id="177" dur="500" fill="hold"/>
                                        <p:tgtEl>
                                          <p:spTgt spid="4151"/>
                                        </p:tgtEl>
                                        <p:attrNameLst>
                                          <p:attrName>ppt_x</p:attrName>
                                        </p:attrNameLst>
                                      </p:cBhvr>
                                      <p:tavLst>
                                        <p:tav tm="0">
                                          <p:val>
                                            <p:strVal val="#ppt_x"/>
                                          </p:val>
                                        </p:tav>
                                        <p:tav tm="100000">
                                          <p:val>
                                            <p:strVal val="#ppt_x"/>
                                          </p:val>
                                        </p:tav>
                                      </p:tavLst>
                                    </p:anim>
                                    <p:anim calcmode="lin" valueType="num">
                                      <p:cBhvr additive="base">
                                        <p:cTn id="178" dur="500" fill="hold"/>
                                        <p:tgtEl>
                                          <p:spTgt spid="4151"/>
                                        </p:tgtEl>
                                        <p:attrNameLst>
                                          <p:attrName>ppt_y</p:attrName>
                                        </p:attrNameLst>
                                      </p:cBhvr>
                                      <p:tavLst>
                                        <p:tav tm="0">
                                          <p:val>
                                            <p:strVal val="1+#ppt_h/2"/>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4127"/>
                                        </p:tgtEl>
                                        <p:attrNameLst>
                                          <p:attrName>style.visibility</p:attrName>
                                        </p:attrNameLst>
                                      </p:cBhvr>
                                      <p:to>
                                        <p:strVal val="visible"/>
                                      </p:to>
                                    </p:set>
                                    <p:anim calcmode="lin" valueType="num">
                                      <p:cBhvr additive="base">
                                        <p:cTn id="183" dur="500" fill="hold"/>
                                        <p:tgtEl>
                                          <p:spTgt spid="4127"/>
                                        </p:tgtEl>
                                        <p:attrNameLst>
                                          <p:attrName>ppt_x</p:attrName>
                                        </p:attrNameLst>
                                      </p:cBhvr>
                                      <p:tavLst>
                                        <p:tav tm="0">
                                          <p:val>
                                            <p:strVal val="#ppt_x"/>
                                          </p:val>
                                        </p:tav>
                                        <p:tav tm="100000">
                                          <p:val>
                                            <p:strVal val="#ppt_x"/>
                                          </p:val>
                                        </p:tav>
                                      </p:tavLst>
                                    </p:anim>
                                    <p:anim calcmode="lin" valueType="num">
                                      <p:cBhvr additive="base">
                                        <p:cTn id="184" dur="500" fill="hold"/>
                                        <p:tgtEl>
                                          <p:spTgt spid="412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128"/>
                                        </p:tgtEl>
                                        <p:attrNameLst>
                                          <p:attrName>style.visibility</p:attrName>
                                        </p:attrNameLst>
                                      </p:cBhvr>
                                      <p:to>
                                        <p:strVal val="visible"/>
                                      </p:to>
                                    </p:set>
                                    <p:anim calcmode="lin" valueType="num">
                                      <p:cBhvr additive="base">
                                        <p:cTn id="187" dur="500" fill="hold"/>
                                        <p:tgtEl>
                                          <p:spTgt spid="4128"/>
                                        </p:tgtEl>
                                        <p:attrNameLst>
                                          <p:attrName>ppt_x</p:attrName>
                                        </p:attrNameLst>
                                      </p:cBhvr>
                                      <p:tavLst>
                                        <p:tav tm="0">
                                          <p:val>
                                            <p:strVal val="#ppt_x"/>
                                          </p:val>
                                        </p:tav>
                                        <p:tav tm="100000">
                                          <p:val>
                                            <p:strVal val="#ppt_x"/>
                                          </p:val>
                                        </p:tav>
                                      </p:tavLst>
                                    </p:anim>
                                    <p:anim calcmode="lin" valueType="num">
                                      <p:cBhvr additive="base">
                                        <p:cTn id="188" dur="500" fill="hold"/>
                                        <p:tgtEl>
                                          <p:spTgt spid="4128"/>
                                        </p:tgtEl>
                                        <p:attrNameLst>
                                          <p:attrName>ppt_y</p:attrName>
                                        </p:attrNameLst>
                                      </p:cBhvr>
                                      <p:tavLst>
                                        <p:tav tm="0">
                                          <p:val>
                                            <p:strVal val="1+#ppt_h/2"/>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4130"/>
                                        </p:tgtEl>
                                        <p:attrNameLst>
                                          <p:attrName>style.visibility</p:attrName>
                                        </p:attrNameLst>
                                      </p:cBhvr>
                                      <p:to>
                                        <p:strVal val="visible"/>
                                      </p:to>
                                    </p:set>
                                    <p:anim calcmode="lin" valueType="num">
                                      <p:cBhvr additive="base">
                                        <p:cTn id="193" dur="500" fill="hold"/>
                                        <p:tgtEl>
                                          <p:spTgt spid="4130"/>
                                        </p:tgtEl>
                                        <p:attrNameLst>
                                          <p:attrName>ppt_x</p:attrName>
                                        </p:attrNameLst>
                                      </p:cBhvr>
                                      <p:tavLst>
                                        <p:tav tm="0">
                                          <p:val>
                                            <p:strVal val="#ppt_x"/>
                                          </p:val>
                                        </p:tav>
                                        <p:tav tm="100000">
                                          <p:val>
                                            <p:strVal val="#ppt_x"/>
                                          </p:val>
                                        </p:tav>
                                      </p:tavLst>
                                    </p:anim>
                                    <p:anim calcmode="lin" valueType="num">
                                      <p:cBhvr additive="base">
                                        <p:cTn id="194" dur="500" fill="hold"/>
                                        <p:tgtEl>
                                          <p:spTgt spid="4130"/>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4131"/>
                                        </p:tgtEl>
                                        <p:attrNameLst>
                                          <p:attrName>style.visibility</p:attrName>
                                        </p:attrNameLst>
                                      </p:cBhvr>
                                      <p:to>
                                        <p:strVal val="visible"/>
                                      </p:to>
                                    </p:set>
                                    <p:anim calcmode="lin" valueType="num">
                                      <p:cBhvr additive="base">
                                        <p:cTn id="197" dur="500" fill="hold"/>
                                        <p:tgtEl>
                                          <p:spTgt spid="4131"/>
                                        </p:tgtEl>
                                        <p:attrNameLst>
                                          <p:attrName>ppt_x</p:attrName>
                                        </p:attrNameLst>
                                      </p:cBhvr>
                                      <p:tavLst>
                                        <p:tav tm="0">
                                          <p:val>
                                            <p:strVal val="#ppt_x"/>
                                          </p:val>
                                        </p:tav>
                                        <p:tav tm="100000">
                                          <p:val>
                                            <p:strVal val="#ppt_x"/>
                                          </p:val>
                                        </p:tav>
                                      </p:tavLst>
                                    </p:anim>
                                    <p:anim calcmode="lin" valueType="num">
                                      <p:cBhvr additive="base">
                                        <p:cTn id="198" dur="500" fill="hold"/>
                                        <p:tgtEl>
                                          <p:spTgt spid="4131"/>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4133"/>
                                        </p:tgtEl>
                                        <p:attrNameLst>
                                          <p:attrName>style.visibility</p:attrName>
                                        </p:attrNameLst>
                                      </p:cBhvr>
                                      <p:to>
                                        <p:strVal val="visible"/>
                                      </p:to>
                                    </p:set>
                                    <p:anim calcmode="lin" valueType="num">
                                      <p:cBhvr additive="base">
                                        <p:cTn id="201" dur="500" fill="hold"/>
                                        <p:tgtEl>
                                          <p:spTgt spid="4133"/>
                                        </p:tgtEl>
                                        <p:attrNameLst>
                                          <p:attrName>ppt_x</p:attrName>
                                        </p:attrNameLst>
                                      </p:cBhvr>
                                      <p:tavLst>
                                        <p:tav tm="0">
                                          <p:val>
                                            <p:strVal val="#ppt_x"/>
                                          </p:val>
                                        </p:tav>
                                        <p:tav tm="100000">
                                          <p:val>
                                            <p:strVal val="#ppt_x"/>
                                          </p:val>
                                        </p:tav>
                                      </p:tavLst>
                                    </p:anim>
                                    <p:anim calcmode="lin" valueType="num">
                                      <p:cBhvr additive="base">
                                        <p:cTn id="202" dur="500" fill="hold"/>
                                        <p:tgtEl>
                                          <p:spTgt spid="413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4129"/>
                                        </p:tgtEl>
                                        <p:attrNameLst>
                                          <p:attrName>style.visibility</p:attrName>
                                        </p:attrNameLst>
                                      </p:cBhvr>
                                      <p:to>
                                        <p:strVal val="visible"/>
                                      </p:to>
                                    </p:set>
                                    <p:anim calcmode="lin" valueType="num">
                                      <p:cBhvr additive="base">
                                        <p:cTn id="205" dur="500" fill="hold"/>
                                        <p:tgtEl>
                                          <p:spTgt spid="4129"/>
                                        </p:tgtEl>
                                        <p:attrNameLst>
                                          <p:attrName>ppt_x</p:attrName>
                                        </p:attrNameLst>
                                      </p:cBhvr>
                                      <p:tavLst>
                                        <p:tav tm="0">
                                          <p:val>
                                            <p:strVal val="#ppt_x"/>
                                          </p:val>
                                        </p:tav>
                                        <p:tav tm="100000">
                                          <p:val>
                                            <p:strVal val="#ppt_x"/>
                                          </p:val>
                                        </p:tav>
                                      </p:tavLst>
                                    </p:anim>
                                    <p:anim calcmode="lin" valueType="num">
                                      <p:cBhvr additive="base">
                                        <p:cTn id="206" dur="500" fill="hold"/>
                                        <p:tgtEl>
                                          <p:spTgt spid="4129"/>
                                        </p:tgtEl>
                                        <p:attrNameLst>
                                          <p:attrName>ppt_y</p:attrName>
                                        </p:attrNameLst>
                                      </p:cBhvr>
                                      <p:tavLst>
                                        <p:tav tm="0">
                                          <p:val>
                                            <p:strVal val="1+#ppt_h/2"/>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4132"/>
                                        </p:tgtEl>
                                        <p:attrNameLst>
                                          <p:attrName>style.visibility</p:attrName>
                                        </p:attrNameLst>
                                      </p:cBhvr>
                                      <p:to>
                                        <p:strVal val="visible"/>
                                      </p:to>
                                    </p:set>
                                    <p:anim calcmode="lin" valueType="num">
                                      <p:cBhvr additive="base">
                                        <p:cTn id="211" dur="500" fill="hold"/>
                                        <p:tgtEl>
                                          <p:spTgt spid="4132"/>
                                        </p:tgtEl>
                                        <p:attrNameLst>
                                          <p:attrName>ppt_x</p:attrName>
                                        </p:attrNameLst>
                                      </p:cBhvr>
                                      <p:tavLst>
                                        <p:tav tm="0">
                                          <p:val>
                                            <p:strVal val="#ppt_x"/>
                                          </p:val>
                                        </p:tav>
                                        <p:tav tm="100000">
                                          <p:val>
                                            <p:strVal val="#ppt_x"/>
                                          </p:val>
                                        </p:tav>
                                      </p:tavLst>
                                    </p:anim>
                                    <p:anim calcmode="lin" valueType="num">
                                      <p:cBhvr additive="base">
                                        <p:cTn id="212" dur="500" fill="hold"/>
                                        <p:tgtEl>
                                          <p:spTgt spid="4132"/>
                                        </p:tgtEl>
                                        <p:attrNameLst>
                                          <p:attrName>ppt_y</p:attrName>
                                        </p:attrNameLst>
                                      </p:cBhvr>
                                      <p:tavLst>
                                        <p:tav tm="0">
                                          <p:val>
                                            <p:strVal val="1+#ppt_h/2"/>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4134"/>
                                        </p:tgtEl>
                                        <p:attrNameLst>
                                          <p:attrName>style.visibility</p:attrName>
                                        </p:attrNameLst>
                                      </p:cBhvr>
                                      <p:to>
                                        <p:strVal val="visible"/>
                                      </p:to>
                                    </p:set>
                                    <p:anim calcmode="lin" valueType="num">
                                      <p:cBhvr additive="base">
                                        <p:cTn id="217" dur="500" fill="hold"/>
                                        <p:tgtEl>
                                          <p:spTgt spid="4134"/>
                                        </p:tgtEl>
                                        <p:attrNameLst>
                                          <p:attrName>ppt_x</p:attrName>
                                        </p:attrNameLst>
                                      </p:cBhvr>
                                      <p:tavLst>
                                        <p:tav tm="0">
                                          <p:val>
                                            <p:strVal val="#ppt_x"/>
                                          </p:val>
                                        </p:tav>
                                        <p:tav tm="100000">
                                          <p:val>
                                            <p:strVal val="#ppt_x"/>
                                          </p:val>
                                        </p:tav>
                                      </p:tavLst>
                                    </p:anim>
                                    <p:anim calcmode="lin" valueType="num">
                                      <p:cBhvr additive="base">
                                        <p:cTn id="218" dur="500" fill="hold"/>
                                        <p:tgtEl>
                                          <p:spTgt spid="4134"/>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4135"/>
                                        </p:tgtEl>
                                        <p:attrNameLst>
                                          <p:attrName>style.visibility</p:attrName>
                                        </p:attrNameLst>
                                      </p:cBhvr>
                                      <p:to>
                                        <p:strVal val="visible"/>
                                      </p:to>
                                    </p:set>
                                    <p:anim calcmode="lin" valueType="num">
                                      <p:cBhvr additive="base">
                                        <p:cTn id="221" dur="500" fill="hold"/>
                                        <p:tgtEl>
                                          <p:spTgt spid="4135"/>
                                        </p:tgtEl>
                                        <p:attrNameLst>
                                          <p:attrName>ppt_x</p:attrName>
                                        </p:attrNameLst>
                                      </p:cBhvr>
                                      <p:tavLst>
                                        <p:tav tm="0">
                                          <p:val>
                                            <p:strVal val="#ppt_x"/>
                                          </p:val>
                                        </p:tav>
                                        <p:tav tm="100000">
                                          <p:val>
                                            <p:strVal val="#ppt_x"/>
                                          </p:val>
                                        </p:tav>
                                      </p:tavLst>
                                    </p:anim>
                                    <p:anim calcmode="lin" valueType="num">
                                      <p:cBhvr additive="base">
                                        <p:cTn id="222" dur="500" fill="hold"/>
                                        <p:tgtEl>
                                          <p:spTgt spid="4135"/>
                                        </p:tgtEl>
                                        <p:attrNameLst>
                                          <p:attrName>ppt_y</p:attrName>
                                        </p:attrNameLst>
                                      </p:cBhvr>
                                      <p:tavLst>
                                        <p:tav tm="0">
                                          <p:val>
                                            <p:strVal val="1+#ppt_h/2"/>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4150"/>
                                        </p:tgtEl>
                                        <p:attrNameLst>
                                          <p:attrName>style.visibility</p:attrName>
                                        </p:attrNameLst>
                                      </p:cBhvr>
                                      <p:to>
                                        <p:strVal val="visible"/>
                                      </p:to>
                                    </p:set>
                                    <p:anim calcmode="lin" valueType="num">
                                      <p:cBhvr additive="base">
                                        <p:cTn id="227" dur="500" fill="hold"/>
                                        <p:tgtEl>
                                          <p:spTgt spid="4150"/>
                                        </p:tgtEl>
                                        <p:attrNameLst>
                                          <p:attrName>ppt_x</p:attrName>
                                        </p:attrNameLst>
                                      </p:cBhvr>
                                      <p:tavLst>
                                        <p:tav tm="0">
                                          <p:val>
                                            <p:strVal val="#ppt_x"/>
                                          </p:val>
                                        </p:tav>
                                        <p:tav tm="100000">
                                          <p:val>
                                            <p:strVal val="#ppt_x"/>
                                          </p:val>
                                        </p:tav>
                                      </p:tavLst>
                                    </p:anim>
                                    <p:anim calcmode="lin" valueType="num">
                                      <p:cBhvr additive="base">
                                        <p:cTn id="228" dur="500" fill="hold"/>
                                        <p:tgtEl>
                                          <p:spTgt spid="4150"/>
                                        </p:tgtEl>
                                        <p:attrNameLst>
                                          <p:attrName>ppt_y</p:attrName>
                                        </p:attrNameLst>
                                      </p:cBhvr>
                                      <p:tavLst>
                                        <p:tav tm="0">
                                          <p:val>
                                            <p:strVal val="1+#ppt_h/2"/>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4146"/>
                                        </p:tgtEl>
                                        <p:attrNameLst>
                                          <p:attrName>style.visibility</p:attrName>
                                        </p:attrNameLst>
                                      </p:cBhvr>
                                      <p:to>
                                        <p:strVal val="visible"/>
                                      </p:to>
                                    </p:set>
                                    <p:anim calcmode="lin" valueType="num">
                                      <p:cBhvr additive="base">
                                        <p:cTn id="233" dur="500" fill="hold"/>
                                        <p:tgtEl>
                                          <p:spTgt spid="4146"/>
                                        </p:tgtEl>
                                        <p:attrNameLst>
                                          <p:attrName>ppt_x</p:attrName>
                                        </p:attrNameLst>
                                      </p:cBhvr>
                                      <p:tavLst>
                                        <p:tav tm="0">
                                          <p:val>
                                            <p:strVal val="#ppt_x"/>
                                          </p:val>
                                        </p:tav>
                                        <p:tav tm="100000">
                                          <p:val>
                                            <p:strVal val="#ppt_x"/>
                                          </p:val>
                                        </p:tav>
                                      </p:tavLst>
                                    </p:anim>
                                    <p:anim calcmode="lin" valueType="num">
                                      <p:cBhvr additive="base">
                                        <p:cTn id="234" dur="500" fill="hold"/>
                                        <p:tgtEl>
                                          <p:spTgt spid="4146"/>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4147"/>
                                        </p:tgtEl>
                                        <p:attrNameLst>
                                          <p:attrName>style.visibility</p:attrName>
                                        </p:attrNameLst>
                                      </p:cBhvr>
                                      <p:to>
                                        <p:strVal val="visible"/>
                                      </p:to>
                                    </p:set>
                                    <p:anim calcmode="lin" valueType="num">
                                      <p:cBhvr additive="base">
                                        <p:cTn id="237" dur="500" fill="hold"/>
                                        <p:tgtEl>
                                          <p:spTgt spid="4147"/>
                                        </p:tgtEl>
                                        <p:attrNameLst>
                                          <p:attrName>ppt_x</p:attrName>
                                        </p:attrNameLst>
                                      </p:cBhvr>
                                      <p:tavLst>
                                        <p:tav tm="0">
                                          <p:val>
                                            <p:strVal val="#ppt_x"/>
                                          </p:val>
                                        </p:tav>
                                        <p:tav tm="100000">
                                          <p:val>
                                            <p:strVal val="#ppt_x"/>
                                          </p:val>
                                        </p:tav>
                                      </p:tavLst>
                                    </p:anim>
                                    <p:anim calcmode="lin" valueType="num">
                                      <p:cBhvr additive="base">
                                        <p:cTn id="238" dur="500" fill="hold"/>
                                        <p:tgtEl>
                                          <p:spTgt spid="4147"/>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4145"/>
                                        </p:tgtEl>
                                        <p:attrNameLst>
                                          <p:attrName>style.visibility</p:attrName>
                                        </p:attrNameLst>
                                      </p:cBhvr>
                                      <p:to>
                                        <p:strVal val="visible"/>
                                      </p:to>
                                    </p:set>
                                    <p:anim calcmode="lin" valueType="num">
                                      <p:cBhvr additive="base">
                                        <p:cTn id="241" dur="500" fill="hold"/>
                                        <p:tgtEl>
                                          <p:spTgt spid="4145"/>
                                        </p:tgtEl>
                                        <p:attrNameLst>
                                          <p:attrName>ppt_x</p:attrName>
                                        </p:attrNameLst>
                                      </p:cBhvr>
                                      <p:tavLst>
                                        <p:tav tm="0">
                                          <p:val>
                                            <p:strVal val="#ppt_x"/>
                                          </p:val>
                                        </p:tav>
                                        <p:tav tm="100000">
                                          <p:val>
                                            <p:strVal val="#ppt_x"/>
                                          </p:val>
                                        </p:tav>
                                      </p:tavLst>
                                    </p:anim>
                                    <p:anim calcmode="lin" valueType="num">
                                      <p:cBhvr additive="base">
                                        <p:cTn id="242" dur="500" fill="hold"/>
                                        <p:tgtEl>
                                          <p:spTgt spid="4145"/>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4148"/>
                                        </p:tgtEl>
                                        <p:attrNameLst>
                                          <p:attrName>style.visibility</p:attrName>
                                        </p:attrNameLst>
                                      </p:cBhvr>
                                      <p:to>
                                        <p:strVal val="visible"/>
                                      </p:to>
                                    </p:set>
                                    <p:anim calcmode="lin" valueType="num">
                                      <p:cBhvr additive="base">
                                        <p:cTn id="245" dur="500" fill="hold"/>
                                        <p:tgtEl>
                                          <p:spTgt spid="4148"/>
                                        </p:tgtEl>
                                        <p:attrNameLst>
                                          <p:attrName>ppt_x</p:attrName>
                                        </p:attrNameLst>
                                      </p:cBhvr>
                                      <p:tavLst>
                                        <p:tav tm="0">
                                          <p:val>
                                            <p:strVal val="#ppt_x"/>
                                          </p:val>
                                        </p:tav>
                                        <p:tav tm="100000">
                                          <p:val>
                                            <p:strVal val="#ppt_x"/>
                                          </p:val>
                                        </p:tav>
                                      </p:tavLst>
                                    </p:anim>
                                    <p:anim calcmode="lin" valueType="num">
                                      <p:cBhvr additive="base">
                                        <p:cTn id="246" dur="500" fill="hold"/>
                                        <p:tgtEl>
                                          <p:spTgt spid="4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utoUpdateAnimBg="0"/>
      <p:bldP spid="4103" grpId="0" autoUpdateAnimBg="0"/>
      <p:bldP spid="4104" grpId="0" autoUpdateAnimBg="0"/>
      <p:bldP spid="4105" grpId="0" animBg="1"/>
      <p:bldP spid="4106" grpId="0" animBg="1"/>
      <p:bldP spid="4107" grpId="0" autoUpdateAnimBg="0"/>
      <p:bldP spid="4108" grpId="0" autoUpdateAnimBg="0"/>
      <p:bldP spid="4109" grpId="0" autoUpdateAnimBg="0"/>
      <p:bldP spid="4110" grpId="0" autoUpdateAnimBg="0"/>
      <p:bldP spid="4111" grpId="0" autoUpdateAnimBg="0"/>
      <p:bldP spid="4112" grpId="0" autoUpdateAnimBg="0"/>
      <p:bldP spid="4113" grpId="0" autoUpdateAnimBg="0"/>
      <p:bldP spid="4114" grpId="0" autoUpdateAnimBg="0"/>
      <p:bldP spid="4115" grpId="0" autoUpdateAnimBg="0"/>
      <p:bldP spid="4116" grpId="0" autoUpdateAnimBg="0"/>
      <p:bldP spid="4120" grpId="0" animBg="1"/>
      <p:bldP spid="4121" grpId="0" animBg="1"/>
      <p:bldP spid="4122" grpId="0" animBg="1"/>
      <p:bldP spid="4123" grpId="0" autoUpdateAnimBg="0"/>
      <p:bldP spid="4124" grpId="0" animBg="1"/>
      <p:bldP spid="4125" grpId="0" autoUpdateAnimBg="0"/>
      <p:bldP spid="4126" grpId="0" autoUpdateAnimBg="0"/>
      <p:bldP spid="4127" grpId="0" autoUpdateAnimBg="0"/>
      <p:bldP spid="4128" grpId="0" autoUpdateAnimBg="0"/>
      <p:bldP spid="4129" grpId="0" autoUpdateAnimBg="0"/>
      <p:bldP spid="4130" grpId="0" autoUpdateAnimBg="0"/>
      <p:bldP spid="4131" grpId="0" autoUpdateAnimBg="0"/>
      <p:bldP spid="4132" grpId="0" autoUpdateAnimBg="0"/>
      <p:bldP spid="4133" grpId="0" autoUpdateAnimBg="0"/>
      <p:bldP spid="4134" grpId="0" autoUpdateAnimBg="0"/>
      <p:bldP spid="4135" grpId="0" autoUpdateAnimBg="0"/>
      <p:bldP spid="4136" grpId="0" autoUpdateAnimBg="0"/>
      <p:bldP spid="4138" grpId="0" autoUpdateAnimBg="0"/>
      <p:bldP spid="4139" grpId="0" autoUpdateAnimBg="0"/>
      <p:bldP spid="4140" grpId="0" autoUpdateAnimBg="0"/>
      <p:bldP spid="4141" grpId="0" autoUpdateAnimBg="0"/>
      <p:bldP spid="4142" grpId="0" autoUpdateAnimBg="0"/>
      <p:bldP spid="4143" grpId="0" autoUpdateAnimBg="0"/>
      <p:bldP spid="4144" grpId="0" autoUpdateAnimBg="0"/>
      <p:bldP spid="4145" grpId="0" autoUpdateAnimBg="0"/>
      <p:bldP spid="4146" grpId="0" autoUpdateAnimBg="0"/>
      <p:bldP spid="4147" grpId="0" autoUpdateAnimBg="0"/>
      <p:bldP spid="4148" grpId="0" animBg="1"/>
      <p:bldP spid="4149" grpId="0" animBg="1"/>
      <p:bldP spid="4150" grpId="0" animBg="1"/>
      <p:bldP spid="4151" grpId="0" autoUpdateAnimBg="0"/>
      <p:bldP spid="41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Rectangle 2"/>
          <p:cNvSpPr>
            <a:spLocks noChangeArrowheads="1"/>
          </p:cNvSpPr>
          <p:nvPr/>
        </p:nvSpPr>
        <p:spPr bwMode="auto">
          <a:xfrm>
            <a:off x="179388" y="908720"/>
            <a:ext cx="3529012" cy="650875"/>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dirty="0" smtClean="0">
                <a:latin typeface="Arial" pitchFamily="34" charset="0"/>
              </a:rPr>
              <a:t>配平</a:t>
            </a:r>
            <a:r>
              <a:rPr lang="zh-CN" altLang="zh-CN" sz="3600" b="1" dirty="0">
                <a:latin typeface="Arial" pitchFamily="34" charset="0"/>
              </a:rPr>
              <a:t>技巧</a:t>
            </a:r>
          </a:p>
        </p:txBody>
      </p:sp>
      <p:sp>
        <p:nvSpPr>
          <p:cNvPr id="5123" name="Text Box 3"/>
          <p:cNvSpPr txBox="1">
            <a:spLocks noChangeArrowheads="1"/>
          </p:cNvSpPr>
          <p:nvPr/>
        </p:nvSpPr>
        <p:spPr bwMode="auto">
          <a:xfrm>
            <a:off x="250825" y="1979141"/>
            <a:ext cx="5903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（一）、正向配平</a:t>
            </a:r>
            <a:r>
              <a:rPr lang="zh-CN" altLang="zh-CN" sz="3600" dirty="0">
                <a:latin typeface="Arial" pitchFamily="34" charset="0"/>
                <a:cs typeface="Arial" pitchFamily="34" charset="0"/>
              </a:rPr>
              <a:t>(</a:t>
            </a:r>
            <a:r>
              <a:rPr lang="zh-CN" altLang="zh-CN" sz="3600" b="1" dirty="0">
                <a:latin typeface="Arial" pitchFamily="34" charset="0"/>
                <a:cs typeface="Arial" pitchFamily="34" charset="0"/>
              </a:rPr>
              <a:t>常规形式</a:t>
            </a:r>
            <a:r>
              <a:rPr lang="zh-CN" altLang="zh-CN" sz="3600" dirty="0">
                <a:latin typeface="Arial" pitchFamily="34" charset="0"/>
                <a:cs typeface="Arial" pitchFamily="34" charset="0"/>
              </a:rPr>
              <a:t>)</a:t>
            </a:r>
            <a:r>
              <a:rPr lang="zh-CN" altLang="zh-CN" sz="3600" b="1" dirty="0">
                <a:latin typeface="Arial" pitchFamily="34" charset="0"/>
              </a:rPr>
              <a:t> </a:t>
            </a:r>
          </a:p>
        </p:txBody>
      </p:sp>
      <p:sp>
        <p:nvSpPr>
          <p:cNvPr id="5124" name="Text Box 4"/>
          <p:cNvSpPr txBox="1">
            <a:spLocks noChangeArrowheads="1"/>
          </p:cNvSpPr>
          <p:nvPr/>
        </p:nvSpPr>
        <p:spPr bwMode="auto">
          <a:xfrm>
            <a:off x="827088" y="2842741"/>
            <a:ext cx="79216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dirty="0">
                <a:latin typeface="Arial" pitchFamily="34" charset="0"/>
              </a:rPr>
              <a:t>对于</a:t>
            </a:r>
            <a:r>
              <a:rPr lang="zh-CN" altLang="zh-CN" sz="4000" b="1" dirty="0">
                <a:solidFill>
                  <a:srgbClr val="FF0000"/>
                </a:solidFill>
                <a:latin typeface="Arial" pitchFamily="34" charset="0"/>
              </a:rPr>
              <a:t>被氧化</a:t>
            </a:r>
            <a:r>
              <a:rPr lang="zh-CN" altLang="zh-CN" sz="4000" b="1" dirty="0">
                <a:latin typeface="Arial" pitchFamily="34" charset="0"/>
              </a:rPr>
              <a:t>、</a:t>
            </a:r>
            <a:r>
              <a:rPr lang="zh-CN" altLang="zh-CN" sz="4000" b="1" dirty="0">
                <a:solidFill>
                  <a:srgbClr val="FF0000"/>
                </a:solidFill>
                <a:latin typeface="Arial" pitchFamily="34" charset="0"/>
              </a:rPr>
              <a:t>被还原的元素</a:t>
            </a:r>
            <a:r>
              <a:rPr lang="zh-CN" altLang="zh-CN" sz="4000" b="1" dirty="0">
                <a:latin typeface="Arial" pitchFamily="34" charset="0"/>
              </a:rPr>
              <a:t>分别在</a:t>
            </a:r>
            <a:r>
              <a:rPr lang="zh-CN" altLang="zh-CN" sz="4000" b="1" dirty="0">
                <a:solidFill>
                  <a:srgbClr val="008080"/>
                </a:solidFill>
                <a:latin typeface="Arial" pitchFamily="34" charset="0"/>
                <a:ea typeface="华文行楷" pitchFamily="2" charset="-122"/>
              </a:rPr>
              <a:t>不同物质中</a:t>
            </a:r>
            <a:r>
              <a:rPr lang="zh-CN" altLang="zh-CN" sz="4000" b="1" dirty="0">
                <a:latin typeface="Arial" pitchFamily="34" charset="0"/>
              </a:rPr>
              <a:t>的氧化还原反应，从左边反应物着手配平—即选择</a:t>
            </a:r>
            <a:r>
              <a:rPr lang="zh-CN" altLang="zh-CN" sz="4000" b="1" dirty="0">
                <a:solidFill>
                  <a:srgbClr val="FF0000"/>
                </a:solidFill>
                <a:latin typeface="Arial" pitchFamily="34" charset="0"/>
                <a:ea typeface="华文行楷" pitchFamily="2" charset="-122"/>
              </a:rPr>
              <a:t>反应物作为基准物质</a:t>
            </a:r>
            <a:r>
              <a:rPr lang="zh-CN" altLang="zh-CN" sz="4000" b="1" dirty="0" smtClean="0">
                <a:latin typeface="Arial" pitchFamily="34" charset="0"/>
              </a:rPr>
              <a:t>。</a:t>
            </a:r>
            <a:r>
              <a:rPr lang="zh-CN" altLang="en-US" sz="4000" b="1" dirty="0" smtClean="0">
                <a:latin typeface="Arial" pitchFamily="34" charset="0"/>
              </a:rPr>
              <a:t>化合、归中。</a:t>
            </a:r>
            <a:endParaRPr lang="zh-CN" altLang="zh-CN" sz="4000" b="1" dirty="0">
              <a:latin typeface="Arial" pitchFamily="34" charset="0"/>
            </a:endParaRPr>
          </a:p>
        </p:txBody>
      </p:sp>
    </p:spTree>
    <p:extLst>
      <p:ext uri="{BB962C8B-B14F-4D97-AF65-F5344CB8AC3E}">
        <p14:creationId xmlns:p14="http://schemas.microsoft.com/office/powerpoint/2010/main" val="91051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277937" y="1124744"/>
            <a:ext cx="514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solidFill>
                  <a:schemeClr val="bg1"/>
                </a:solidFill>
                <a:latin typeface="Times New Roman" pitchFamily="18" charset="0"/>
                <a:ea typeface="华文新魏"/>
                <a:cs typeface="华文新魏"/>
              </a:rPr>
              <a:t>0                      -2                          -1             0</a:t>
            </a:r>
          </a:p>
        </p:txBody>
      </p:sp>
      <p:sp>
        <p:nvSpPr>
          <p:cNvPr id="3" name="Line 8"/>
          <p:cNvSpPr>
            <a:spLocks noChangeShapeType="1"/>
          </p:cNvSpPr>
          <p:nvPr/>
        </p:nvSpPr>
        <p:spPr bwMode="auto">
          <a:xfrm flipV="1">
            <a:off x="3040062" y="1915319"/>
            <a:ext cx="0" cy="7620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4" name="Line 9"/>
          <p:cNvSpPr>
            <a:spLocks noChangeShapeType="1"/>
          </p:cNvSpPr>
          <p:nvPr/>
        </p:nvSpPr>
        <p:spPr bwMode="auto">
          <a:xfrm>
            <a:off x="1384300" y="1947069"/>
            <a:ext cx="0" cy="7620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5" name="Text Box 10"/>
          <p:cNvSpPr txBox="1">
            <a:spLocks noChangeArrowheads="1"/>
          </p:cNvSpPr>
          <p:nvPr/>
        </p:nvSpPr>
        <p:spPr bwMode="auto">
          <a:xfrm>
            <a:off x="1403350" y="20597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2</a:t>
            </a:r>
          </a:p>
        </p:txBody>
      </p:sp>
      <p:sp>
        <p:nvSpPr>
          <p:cNvPr id="6" name="Text Box 11"/>
          <p:cNvSpPr txBox="1">
            <a:spLocks noChangeArrowheads="1"/>
          </p:cNvSpPr>
          <p:nvPr/>
        </p:nvSpPr>
        <p:spPr bwMode="auto">
          <a:xfrm>
            <a:off x="3001962" y="206771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2</a:t>
            </a:r>
          </a:p>
        </p:txBody>
      </p:sp>
      <p:sp>
        <p:nvSpPr>
          <p:cNvPr id="7" name="Text Box 12"/>
          <p:cNvSpPr txBox="1">
            <a:spLocks noChangeArrowheads="1"/>
          </p:cNvSpPr>
          <p:nvPr/>
        </p:nvSpPr>
        <p:spPr bwMode="auto">
          <a:xfrm>
            <a:off x="1592262" y="2059782"/>
            <a:ext cx="144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×1</a:t>
            </a:r>
          </a:p>
        </p:txBody>
      </p:sp>
      <p:sp>
        <p:nvSpPr>
          <p:cNvPr id="8" name="Text Box 13"/>
          <p:cNvSpPr txBox="1">
            <a:spLocks noChangeArrowheads="1"/>
          </p:cNvSpPr>
          <p:nvPr/>
        </p:nvSpPr>
        <p:spPr bwMode="auto">
          <a:xfrm>
            <a:off x="3184525" y="2059782"/>
            <a:ext cx="936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×1</a:t>
            </a:r>
          </a:p>
        </p:txBody>
      </p:sp>
      <p:sp>
        <p:nvSpPr>
          <p:cNvPr id="9" name="Text Box 19"/>
          <p:cNvSpPr txBox="1">
            <a:spLocks noChangeArrowheads="1"/>
          </p:cNvSpPr>
          <p:nvPr/>
        </p:nvSpPr>
        <p:spPr bwMode="auto">
          <a:xfrm>
            <a:off x="882650" y="1340644"/>
            <a:ext cx="518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2       2             4</a:t>
            </a:r>
          </a:p>
        </p:txBody>
      </p:sp>
      <p:sp>
        <p:nvSpPr>
          <p:cNvPr id="10" name="矩形 2"/>
          <p:cNvSpPr>
            <a:spLocks noChangeArrowheads="1"/>
          </p:cNvSpPr>
          <p:nvPr/>
        </p:nvSpPr>
        <p:spPr bwMode="auto">
          <a:xfrm>
            <a:off x="1023937" y="1340644"/>
            <a:ext cx="5827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chemeClr val="bg1"/>
                </a:solidFill>
                <a:latin typeface="Times New Roman" pitchFamily="18" charset="0"/>
                <a:ea typeface="华文新魏"/>
                <a:cs typeface="华文新魏"/>
              </a:rPr>
              <a:t> F</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 +  H</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O ==   HF +  O</a:t>
            </a:r>
            <a:r>
              <a:rPr kumimoji="1" lang="en-US" altLang="zh-CN" sz="4000" baseline="-25000">
                <a:solidFill>
                  <a:schemeClr val="bg1"/>
                </a:solidFill>
                <a:latin typeface="Times New Roman" pitchFamily="18" charset="0"/>
                <a:ea typeface="华文新魏"/>
                <a:cs typeface="华文新魏"/>
              </a:rPr>
              <a:t>2</a:t>
            </a:r>
            <a:endParaRPr lang="zh-CN" altLang="en-US">
              <a:solidFill>
                <a:schemeClr val="bg1"/>
              </a:solidFill>
            </a:endParaRPr>
          </a:p>
        </p:txBody>
      </p:sp>
      <p:sp>
        <p:nvSpPr>
          <p:cNvPr id="11" name="Text Box 2"/>
          <p:cNvSpPr txBox="1">
            <a:spLocks noChangeArrowheads="1"/>
          </p:cNvSpPr>
          <p:nvPr/>
        </p:nvSpPr>
        <p:spPr bwMode="auto">
          <a:xfrm>
            <a:off x="771525" y="3420269"/>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   NH</a:t>
            </a:r>
            <a:r>
              <a:rPr kumimoji="1" lang="en-US" altLang="zh-CN" sz="4400" baseline="-25000">
                <a:solidFill>
                  <a:schemeClr val="bg1"/>
                </a:solidFill>
                <a:latin typeface="Times New Roman" pitchFamily="18" charset="0"/>
                <a:ea typeface="华文新魏"/>
                <a:cs typeface="华文新魏"/>
              </a:rPr>
              <a:t>3</a:t>
            </a:r>
            <a:r>
              <a:rPr kumimoji="1" lang="en-US" altLang="zh-CN" sz="4400">
                <a:solidFill>
                  <a:schemeClr val="bg1"/>
                </a:solidFill>
                <a:latin typeface="Times New Roman" pitchFamily="18" charset="0"/>
                <a:ea typeface="华文新魏"/>
                <a:cs typeface="华文新魏"/>
              </a:rPr>
              <a:t> +    O</a:t>
            </a:r>
            <a:r>
              <a:rPr kumimoji="1" lang="en-US" altLang="zh-CN" sz="4400" baseline="-25000">
                <a:solidFill>
                  <a:schemeClr val="bg1"/>
                </a:solidFill>
                <a:latin typeface="Times New Roman" pitchFamily="18" charset="0"/>
                <a:ea typeface="华文新魏"/>
                <a:cs typeface="华文新魏"/>
              </a:rPr>
              <a:t>2</a:t>
            </a:r>
            <a:r>
              <a:rPr kumimoji="1" lang="en-US" altLang="zh-CN" sz="4400">
                <a:solidFill>
                  <a:schemeClr val="bg1"/>
                </a:solidFill>
                <a:latin typeface="Times New Roman" pitchFamily="18" charset="0"/>
                <a:ea typeface="华文新魏"/>
                <a:cs typeface="华文新魏"/>
              </a:rPr>
              <a:t> —   NO +   H</a:t>
            </a:r>
            <a:r>
              <a:rPr kumimoji="1" lang="en-US" altLang="zh-CN" sz="4400" baseline="-25000">
                <a:solidFill>
                  <a:schemeClr val="bg1"/>
                </a:solidFill>
                <a:latin typeface="Times New Roman" pitchFamily="18" charset="0"/>
                <a:ea typeface="华文新魏"/>
                <a:cs typeface="华文新魏"/>
              </a:rPr>
              <a:t>2</a:t>
            </a:r>
            <a:r>
              <a:rPr kumimoji="1" lang="en-US" altLang="zh-CN" sz="4400">
                <a:solidFill>
                  <a:schemeClr val="bg1"/>
                </a:solidFill>
                <a:latin typeface="Times New Roman" pitchFamily="18" charset="0"/>
                <a:ea typeface="华文新魏"/>
                <a:cs typeface="华文新魏"/>
              </a:rPr>
              <a:t>O</a:t>
            </a:r>
          </a:p>
        </p:txBody>
      </p:sp>
      <p:sp>
        <p:nvSpPr>
          <p:cNvPr id="12" name="Text Box 3"/>
          <p:cNvSpPr txBox="1">
            <a:spLocks noChangeArrowheads="1"/>
          </p:cNvSpPr>
          <p:nvPr/>
        </p:nvSpPr>
        <p:spPr bwMode="auto">
          <a:xfrm>
            <a:off x="1212850" y="3283744"/>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000">
                <a:solidFill>
                  <a:schemeClr val="bg1"/>
                </a:solidFill>
                <a:latin typeface="Times New Roman" pitchFamily="18" charset="0"/>
                <a:ea typeface="华文新魏"/>
                <a:cs typeface="华文新魏"/>
              </a:rPr>
              <a:t>－</a:t>
            </a:r>
            <a:r>
              <a:rPr kumimoji="1" lang="en-US" altLang="zh-CN" sz="2000">
                <a:solidFill>
                  <a:schemeClr val="bg1"/>
                </a:solidFill>
                <a:latin typeface="Times New Roman" pitchFamily="18" charset="0"/>
                <a:ea typeface="华文新魏"/>
                <a:cs typeface="华文新魏"/>
              </a:rPr>
              <a:t>3                           0                       +2   </a:t>
            </a:r>
            <a:r>
              <a:rPr kumimoji="1" lang="zh-CN" altLang="en-US" sz="2000">
                <a:solidFill>
                  <a:schemeClr val="bg1"/>
                </a:solidFill>
                <a:latin typeface="Times New Roman" pitchFamily="18" charset="0"/>
                <a:ea typeface="华文新魏"/>
                <a:cs typeface="华文新魏"/>
              </a:rPr>
              <a:t>－</a:t>
            </a:r>
            <a:r>
              <a:rPr kumimoji="1" lang="en-US" altLang="zh-CN" sz="2000">
                <a:solidFill>
                  <a:schemeClr val="bg1"/>
                </a:solidFill>
                <a:latin typeface="Times New Roman" pitchFamily="18" charset="0"/>
                <a:ea typeface="华文新魏"/>
                <a:cs typeface="华文新魏"/>
              </a:rPr>
              <a:t>2                      </a:t>
            </a:r>
            <a:r>
              <a:rPr kumimoji="1" lang="zh-CN" altLang="en-US" sz="2000">
                <a:solidFill>
                  <a:schemeClr val="bg1"/>
                </a:solidFill>
                <a:latin typeface="Times New Roman" pitchFamily="18" charset="0"/>
                <a:ea typeface="华文新魏"/>
                <a:cs typeface="华文新魏"/>
              </a:rPr>
              <a:t>－</a:t>
            </a:r>
            <a:r>
              <a:rPr kumimoji="1" lang="en-US" altLang="zh-CN" sz="2000">
                <a:solidFill>
                  <a:schemeClr val="bg1"/>
                </a:solidFill>
                <a:latin typeface="Times New Roman" pitchFamily="18" charset="0"/>
                <a:ea typeface="华文新魏"/>
                <a:cs typeface="华文新魏"/>
              </a:rPr>
              <a:t>2          </a:t>
            </a:r>
          </a:p>
        </p:txBody>
      </p:sp>
      <p:sp>
        <p:nvSpPr>
          <p:cNvPr id="13" name="Line 4"/>
          <p:cNvSpPr>
            <a:spLocks noChangeShapeType="1"/>
          </p:cNvSpPr>
          <p:nvPr/>
        </p:nvSpPr>
        <p:spPr bwMode="auto">
          <a:xfrm flipV="1">
            <a:off x="1533525" y="4104481"/>
            <a:ext cx="0" cy="7620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14" name="Line 5"/>
          <p:cNvSpPr>
            <a:spLocks noChangeShapeType="1"/>
          </p:cNvSpPr>
          <p:nvPr/>
        </p:nvSpPr>
        <p:spPr bwMode="auto">
          <a:xfrm>
            <a:off x="3438525" y="4104481"/>
            <a:ext cx="0" cy="7620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15" name="Text Box 6"/>
          <p:cNvSpPr txBox="1">
            <a:spLocks noChangeArrowheads="1"/>
          </p:cNvSpPr>
          <p:nvPr/>
        </p:nvSpPr>
        <p:spPr bwMode="auto">
          <a:xfrm>
            <a:off x="1533525" y="4256881"/>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5</a:t>
            </a:r>
          </a:p>
        </p:txBody>
      </p:sp>
      <p:sp>
        <p:nvSpPr>
          <p:cNvPr id="16" name="Text Box 7"/>
          <p:cNvSpPr txBox="1">
            <a:spLocks noChangeArrowheads="1"/>
          </p:cNvSpPr>
          <p:nvPr/>
        </p:nvSpPr>
        <p:spPr bwMode="auto">
          <a:xfrm>
            <a:off x="3424238" y="4225131"/>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4</a:t>
            </a:r>
          </a:p>
        </p:txBody>
      </p:sp>
      <p:sp>
        <p:nvSpPr>
          <p:cNvPr id="17" name="Text Box 8"/>
          <p:cNvSpPr txBox="1">
            <a:spLocks noChangeArrowheads="1"/>
          </p:cNvSpPr>
          <p:nvPr/>
        </p:nvSpPr>
        <p:spPr bwMode="auto">
          <a:xfrm>
            <a:off x="1762125" y="425688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×4</a:t>
            </a:r>
          </a:p>
        </p:txBody>
      </p:sp>
      <p:sp>
        <p:nvSpPr>
          <p:cNvPr id="18" name="Text Box 9"/>
          <p:cNvSpPr txBox="1">
            <a:spLocks noChangeArrowheads="1"/>
          </p:cNvSpPr>
          <p:nvPr/>
        </p:nvSpPr>
        <p:spPr bwMode="auto">
          <a:xfrm>
            <a:off x="3624263" y="4242594"/>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×5</a:t>
            </a:r>
          </a:p>
        </p:txBody>
      </p:sp>
      <p:sp>
        <p:nvSpPr>
          <p:cNvPr id="19" name="Text Box 10"/>
          <p:cNvSpPr txBox="1">
            <a:spLocks noChangeArrowheads="1"/>
          </p:cNvSpPr>
          <p:nvPr/>
        </p:nvSpPr>
        <p:spPr bwMode="auto">
          <a:xfrm>
            <a:off x="815975" y="3426619"/>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4</a:t>
            </a:r>
          </a:p>
        </p:txBody>
      </p:sp>
      <p:sp>
        <p:nvSpPr>
          <p:cNvPr id="20" name="Text Box 11"/>
          <p:cNvSpPr txBox="1">
            <a:spLocks noChangeArrowheads="1"/>
          </p:cNvSpPr>
          <p:nvPr/>
        </p:nvSpPr>
        <p:spPr bwMode="auto">
          <a:xfrm>
            <a:off x="2806700" y="345360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5</a:t>
            </a:r>
          </a:p>
        </p:txBody>
      </p:sp>
      <p:sp>
        <p:nvSpPr>
          <p:cNvPr id="21" name="Text Box 12"/>
          <p:cNvSpPr txBox="1">
            <a:spLocks noChangeArrowheads="1"/>
          </p:cNvSpPr>
          <p:nvPr/>
        </p:nvSpPr>
        <p:spPr bwMode="auto">
          <a:xfrm>
            <a:off x="4538663" y="34456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4</a:t>
            </a:r>
          </a:p>
        </p:txBody>
      </p:sp>
      <p:sp>
        <p:nvSpPr>
          <p:cNvPr id="22" name="Text Box 13"/>
          <p:cNvSpPr txBox="1">
            <a:spLocks noChangeArrowheads="1"/>
          </p:cNvSpPr>
          <p:nvPr/>
        </p:nvSpPr>
        <p:spPr bwMode="auto">
          <a:xfrm>
            <a:off x="6232525" y="3440906"/>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6</a:t>
            </a:r>
          </a:p>
        </p:txBody>
      </p:sp>
      <p:sp>
        <p:nvSpPr>
          <p:cNvPr id="23" name="Line 14"/>
          <p:cNvSpPr>
            <a:spLocks noChangeShapeType="1"/>
          </p:cNvSpPr>
          <p:nvPr/>
        </p:nvSpPr>
        <p:spPr bwMode="auto">
          <a:xfrm>
            <a:off x="4040188" y="3758406"/>
            <a:ext cx="5334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Tree>
    <p:extLst>
      <p:ext uri="{BB962C8B-B14F-4D97-AF65-F5344CB8AC3E}">
        <p14:creationId xmlns:p14="http://schemas.microsoft.com/office/powerpoint/2010/main" val="3882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out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out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out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out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arn(out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arn(outHorizont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Horizont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arn(outHorizontal)">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arn(out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arn(outHorizontal)">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barn(outHorizontal)">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42"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arn(outHorizontal)">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42"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barn(outHorizontal)">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4" grpId="0" animBg="1"/>
      <p:bldP spid="5" grpId="0" autoUpdateAnimBg="0"/>
      <p:bldP spid="6" grpId="0" autoUpdateAnimBg="0"/>
      <p:bldP spid="7" grpId="0" autoUpdateAnimBg="0"/>
      <p:bldP spid="8" grpId="0" autoUpdateAnimBg="0"/>
      <p:bldP spid="9" grpId="0" autoUpdateAnimBg="0"/>
      <p:bldP spid="11" grpId="0" autoUpdateAnimBg="0"/>
      <p:bldP spid="12" grpId="0" autoUpdateAnimBg="0"/>
      <p:bldP spid="13" grpId="0" animBg="1"/>
      <p:bldP spid="14" grpId="0" animBg="1"/>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411760" y="940747"/>
            <a:ext cx="295232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smtClean="0">
                <a:solidFill>
                  <a:schemeClr val="bg1"/>
                </a:solidFill>
              </a:rPr>
              <a:t>化学反应</a:t>
            </a:r>
            <a:r>
              <a:rPr lang="zh-CN" altLang="en-US" sz="2800" dirty="0">
                <a:solidFill>
                  <a:schemeClr val="bg1"/>
                </a:solidFill>
              </a:rPr>
              <a:t>的分类</a:t>
            </a:r>
          </a:p>
        </p:txBody>
      </p:sp>
      <p:sp>
        <p:nvSpPr>
          <p:cNvPr id="3" name="Text Box 3"/>
          <p:cNvSpPr txBox="1">
            <a:spLocks noChangeArrowheads="1"/>
          </p:cNvSpPr>
          <p:nvPr/>
        </p:nvSpPr>
        <p:spPr bwMode="auto">
          <a:xfrm>
            <a:off x="555104" y="2759224"/>
            <a:ext cx="236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从反应形式上分</a:t>
            </a:r>
          </a:p>
          <a:p>
            <a:pPr>
              <a:spcBef>
                <a:spcPct val="50000"/>
              </a:spcBef>
            </a:pPr>
            <a:r>
              <a:rPr lang="zh-CN" altLang="en-US" sz="2400" dirty="0">
                <a:solidFill>
                  <a:schemeClr val="bg1"/>
                </a:solidFill>
              </a:rPr>
              <a:t> </a:t>
            </a:r>
            <a:r>
              <a:rPr lang="zh-CN" altLang="en-US" sz="2000" dirty="0">
                <a:solidFill>
                  <a:schemeClr val="bg1"/>
                </a:solidFill>
              </a:rPr>
              <a:t>（四种基本类型）</a:t>
            </a:r>
          </a:p>
        </p:txBody>
      </p:sp>
      <p:sp>
        <p:nvSpPr>
          <p:cNvPr id="4" name="AutoShape 4"/>
          <p:cNvSpPr>
            <a:spLocks/>
          </p:cNvSpPr>
          <p:nvPr/>
        </p:nvSpPr>
        <p:spPr bwMode="auto">
          <a:xfrm>
            <a:off x="2993504" y="1921024"/>
            <a:ext cx="457200" cy="2286000"/>
          </a:xfrm>
          <a:prstGeom prst="leftBrace">
            <a:avLst>
              <a:gd name="adj1" fmla="val 41667"/>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5" name="Text Box 5"/>
          <p:cNvSpPr txBox="1">
            <a:spLocks noChangeArrowheads="1"/>
          </p:cNvSpPr>
          <p:nvPr/>
        </p:nvSpPr>
        <p:spPr bwMode="auto">
          <a:xfrm>
            <a:off x="3755504" y="18448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bg1"/>
                </a:solidFill>
              </a:rPr>
              <a:t>化合反应</a:t>
            </a:r>
          </a:p>
        </p:txBody>
      </p:sp>
      <p:sp>
        <p:nvSpPr>
          <p:cNvPr id="6" name="Text Box 6"/>
          <p:cNvSpPr txBox="1">
            <a:spLocks noChangeArrowheads="1"/>
          </p:cNvSpPr>
          <p:nvPr/>
        </p:nvSpPr>
        <p:spPr bwMode="auto">
          <a:xfrm>
            <a:off x="3755504" y="25306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分解反应</a:t>
            </a:r>
          </a:p>
        </p:txBody>
      </p:sp>
      <p:sp>
        <p:nvSpPr>
          <p:cNvPr id="7" name="Text Box 7"/>
          <p:cNvSpPr txBox="1">
            <a:spLocks noChangeArrowheads="1"/>
          </p:cNvSpPr>
          <p:nvPr/>
        </p:nvSpPr>
        <p:spPr bwMode="auto">
          <a:xfrm>
            <a:off x="3755504" y="32926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置换反应</a:t>
            </a:r>
          </a:p>
        </p:txBody>
      </p:sp>
      <p:sp>
        <p:nvSpPr>
          <p:cNvPr id="8" name="Text Box 8"/>
          <p:cNvSpPr txBox="1">
            <a:spLocks noChangeArrowheads="1"/>
          </p:cNvSpPr>
          <p:nvPr/>
        </p:nvSpPr>
        <p:spPr bwMode="auto">
          <a:xfrm>
            <a:off x="3679304" y="3902224"/>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复分解反应</a:t>
            </a:r>
          </a:p>
        </p:txBody>
      </p:sp>
      <p:sp>
        <p:nvSpPr>
          <p:cNvPr id="9" name="Text Box 9"/>
          <p:cNvSpPr txBox="1">
            <a:spLocks noChangeArrowheads="1"/>
          </p:cNvSpPr>
          <p:nvPr/>
        </p:nvSpPr>
        <p:spPr bwMode="auto">
          <a:xfrm>
            <a:off x="533400" y="507456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从得、失电子的角度分</a:t>
            </a:r>
          </a:p>
        </p:txBody>
      </p:sp>
      <p:sp>
        <p:nvSpPr>
          <p:cNvPr id="10" name="AutoShape 10"/>
          <p:cNvSpPr>
            <a:spLocks/>
          </p:cNvSpPr>
          <p:nvPr/>
        </p:nvSpPr>
        <p:spPr bwMode="auto">
          <a:xfrm>
            <a:off x="3962400" y="4922168"/>
            <a:ext cx="304800" cy="685800"/>
          </a:xfrm>
          <a:prstGeom prst="leftBrace">
            <a:avLst>
              <a:gd name="adj1" fmla="val 18750"/>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11" name="Text Box 11"/>
          <p:cNvSpPr txBox="1">
            <a:spLocks noChangeArrowheads="1"/>
          </p:cNvSpPr>
          <p:nvPr/>
        </p:nvSpPr>
        <p:spPr bwMode="auto">
          <a:xfrm>
            <a:off x="4343400" y="469356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氧化还原反应</a:t>
            </a:r>
          </a:p>
        </p:txBody>
      </p:sp>
      <p:sp>
        <p:nvSpPr>
          <p:cNvPr id="12" name="Text Box 12"/>
          <p:cNvSpPr txBox="1">
            <a:spLocks noChangeArrowheads="1"/>
          </p:cNvSpPr>
          <p:nvPr/>
        </p:nvSpPr>
        <p:spPr bwMode="auto">
          <a:xfrm>
            <a:off x="4267200" y="530316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solidFill>
              </a:rPr>
              <a:t>非氧化还原反应</a:t>
            </a:r>
          </a:p>
        </p:txBody>
      </p:sp>
    </p:spTree>
    <p:extLst>
      <p:ext uri="{BB962C8B-B14F-4D97-AF65-F5344CB8AC3E}">
        <p14:creationId xmlns:p14="http://schemas.microsoft.com/office/powerpoint/2010/main" val="23543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nimBg="1"/>
      <p:bldP spid="5" grpId="0" autoUpdateAnimBg="0"/>
      <p:bldP spid="6" grpId="0" autoUpdateAnimBg="0"/>
      <p:bldP spid="7" grpId="0" autoUpdateAnimBg="0"/>
      <p:bldP spid="8" grpId="0" autoUpdateAnimBg="0"/>
      <p:bldP spid="9" grpId="0" autoUpdateAnimBg="0"/>
      <p:bldP spid="10" grpId="0" animBg="1"/>
      <p:bldP spid="11" grpId="0" autoUpdateAnimBg="0"/>
      <p:bldP spid="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ChangeArrowheads="1"/>
          </p:cNvSpPr>
          <p:nvPr/>
        </p:nvSpPr>
        <p:spPr bwMode="auto">
          <a:xfrm>
            <a:off x="611188" y="2636838"/>
            <a:ext cx="77057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a:lnSpc>
                <a:spcPct val="90000"/>
              </a:lnSpc>
              <a:buFontTx/>
              <a:buNone/>
            </a:pPr>
            <a:r>
              <a:rPr lang="zh-CN" altLang="zh-CN" b="1" dirty="0"/>
              <a:t> </a:t>
            </a:r>
            <a:r>
              <a:rPr lang="zh-CN" altLang="zh-CN" sz="3600" b="1" dirty="0">
                <a:latin typeface="华文行楷" pitchFamily="2" charset="-122"/>
                <a:ea typeface="华文行楷" pitchFamily="2" charset="-122"/>
              </a:rPr>
              <a:t>注：部分氧化还原反应 </a:t>
            </a:r>
          </a:p>
          <a:p>
            <a:pPr algn="just">
              <a:lnSpc>
                <a:spcPct val="90000"/>
              </a:lnSpc>
              <a:buFontTx/>
              <a:buNone/>
            </a:pPr>
            <a:r>
              <a:rPr lang="zh-CN" altLang="zh-CN" sz="3600" b="1" dirty="0">
                <a:cs typeface="Times New Roman" pitchFamily="18" charset="0"/>
              </a:rPr>
              <a:t>    化学计量数分两部分：作氧化剂或还原剂，和参加非氧化还原反应的 </a:t>
            </a:r>
            <a:endParaRPr lang="zh-CN" altLang="zh-CN" sz="3600" b="1" dirty="0"/>
          </a:p>
        </p:txBody>
      </p:sp>
      <p:sp>
        <p:nvSpPr>
          <p:cNvPr id="7171" name="Text Box 3"/>
          <p:cNvSpPr txBox="1">
            <a:spLocks noChangeArrowheads="1"/>
          </p:cNvSpPr>
          <p:nvPr/>
        </p:nvSpPr>
        <p:spPr bwMode="auto">
          <a:xfrm>
            <a:off x="179387" y="825257"/>
            <a:ext cx="46815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（二）、逆向配平法</a:t>
            </a:r>
          </a:p>
        </p:txBody>
      </p:sp>
      <p:sp>
        <p:nvSpPr>
          <p:cNvPr id="7172" name="Text Box 4"/>
          <p:cNvSpPr txBox="1">
            <a:spLocks noChangeArrowheads="1"/>
          </p:cNvSpPr>
          <p:nvPr/>
        </p:nvSpPr>
        <p:spPr bwMode="auto">
          <a:xfrm>
            <a:off x="323850" y="1341438"/>
            <a:ext cx="82819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1</a:t>
            </a:r>
            <a:r>
              <a:rPr lang="zh-CN" altLang="zh-CN" sz="3600" dirty="0">
                <a:latin typeface="Arial" pitchFamily="34" charset="0"/>
                <a:cs typeface="Arial" pitchFamily="34" charset="0"/>
              </a:rPr>
              <a:t>)</a:t>
            </a:r>
            <a:r>
              <a:rPr lang="zh-CN" altLang="zh-CN" sz="3600" b="1" dirty="0">
                <a:latin typeface="Arial" pitchFamily="34" charset="0"/>
              </a:rPr>
              <a:t>适用对象：部分氧化还原反应;自身氧	化还原反应； 歧化反应。</a:t>
            </a:r>
          </a:p>
        </p:txBody>
      </p:sp>
      <p:sp>
        <p:nvSpPr>
          <p:cNvPr id="7173" name="Text Box 5"/>
          <p:cNvSpPr txBox="1">
            <a:spLocks noChangeArrowheads="1"/>
          </p:cNvSpPr>
          <p:nvPr/>
        </p:nvSpPr>
        <p:spPr bwMode="auto">
          <a:xfrm>
            <a:off x="395288" y="4581525"/>
            <a:ext cx="79930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2</a:t>
            </a:r>
            <a:r>
              <a:rPr lang="zh-CN" altLang="zh-CN" sz="3600">
                <a:latin typeface="Arial" pitchFamily="34" charset="0"/>
                <a:cs typeface="Arial" pitchFamily="34" charset="0"/>
              </a:rPr>
              <a:t>)</a:t>
            </a:r>
            <a:r>
              <a:rPr lang="zh-CN" altLang="zh-CN" sz="3600" b="1">
                <a:latin typeface="Arial" pitchFamily="34" charset="0"/>
                <a:cs typeface="Arial" pitchFamily="34" charset="0"/>
              </a:rPr>
              <a:t>方法：</a:t>
            </a:r>
            <a:r>
              <a:rPr lang="zh-CN" altLang="zh-CN" sz="3600" b="1">
                <a:latin typeface="Arial" pitchFamily="34" charset="0"/>
              </a:rPr>
              <a:t>从右边生成物着手配平，即：选择</a:t>
            </a:r>
            <a:r>
              <a:rPr lang="zh-CN" altLang="zh-CN" sz="3600" b="1">
                <a:solidFill>
                  <a:srgbClr val="FF0000"/>
                </a:solidFill>
                <a:latin typeface="Arial" pitchFamily="34" charset="0"/>
                <a:ea typeface="华文行楷" pitchFamily="2" charset="-122"/>
              </a:rPr>
              <a:t>氧化产物</a:t>
            </a:r>
            <a:r>
              <a:rPr lang="zh-CN" altLang="zh-CN" sz="3600" b="1">
                <a:solidFill>
                  <a:srgbClr val="FF0000"/>
                </a:solidFill>
                <a:latin typeface="Arial" pitchFamily="34" charset="0"/>
              </a:rPr>
              <a:t>、</a:t>
            </a:r>
            <a:r>
              <a:rPr lang="zh-CN" altLang="zh-CN" sz="3600" b="1">
                <a:solidFill>
                  <a:srgbClr val="FF0000"/>
                </a:solidFill>
                <a:latin typeface="Arial" pitchFamily="34" charset="0"/>
                <a:ea typeface="华文行楷" pitchFamily="2" charset="-122"/>
              </a:rPr>
              <a:t>还原产物</a:t>
            </a:r>
            <a:r>
              <a:rPr lang="zh-CN" altLang="zh-CN" sz="3600" b="1">
                <a:latin typeface="Arial" pitchFamily="34" charset="0"/>
              </a:rPr>
              <a:t>为</a:t>
            </a:r>
            <a:r>
              <a:rPr lang="zh-CN" altLang="zh-CN" sz="3600" b="1">
                <a:solidFill>
                  <a:srgbClr val="D60093"/>
                </a:solidFill>
                <a:latin typeface="Arial" pitchFamily="34" charset="0"/>
                <a:ea typeface="华文行楷" pitchFamily="2" charset="-122"/>
              </a:rPr>
              <a:t>基准物质</a:t>
            </a:r>
            <a:r>
              <a:rPr lang="zh-CN" altLang="zh-CN" sz="3600" b="1">
                <a:solidFill>
                  <a:srgbClr val="D60093"/>
                </a:solidFill>
                <a:latin typeface="Arial" pitchFamily="34" charset="0"/>
              </a:rPr>
              <a:t> </a:t>
            </a:r>
            <a:endParaRPr lang="zh-CN" altLang="zh-CN" sz="3600" b="1">
              <a:solidFill>
                <a:srgbClr val="D60093"/>
              </a:solidFill>
              <a:latin typeface="Arial" pitchFamily="34" charset="0"/>
              <a:cs typeface="Arial" pitchFamily="34" charset="0"/>
            </a:endParaRPr>
          </a:p>
        </p:txBody>
      </p:sp>
    </p:spTree>
    <p:extLst>
      <p:ext uri="{BB962C8B-B14F-4D97-AF65-F5344CB8AC3E}">
        <p14:creationId xmlns:p14="http://schemas.microsoft.com/office/powerpoint/2010/main" val="996540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0">
                                            <p:txEl>
                                              <p:pRg st="0" end="0"/>
                                            </p:txEl>
                                          </p:spTgt>
                                        </p:tgtEl>
                                        <p:attrNameLst>
                                          <p:attrName>style.visibility</p:attrName>
                                        </p:attrNameLst>
                                      </p:cBhvr>
                                      <p:to>
                                        <p:strVal val="visible"/>
                                      </p:to>
                                    </p:set>
                                    <p:anim calcmode="lin" valueType="num">
                                      <p:cBhvr additive="base">
                                        <p:cTn id="13" dur="500" fill="hold"/>
                                        <p:tgtEl>
                                          <p:spTgt spid="717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0">
                                            <p:txEl>
                                              <p:pRg st="1" end="1"/>
                                            </p:txEl>
                                          </p:spTgt>
                                        </p:tgtEl>
                                        <p:attrNameLst>
                                          <p:attrName>style.visibility</p:attrName>
                                        </p:attrNameLst>
                                      </p:cBhvr>
                                      <p:to>
                                        <p:strVal val="visible"/>
                                      </p:to>
                                    </p:set>
                                    <p:anim calcmode="lin" valueType="num">
                                      <p:cBhvr additive="base">
                                        <p:cTn id="19" dur="500" fill="hold"/>
                                        <p:tgtEl>
                                          <p:spTgt spid="717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additive="base">
                                        <p:cTn id="25" dur="500" fill="hold"/>
                                        <p:tgtEl>
                                          <p:spTgt spid="7173"/>
                                        </p:tgtEl>
                                        <p:attrNameLst>
                                          <p:attrName>ppt_x</p:attrName>
                                        </p:attrNameLst>
                                      </p:cBhvr>
                                      <p:tavLst>
                                        <p:tav tm="0">
                                          <p:val>
                                            <p:strVal val="#ppt_x"/>
                                          </p:val>
                                        </p:tav>
                                        <p:tav tm="100000">
                                          <p:val>
                                            <p:strVal val="#ppt_x"/>
                                          </p:val>
                                        </p:tav>
                                      </p:tavLst>
                                    </p:anim>
                                    <p:anim calcmode="lin" valueType="num">
                                      <p:cBhvr additive="base">
                                        <p:cTn id="26"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2" grpId="0" autoUpdateAnimBg="0"/>
      <p:bldP spid="717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7" name="Text Box 3"/>
          <p:cNvSpPr txBox="1">
            <a:spLocks noChangeArrowheads="1"/>
          </p:cNvSpPr>
          <p:nvPr/>
        </p:nvSpPr>
        <p:spPr bwMode="auto">
          <a:xfrm>
            <a:off x="611188" y="1845568"/>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 +    KOH —   K</a:t>
            </a:r>
            <a:r>
              <a:rPr lang="zh-CN" altLang="zh-CN" sz="3600" b="1" baseline="-25000">
                <a:latin typeface="Arial" pitchFamily="34" charset="0"/>
              </a:rPr>
              <a:t>2</a:t>
            </a:r>
            <a:r>
              <a:rPr lang="zh-CN" altLang="zh-CN" sz="3600" b="1">
                <a:latin typeface="Arial" pitchFamily="34" charset="0"/>
              </a:rPr>
              <a:t>S + K</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3</a:t>
            </a:r>
            <a:r>
              <a:rPr lang="zh-CN" altLang="zh-CN" sz="3600" b="1">
                <a:latin typeface="Arial" pitchFamily="34" charset="0"/>
              </a:rPr>
              <a:t> +     H</a:t>
            </a:r>
            <a:r>
              <a:rPr lang="zh-CN" altLang="zh-CN" sz="3600" b="1" baseline="-25000">
                <a:latin typeface="Arial" pitchFamily="34" charset="0"/>
              </a:rPr>
              <a:t>2</a:t>
            </a:r>
            <a:r>
              <a:rPr lang="zh-CN" altLang="zh-CN" sz="3600" b="1">
                <a:latin typeface="Arial" pitchFamily="34" charset="0"/>
              </a:rPr>
              <a:t>O</a:t>
            </a:r>
          </a:p>
        </p:txBody>
      </p:sp>
      <p:sp>
        <p:nvSpPr>
          <p:cNvPr id="6148" name="Text Box 4"/>
          <p:cNvSpPr txBox="1">
            <a:spLocks noChangeArrowheads="1"/>
          </p:cNvSpPr>
          <p:nvPr/>
        </p:nvSpPr>
        <p:spPr bwMode="auto">
          <a:xfrm>
            <a:off x="250825" y="4039904"/>
            <a:ext cx="8496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K</a:t>
            </a:r>
            <a:r>
              <a:rPr lang="zh-CN" altLang="zh-CN" sz="3600" b="1" baseline="-25000" dirty="0">
                <a:latin typeface="Arial" pitchFamily="34" charset="0"/>
              </a:rPr>
              <a:t>2</a:t>
            </a:r>
            <a:r>
              <a:rPr lang="zh-CN" altLang="zh-CN" sz="3600" b="1" dirty="0">
                <a:latin typeface="Arial" pitchFamily="34" charset="0"/>
              </a:rPr>
              <a:t>Cr</a:t>
            </a:r>
            <a:r>
              <a:rPr lang="zh-CN" altLang="zh-CN" sz="3600" b="1" baseline="-25000" dirty="0">
                <a:latin typeface="Arial" pitchFamily="34" charset="0"/>
              </a:rPr>
              <a:t>2</a:t>
            </a:r>
            <a:r>
              <a:rPr lang="zh-CN" altLang="zh-CN" sz="3600" b="1" dirty="0">
                <a:latin typeface="Arial" pitchFamily="34" charset="0"/>
              </a:rPr>
              <a:t>O</a:t>
            </a:r>
            <a:r>
              <a:rPr lang="zh-CN" altLang="zh-CN" sz="3600" b="1" baseline="-25000" dirty="0">
                <a:latin typeface="Arial" pitchFamily="34" charset="0"/>
              </a:rPr>
              <a:t>7</a:t>
            </a:r>
            <a:r>
              <a:rPr lang="zh-CN" altLang="zh-CN" sz="3600" b="1" dirty="0">
                <a:latin typeface="Arial" pitchFamily="34" charset="0"/>
              </a:rPr>
              <a:t> +     HCl  —</a:t>
            </a:r>
          </a:p>
          <a:p>
            <a:pPr>
              <a:spcBef>
                <a:spcPct val="50000"/>
              </a:spcBef>
            </a:pPr>
            <a:r>
              <a:rPr lang="zh-CN" altLang="zh-CN" sz="3600" b="1" dirty="0" smtClean="0">
                <a:latin typeface="Arial" pitchFamily="34" charset="0"/>
              </a:rPr>
              <a:t>            </a:t>
            </a:r>
            <a:r>
              <a:rPr lang="zh-CN" altLang="zh-CN" sz="3600" b="1" dirty="0">
                <a:latin typeface="Arial" pitchFamily="34" charset="0"/>
              </a:rPr>
              <a:t>KCl +    CrCl</a:t>
            </a:r>
            <a:r>
              <a:rPr lang="zh-CN" altLang="zh-CN" sz="3600" b="1" baseline="-25000" dirty="0">
                <a:latin typeface="Arial" pitchFamily="34" charset="0"/>
              </a:rPr>
              <a:t>3</a:t>
            </a:r>
            <a:r>
              <a:rPr lang="zh-CN" altLang="zh-CN" sz="3600" b="1" dirty="0">
                <a:latin typeface="Arial" pitchFamily="34" charset="0"/>
              </a:rPr>
              <a:t> +    H</a:t>
            </a:r>
            <a:r>
              <a:rPr lang="zh-CN" altLang="zh-CN" sz="3600" b="1" baseline="-25000" dirty="0">
                <a:latin typeface="Arial" pitchFamily="34" charset="0"/>
              </a:rPr>
              <a:t>2</a:t>
            </a:r>
            <a:r>
              <a:rPr lang="zh-CN" altLang="zh-CN" sz="3600" b="1" dirty="0">
                <a:latin typeface="Arial" pitchFamily="34" charset="0"/>
              </a:rPr>
              <a:t>O +     Cl</a:t>
            </a:r>
            <a:r>
              <a:rPr lang="zh-CN" altLang="zh-CN" sz="3600" b="1" baseline="-25000" dirty="0">
                <a:latin typeface="Arial" pitchFamily="34" charset="0"/>
              </a:rPr>
              <a:t>2</a:t>
            </a:r>
            <a:r>
              <a:rPr lang="zh-CN" altLang="zh-CN" sz="3600" b="1" dirty="0">
                <a:latin typeface="Arial" pitchFamily="34" charset="0"/>
                <a:cs typeface="Arial" pitchFamily="34" charset="0"/>
              </a:rPr>
              <a:t>↑</a:t>
            </a:r>
          </a:p>
        </p:txBody>
      </p:sp>
      <p:sp>
        <p:nvSpPr>
          <p:cNvPr id="6149" name="Line 5"/>
          <p:cNvSpPr>
            <a:spLocks noChangeShapeType="1"/>
          </p:cNvSpPr>
          <p:nvPr/>
        </p:nvSpPr>
        <p:spPr bwMode="auto">
          <a:xfrm>
            <a:off x="4500563" y="2421831"/>
            <a:ext cx="0" cy="7191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Line 6"/>
          <p:cNvSpPr>
            <a:spLocks noChangeShapeType="1"/>
          </p:cNvSpPr>
          <p:nvPr/>
        </p:nvSpPr>
        <p:spPr bwMode="auto">
          <a:xfrm flipV="1">
            <a:off x="5795963" y="2348806"/>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1" name="Text Box 7"/>
          <p:cNvSpPr txBox="1">
            <a:spLocks noChangeArrowheads="1"/>
          </p:cNvSpPr>
          <p:nvPr/>
        </p:nvSpPr>
        <p:spPr bwMode="auto">
          <a:xfrm>
            <a:off x="611188" y="1485206"/>
            <a:ext cx="35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6152" name="Text Box 8"/>
          <p:cNvSpPr txBox="1">
            <a:spLocks noChangeArrowheads="1"/>
          </p:cNvSpPr>
          <p:nvPr/>
        </p:nvSpPr>
        <p:spPr bwMode="auto">
          <a:xfrm>
            <a:off x="4140200" y="1485206"/>
            <a:ext cx="649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6153" name="Text Box 9"/>
          <p:cNvSpPr txBox="1">
            <a:spLocks noChangeArrowheads="1"/>
          </p:cNvSpPr>
          <p:nvPr/>
        </p:nvSpPr>
        <p:spPr bwMode="auto">
          <a:xfrm>
            <a:off x="5364163" y="1485206"/>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6154" name="Text Box 10"/>
          <p:cNvSpPr txBox="1">
            <a:spLocks noChangeArrowheads="1"/>
          </p:cNvSpPr>
          <p:nvPr/>
        </p:nvSpPr>
        <p:spPr bwMode="auto">
          <a:xfrm>
            <a:off x="1403350" y="1845568"/>
            <a:ext cx="57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6</a:t>
            </a:r>
          </a:p>
        </p:txBody>
      </p:sp>
      <p:sp>
        <p:nvSpPr>
          <p:cNvPr id="6155" name="Text Box 11"/>
          <p:cNvSpPr txBox="1">
            <a:spLocks noChangeArrowheads="1"/>
          </p:cNvSpPr>
          <p:nvPr/>
        </p:nvSpPr>
        <p:spPr bwMode="auto">
          <a:xfrm>
            <a:off x="4427538" y="2493268"/>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6156" name="Text Box 12"/>
          <p:cNvSpPr txBox="1">
            <a:spLocks noChangeArrowheads="1"/>
          </p:cNvSpPr>
          <p:nvPr/>
        </p:nvSpPr>
        <p:spPr bwMode="auto">
          <a:xfrm>
            <a:off x="755650" y="3679541"/>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+6</a:t>
            </a:r>
          </a:p>
        </p:txBody>
      </p:sp>
      <p:sp>
        <p:nvSpPr>
          <p:cNvPr id="6157" name="Text Box 13"/>
          <p:cNvSpPr txBox="1">
            <a:spLocks noChangeArrowheads="1"/>
          </p:cNvSpPr>
          <p:nvPr/>
        </p:nvSpPr>
        <p:spPr bwMode="auto">
          <a:xfrm>
            <a:off x="3132138" y="3679541"/>
            <a:ext cx="503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6158" name="Text Box 14"/>
          <p:cNvSpPr txBox="1">
            <a:spLocks noChangeArrowheads="1"/>
          </p:cNvSpPr>
          <p:nvPr/>
        </p:nvSpPr>
        <p:spPr bwMode="auto">
          <a:xfrm>
            <a:off x="3492500" y="450850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6159" name="Text Box 15"/>
          <p:cNvSpPr txBox="1">
            <a:spLocks noChangeArrowheads="1"/>
          </p:cNvSpPr>
          <p:nvPr/>
        </p:nvSpPr>
        <p:spPr bwMode="auto">
          <a:xfrm>
            <a:off x="7451725" y="450850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6160" name="Text Box 16"/>
          <p:cNvSpPr txBox="1">
            <a:spLocks noChangeArrowheads="1"/>
          </p:cNvSpPr>
          <p:nvPr/>
        </p:nvSpPr>
        <p:spPr bwMode="auto">
          <a:xfrm>
            <a:off x="5795963" y="2493268"/>
            <a:ext cx="360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a:t>
            </a:r>
          </a:p>
        </p:txBody>
      </p:sp>
      <p:sp>
        <p:nvSpPr>
          <p:cNvPr id="6161" name="Text Box 17"/>
          <p:cNvSpPr txBox="1">
            <a:spLocks noChangeArrowheads="1"/>
          </p:cNvSpPr>
          <p:nvPr/>
        </p:nvSpPr>
        <p:spPr bwMode="auto">
          <a:xfrm>
            <a:off x="4716463" y="2493268"/>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2</a:t>
            </a:r>
          </a:p>
        </p:txBody>
      </p:sp>
      <p:sp>
        <p:nvSpPr>
          <p:cNvPr id="6162" name="Text Box 18"/>
          <p:cNvSpPr txBox="1">
            <a:spLocks noChangeArrowheads="1"/>
          </p:cNvSpPr>
          <p:nvPr/>
        </p:nvSpPr>
        <p:spPr bwMode="auto">
          <a:xfrm>
            <a:off x="6011863" y="2493268"/>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6163" name="Line 19"/>
          <p:cNvSpPr>
            <a:spLocks noChangeShapeType="1"/>
          </p:cNvSpPr>
          <p:nvPr/>
        </p:nvSpPr>
        <p:spPr bwMode="auto">
          <a:xfrm>
            <a:off x="3779838" y="5445125"/>
            <a:ext cx="0" cy="7191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Line 20"/>
          <p:cNvSpPr>
            <a:spLocks noChangeShapeType="1"/>
          </p:cNvSpPr>
          <p:nvPr/>
        </p:nvSpPr>
        <p:spPr bwMode="auto">
          <a:xfrm flipV="1">
            <a:off x="7667625" y="5445125"/>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Text Box 21"/>
          <p:cNvSpPr txBox="1">
            <a:spLocks noChangeArrowheads="1"/>
          </p:cNvSpPr>
          <p:nvPr/>
        </p:nvSpPr>
        <p:spPr bwMode="auto">
          <a:xfrm>
            <a:off x="3492500" y="1845568"/>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6166" name="Text Box 22"/>
          <p:cNvSpPr txBox="1">
            <a:spLocks noChangeArrowheads="1"/>
          </p:cNvSpPr>
          <p:nvPr/>
        </p:nvSpPr>
        <p:spPr bwMode="auto">
          <a:xfrm>
            <a:off x="250825" y="1845568"/>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6167" name="Text Box 23"/>
          <p:cNvSpPr txBox="1">
            <a:spLocks noChangeArrowheads="1"/>
          </p:cNvSpPr>
          <p:nvPr/>
        </p:nvSpPr>
        <p:spPr bwMode="auto">
          <a:xfrm>
            <a:off x="7019925" y="1845568"/>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a:t>
            </a:r>
          </a:p>
        </p:txBody>
      </p:sp>
      <p:sp>
        <p:nvSpPr>
          <p:cNvPr id="6168" name="Text Box 24"/>
          <p:cNvSpPr txBox="1">
            <a:spLocks noChangeArrowheads="1"/>
          </p:cNvSpPr>
          <p:nvPr/>
        </p:nvSpPr>
        <p:spPr bwMode="auto">
          <a:xfrm>
            <a:off x="3708400" y="5516563"/>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r>
              <a:rPr lang="zh-CN" altLang="zh-CN" sz="3600" b="1">
                <a:solidFill>
                  <a:srgbClr val="FF0000"/>
                </a:solidFill>
                <a:latin typeface="Arial" pitchFamily="34" charset="0"/>
                <a:cs typeface="Arial" pitchFamily="34" charset="0"/>
                <a:sym typeface="Symbol" pitchFamily="18" charset="2"/>
              </a:rPr>
              <a:t></a:t>
            </a:r>
            <a:r>
              <a:rPr lang="zh-CN" altLang="zh-CN" sz="3600" b="1">
                <a:solidFill>
                  <a:srgbClr val="FF0000"/>
                </a:solidFill>
                <a:latin typeface="Arial" pitchFamily="34" charset="0"/>
                <a:cs typeface="Arial" pitchFamily="34" charset="0"/>
              </a:rPr>
              <a:t>2</a:t>
            </a:r>
          </a:p>
        </p:txBody>
      </p:sp>
      <p:sp>
        <p:nvSpPr>
          <p:cNvPr id="6169" name="Text Box 25"/>
          <p:cNvSpPr txBox="1">
            <a:spLocks noChangeArrowheads="1"/>
          </p:cNvSpPr>
          <p:nvPr/>
        </p:nvSpPr>
        <p:spPr bwMode="auto">
          <a:xfrm>
            <a:off x="7667625" y="5516563"/>
            <a:ext cx="107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6170" name="Text Box 26"/>
          <p:cNvSpPr txBox="1">
            <a:spLocks noChangeArrowheads="1"/>
          </p:cNvSpPr>
          <p:nvPr/>
        </p:nvSpPr>
        <p:spPr bwMode="auto">
          <a:xfrm>
            <a:off x="4500563" y="5516563"/>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6171" name="Text Box 27"/>
          <p:cNvSpPr txBox="1">
            <a:spLocks noChangeArrowheads="1"/>
          </p:cNvSpPr>
          <p:nvPr/>
        </p:nvSpPr>
        <p:spPr bwMode="auto">
          <a:xfrm>
            <a:off x="8351838" y="5516563"/>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6172" name="Text Box 28"/>
          <p:cNvSpPr txBox="1">
            <a:spLocks noChangeArrowheads="1"/>
          </p:cNvSpPr>
          <p:nvPr/>
        </p:nvSpPr>
        <p:spPr bwMode="auto">
          <a:xfrm>
            <a:off x="3132138" y="4941888"/>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6173" name="Text Box 29"/>
          <p:cNvSpPr txBox="1">
            <a:spLocks noChangeArrowheads="1"/>
          </p:cNvSpPr>
          <p:nvPr/>
        </p:nvSpPr>
        <p:spPr bwMode="auto">
          <a:xfrm>
            <a:off x="6948488" y="5013325"/>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6174" name="Text Box 30"/>
          <p:cNvSpPr txBox="1">
            <a:spLocks noChangeArrowheads="1"/>
          </p:cNvSpPr>
          <p:nvPr/>
        </p:nvSpPr>
        <p:spPr bwMode="auto">
          <a:xfrm>
            <a:off x="2411413" y="4039904"/>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14</a:t>
            </a:r>
          </a:p>
        </p:txBody>
      </p:sp>
      <p:sp>
        <p:nvSpPr>
          <p:cNvPr id="6175" name="Text Box 31"/>
          <p:cNvSpPr txBox="1">
            <a:spLocks noChangeArrowheads="1"/>
          </p:cNvSpPr>
          <p:nvPr/>
        </p:nvSpPr>
        <p:spPr bwMode="auto">
          <a:xfrm>
            <a:off x="5076825" y="4941888"/>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7</a:t>
            </a:r>
          </a:p>
        </p:txBody>
      </p:sp>
      <p:sp>
        <p:nvSpPr>
          <p:cNvPr id="6176" name="Text Box 32"/>
          <p:cNvSpPr txBox="1">
            <a:spLocks noChangeArrowheads="1"/>
          </p:cNvSpPr>
          <p:nvPr/>
        </p:nvSpPr>
        <p:spPr bwMode="auto">
          <a:xfrm>
            <a:off x="1331913" y="4941888"/>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2</a:t>
            </a:r>
          </a:p>
        </p:txBody>
      </p:sp>
      <p:sp>
        <p:nvSpPr>
          <p:cNvPr id="6177" name="Line 33"/>
          <p:cNvSpPr>
            <a:spLocks noChangeShapeType="1"/>
          </p:cNvSpPr>
          <p:nvPr/>
        </p:nvSpPr>
        <p:spPr bwMode="auto">
          <a:xfrm>
            <a:off x="3059113" y="2348806"/>
            <a:ext cx="43338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Text Box 34"/>
          <p:cNvSpPr txBox="1">
            <a:spLocks noChangeArrowheads="1"/>
          </p:cNvSpPr>
          <p:nvPr/>
        </p:nvSpPr>
        <p:spPr bwMode="auto">
          <a:xfrm>
            <a:off x="2700338" y="3897029"/>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D60093"/>
                </a:solidFill>
                <a:latin typeface="Arial" pitchFamily="34" charset="0"/>
              </a:rPr>
              <a:t>6</a:t>
            </a:r>
          </a:p>
        </p:txBody>
      </p:sp>
      <p:sp>
        <p:nvSpPr>
          <p:cNvPr id="6179" name="Text Box 35"/>
          <p:cNvSpPr txBox="1">
            <a:spLocks noChangeArrowheads="1"/>
          </p:cNvSpPr>
          <p:nvPr/>
        </p:nvSpPr>
        <p:spPr bwMode="auto">
          <a:xfrm>
            <a:off x="2700338" y="4255804"/>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D60093"/>
                </a:solidFill>
                <a:latin typeface="Arial" pitchFamily="34" charset="0"/>
              </a:rPr>
              <a:t>8</a:t>
            </a:r>
          </a:p>
        </p:txBody>
      </p:sp>
      <p:sp>
        <p:nvSpPr>
          <p:cNvPr id="6180" name="Line 36"/>
          <p:cNvSpPr>
            <a:spLocks noChangeShapeType="1"/>
          </p:cNvSpPr>
          <p:nvPr/>
        </p:nvSpPr>
        <p:spPr bwMode="auto">
          <a:xfrm>
            <a:off x="4140200" y="4255804"/>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06112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additive="base">
                                        <p:cTn id="7" dur="500" fill="hold"/>
                                        <p:tgtEl>
                                          <p:spTgt spid="6151"/>
                                        </p:tgtEl>
                                        <p:attrNameLst>
                                          <p:attrName>ppt_x</p:attrName>
                                        </p:attrNameLst>
                                      </p:cBhvr>
                                      <p:tavLst>
                                        <p:tav tm="0">
                                          <p:val>
                                            <p:strVal val="#ppt_x"/>
                                          </p:val>
                                        </p:tav>
                                        <p:tav tm="100000">
                                          <p:val>
                                            <p:strVal val="#ppt_x"/>
                                          </p:val>
                                        </p:tav>
                                      </p:tavLst>
                                    </p:anim>
                                    <p:anim calcmode="lin" valueType="num">
                                      <p:cBhvr additive="base">
                                        <p:cTn id="8" dur="500" fill="hold"/>
                                        <p:tgtEl>
                                          <p:spTgt spid="61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52"/>
                                        </p:tgtEl>
                                        <p:attrNameLst>
                                          <p:attrName>style.visibility</p:attrName>
                                        </p:attrNameLst>
                                      </p:cBhvr>
                                      <p:to>
                                        <p:strVal val="visible"/>
                                      </p:to>
                                    </p:set>
                                    <p:anim calcmode="lin" valueType="num">
                                      <p:cBhvr additive="base">
                                        <p:cTn id="11" dur="500" fill="hold"/>
                                        <p:tgtEl>
                                          <p:spTgt spid="6152"/>
                                        </p:tgtEl>
                                        <p:attrNameLst>
                                          <p:attrName>ppt_x</p:attrName>
                                        </p:attrNameLst>
                                      </p:cBhvr>
                                      <p:tavLst>
                                        <p:tav tm="0">
                                          <p:val>
                                            <p:strVal val="#ppt_x"/>
                                          </p:val>
                                        </p:tav>
                                        <p:tav tm="100000">
                                          <p:val>
                                            <p:strVal val="#ppt_x"/>
                                          </p:val>
                                        </p:tav>
                                      </p:tavLst>
                                    </p:anim>
                                    <p:anim calcmode="lin" valueType="num">
                                      <p:cBhvr additive="base">
                                        <p:cTn id="12" dur="500" fill="hold"/>
                                        <p:tgtEl>
                                          <p:spTgt spid="61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anim calcmode="lin" valueType="num">
                                      <p:cBhvr additive="base">
                                        <p:cTn id="15" dur="500" fill="hold"/>
                                        <p:tgtEl>
                                          <p:spTgt spid="6153"/>
                                        </p:tgtEl>
                                        <p:attrNameLst>
                                          <p:attrName>ppt_x</p:attrName>
                                        </p:attrNameLst>
                                      </p:cBhvr>
                                      <p:tavLst>
                                        <p:tav tm="0">
                                          <p:val>
                                            <p:strVal val="#ppt_x"/>
                                          </p:val>
                                        </p:tav>
                                        <p:tav tm="100000">
                                          <p:val>
                                            <p:strVal val="#ppt_x"/>
                                          </p:val>
                                        </p:tav>
                                      </p:tavLst>
                                    </p:anim>
                                    <p:anim calcmode="lin" valueType="num">
                                      <p:cBhvr additive="base">
                                        <p:cTn id="16"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60"/>
                                        </p:tgtEl>
                                        <p:attrNameLst>
                                          <p:attrName>style.visibility</p:attrName>
                                        </p:attrNameLst>
                                      </p:cBhvr>
                                      <p:to>
                                        <p:strVal val="visible"/>
                                      </p:to>
                                    </p:set>
                                    <p:anim calcmode="lin" valueType="num">
                                      <p:cBhvr additive="base">
                                        <p:cTn id="21" dur="500" fill="hold"/>
                                        <p:tgtEl>
                                          <p:spTgt spid="6160"/>
                                        </p:tgtEl>
                                        <p:attrNameLst>
                                          <p:attrName>ppt_x</p:attrName>
                                        </p:attrNameLst>
                                      </p:cBhvr>
                                      <p:tavLst>
                                        <p:tav tm="0">
                                          <p:val>
                                            <p:strVal val="#ppt_x"/>
                                          </p:val>
                                        </p:tav>
                                        <p:tav tm="100000">
                                          <p:val>
                                            <p:strVal val="#ppt_x"/>
                                          </p:val>
                                        </p:tav>
                                      </p:tavLst>
                                    </p:anim>
                                    <p:anim calcmode="lin" valueType="num">
                                      <p:cBhvr additive="base">
                                        <p:cTn id="22" dur="500" fill="hold"/>
                                        <p:tgtEl>
                                          <p:spTgt spid="616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55"/>
                                        </p:tgtEl>
                                        <p:attrNameLst>
                                          <p:attrName>style.visibility</p:attrName>
                                        </p:attrNameLst>
                                      </p:cBhvr>
                                      <p:to>
                                        <p:strVal val="visible"/>
                                      </p:to>
                                    </p:set>
                                    <p:anim calcmode="lin" valueType="num">
                                      <p:cBhvr additive="base">
                                        <p:cTn id="25" dur="500" fill="hold"/>
                                        <p:tgtEl>
                                          <p:spTgt spid="6155"/>
                                        </p:tgtEl>
                                        <p:attrNameLst>
                                          <p:attrName>ppt_x</p:attrName>
                                        </p:attrNameLst>
                                      </p:cBhvr>
                                      <p:tavLst>
                                        <p:tav tm="0">
                                          <p:val>
                                            <p:strVal val="#ppt_x"/>
                                          </p:val>
                                        </p:tav>
                                        <p:tav tm="100000">
                                          <p:val>
                                            <p:strVal val="#ppt_x"/>
                                          </p:val>
                                        </p:tav>
                                      </p:tavLst>
                                    </p:anim>
                                    <p:anim calcmode="lin" valueType="num">
                                      <p:cBhvr additive="base">
                                        <p:cTn id="26" dur="500" fill="hold"/>
                                        <p:tgtEl>
                                          <p:spTgt spid="61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50"/>
                                        </p:tgtEl>
                                        <p:attrNameLst>
                                          <p:attrName>style.visibility</p:attrName>
                                        </p:attrNameLst>
                                      </p:cBhvr>
                                      <p:to>
                                        <p:strVal val="visible"/>
                                      </p:to>
                                    </p:set>
                                    <p:anim calcmode="lin" valueType="num">
                                      <p:cBhvr additive="base">
                                        <p:cTn id="29" dur="500" fill="hold"/>
                                        <p:tgtEl>
                                          <p:spTgt spid="6150"/>
                                        </p:tgtEl>
                                        <p:attrNameLst>
                                          <p:attrName>ppt_x</p:attrName>
                                        </p:attrNameLst>
                                      </p:cBhvr>
                                      <p:tavLst>
                                        <p:tav tm="0">
                                          <p:val>
                                            <p:strVal val="#ppt_x"/>
                                          </p:val>
                                        </p:tav>
                                        <p:tav tm="100000">
                                          <p:val>
                                            <p:strVal val="#ppt_x"/>
                                          </p:val>
                                        </p:tav>
                                      </p:tavLst>
                                    </p:anim>
                                    <p:anim calcmode="lin" valueType="num">
                                      <p:cBhvr additive="base">
                                        <p:cTn id="30" dur="500" fill="hold"/>
                                        <p:tgtEl>
                                          <p:spTgt spid="615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49"/>
                                        </p:tgtEl>
                                        <p:attrNameLst>
                                          <p:attrName>style.visibility</p:attrName>
                                        </p:attrNameLst>
                                      </p:cBhvr>
                                      <p:to>
                                        <p:strVal val="visible"/>
                                      </p:to>
                                    </p:set>
                                    <p:anim calcmode="lin" valueType="num">
                                      <p:cBhvr additive="base">
                                        <p:cTn id="33" dur="500" fill="hold"/>
                                        <p:tgtEl>
                                          <p:spTgt spid="6149"/>
                                        </p:tgtEl>
                                        <p:attrNameLst>
                                          <p:attrName>ppt_x</p:attrName>
                                        </p:attrNameLst>
                                      </p:cBhvr>
                                      <p:tavLst>
                                        <p:tav tm="0">
                                          <p:val>
                                            <p:strVal val="#ppt_x"/>
                                          </p:val>
                                        </p:tav>
                                        <p:tav tm="100000">
                                          <p:val>
                                            <p:strVal val="#ppt_x"/>
                                          </p:val>
                                        </p:tav>
                                      </p:tavLst>
                                    </p:anim>
                                    <p:anim calcmode="lin" valueType="num">
                                      <p:cBhvr additive="base">
                                        <p:cTn id="3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161"/>
                                        </p:tgtEl>
                                        <p:attrNameLst>
                                          <p:attrName>style.visibility</p:attrName>
                                        </p:attrNameLst>
                                      </p:cBhvr>
                                      <p:to>
                                        <p:strVal val="visible"/>
                                      </p:to>
                                    </p:set>
                                    <p:anim calcmode="lin" valueType="num">
                                      <p:cBhvr additive="base">
                                        <p:cTn id="39" dur="500" fill="hold"/>
                                        <p:tgtEl>
                                          <p:spTgt spid="6161"/>
                                        </p:tgtEl>
                                        <p:attrNameLst>
                                          <p:attrName>ppt_x</p:attrName>
                                        </p:attrNameLst>
                                      </p:cBhvr>
                                      <p:tavLst>
                                        <p:tav tm="0">
                                          <p:val>
                                            <p:strVal val="#ppt_x"/>
                                          </p:val>
                                        </p:tav>
                                        <p:tav tm="100000">
                                          <p:val>
                                            <p:strVal val="#ppt_x"/>
                                          </p:val>
                                        </p:tav>
                                      </p:tavLst>
                                    </p:anim>
                                    <p:anim calcmode="lin" valueType="num">
                                      <p:cBhvr additive="base">
                                        <p:cTn id="40" dur="500" fill="hold"/>
                                        <p:tgtEl>
                                          <p:spTgt spid="616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62"/>
                                        </p:tgtEl>
                                        <p:attrNameLst>
                                          <p:attrName>style.visibility</p:attrName>
                                        </p:attrNameLst>
                                      </p:cBhvr>
                                      <p:to>
                                        <p:strVal val="visible"/>
                                      </p:to>
                                    </p:set>
                                    <p:anim calcmode="lin" valueType="num">
                                      <p:cBhvr additive="base">
                                        <p:cTn id="43" dur="500" fill="hold"/>
                                        <p:tgtEl>
                                          <p:spTgt spid="6162"/>
                                        </p:tgtEl>
                                        <p:attrNameLst>
                                          <p:attrName>ppt_x</p:attrName>
                                        </p:attrNameLst>
                                      </p:cBhvr>
                                      <p:tavLst>
                                        <p:tav tm="0">
                                          <p:val>
                                            <p:strVal val="#ppt_x"/>
                                          </p:val>
                                        </p:tav>
                                        <p:tav tm="100000">
                                          <p:val>
                                            <p:strVal val="#ppt_x"/>
                                          </p:val>
                                        </p:tav>
                                      </p:tavLst>
                                    </p:anim>
                                    <p:anim calcmode="lin" valueType="num">
                                      <p:cBhvr additive="base">
                                        <p:cTn id="44" dur="500" fill="hold"/>
                                        <p:tgtEl>
                                          <p:spTgt spid="616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66"/>
                                        </p:tgtEl>
                                        <p:attrNameLst>
                                          <p:attrName>style.visibility</p:attrName>
                                        </p:attrNameLst>
                                      </p:cBhvr>
                                      <p:to>
                                        <p:strVal val="visible"/>
                                      </p:to>
                                    </p:set>
                                    <p:anim calcmode="lin" valueType="num">
                                      <p:cBhvr additive="base">
                                        <p:cTn id="49" dur="500" fill="hold"/>
                                        <p:tgtEl>
                                          <p:spTgt spid="6166"/>
                                        </p:tgtEl>
                                        <p:attrNameLst>
                                          <p:attrName>ppt_x</p:attrName>
                                        </p:attrNameLst>
                                      </p:cBhvr>
                                      <p:tavLst>
                                        <p:tav tm="0">
                                          <p:val>
                                            <p:strVal val="#ppt_x"/>
                                          </p:val>
                                        </p:tav>
                                        <p:tav tm="100000">
                                          <p:val>
                                            <p:strVal val="#ppt_x"/>
                                          </p:val>
                                        </p:tav>
                                      </p:tavLst>
                                    </p:anim>
                                    <p:anim calcmode="lin" valueType="num">
                                      <p:cBhvr additive="base">
                                        <p:cTn id="50" dur="500" fill="hold"/>
                                        <p:tgtEl>
                                          <p:spTgt spid="616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165"/>
                                        </p:tgtEl>
                                        <p:attrNameLst>
                                          <p:attrName>style.visibility</p:attrName>
                                        </p:attrNameLst>
                                      </p:cBhvr>
                                      <p:to>
                                        <p:strVal val="visible"/>
                                      </p:to>
                                    </p:set>
                                    <p:anim calcmode="lin" valueType="num">
                                      <p:cBhvr additive="base">
                                        <p:cTn id="53" dur="500" fill="hold"/>
                                        <p:tgtEl>
                                          <p:spTgt spid="6165"/>
                                        </p:tgtEl>
                                        <p:attrNameLst>
                                          <p:attrName>ppt_x</p:attrName>
                                        </p:attrNameLst>
                                      </p:cBhvr>
                                      <p:tavLst>
                                        <p:tav tm="0">
                                          <p:val>
                                            <p:strVal val="#ppt_x"/>
                                          </p:val>
                                        </p:tav>
                                        <p:tav tm="100000">
                                          <p:val>
                                            <p:strVal val="#ppt_x"/>
                                          </p:val>
                                        </p:tav>
                                      </p:tavLst>
                                    </p:anim>
                                    <p:anim calcmode="lin" valueType="num">
                                      <p:cBhvr additive="base">
                                        <p:cTn id="54" dur="500" fill="hold"/>
                                        <p:tgtEl>
                                          <p:spTgt spid="616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167"/>
                                        </p:tgtEl>
                                        <p:attrNameLst>
                                          <p:attrName>style.visibility</p:attrName>
                                        </p:attrNameLst>
                                      </p:cBhvr>
                                      <p:to>
                                        <p:strVal val="visible"/>
                                      </p:to>
                                    </p:set>
                                    <p:anim calcmode="lin" valueType="num">
                                      <p:cBhvr additive="base">
                                        <p:cTn id="59" dur="500" fill="hold"/>
                                        <p:tgtEl>
                                          <p:spTgt spid="6167"/>
                                        </p:tgtEl>
                                        <p:attrNameLst>
                                          <p:attrName>ppt_x</p:attrName>
                                        </p:attrNameLst>
                                      </p:cBhvr>
                                      <p:tavLst>
                                        <p:tav tm="0">
                                          <p:val>
                                            <p:strVal val="#ppt_x"/>
                                          </p:val>
                                        </p:tav>
                                        <p:tav tm="100000">
                                          <p:val>
                                            <p:strVal val="#ppt_x"/>
                                          </p:val>
                                        </p:tav>
                                      </p:tavLst>
                                    </p:anim>
                                    <p:anim calcmode="lin" valueType="num">
                                      <p:cBhvr additive="base">
                                        <p:cTn id="60" dur="500" fill="hold"/>
                                        <p:tgtEl>
                                          <p:spTgt spid="616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154"/>
                                        </p:tgtEl>
                                        <p:attrNameLst>
                                          <p:attrName>style.visibility</p:attrName>
                                        </p:attrNameLst>
                                      </p:cBhvr>
                                      <p:to>
                                        <p:strVal val="visible"/>
                                      </p:to>
                                    </p:set>
                                    <p:anim calcmode="lin" valueType="num">
                                      <p:cBhvr additive="base">
                                        <p:cTn id="63" dur="500" fill="hold"/>
                                        <p:tgtEl>
                                          <p:spTgt spid="6154"/>
                                        </p:tgtEl>
                                        <p:attrNameLst>
                                          <p:attrName>ppt_x</p:attrName>
                                        </p:attrNameLst>
                                      </p:cBhvr>
                                      <p:tavLst>
                                        <p:tav tm="0">
                                          <p:val>
                                            <p:strVal val="#ppt_x"/>
                                          </p:val>
                                        </p:tav>
                                        <p:tav tm="100000">
                                          <p:val>
                                            <p:strVal val="#ppt_x"/>
                                          </p:val>
                                        </p:tav>
                                      </p:tavLst>
                                    </p:anim>
                                    <p:anim calcmode="lin" valueType="num">
                                      <p:cBhvr additive="base">
                                        <p:cTn id="64" dur="500" fill="hold"/>
                                        <p:tgtEl>
                                          <p:spTgt spid="6154"/>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177"/>
                                        </p:tgtEl>
                                        <p:attrNameLst>
                                          <p:attrName>style.visibility</p:attrName>
                                        </p:attrNameLst>
                                      </p:cBhvr>
                                      <p:to>
                                        <p:strVal val="visible"/>
                                      </p:to>
                                    </p:set>
                                    <p:anim calcmode="lin" valueType="num">
                                      <p:cBhvr additive="base">
                                        <p:cTn id="69" dur="500" fill="hold"/>
                                        <p:tgtEl>
                                          <p:spTgt spid="6177"/>
                                        </p:tgtEl>
                                        <p:attrNameLst>
                                          <p:attrName>ppt_x</p:attrName>
                                        </p:attrNameLst>
                                      </p:cBhvr>
                                      <p:tavLst>
                                        <p:tav tm="0">
                                          <p:val>
                                            <p:strVal val="#ppt_x"/>
                                          </p:val>
                                        </p:tav>
                                        <p:tav tm="100000">
                                          <p:val>
                                            <p:strVal val="#ppt_x"/>
                                          </p:val>
                                        </p:tav>
                                      </p:tavLst>
                                    </p:anim>
                                    <p:anim calcmode="lin" valueType="num">
                                      <p:cBhvr additive="base">
                                        <p:cTn id="70" dur="500" fill="hold"/>
                                        <p:tgtEl>
                                          <p:spTgt spid="617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156"/>
                                        </p:tgtEl>
                                        <p:attrNameLst>
                                          <p:attrName>style.visibility</p:attrName>
                                        </p:attrNameLst>
                                      </p:cBhvr>
                                      <p:to>
                                        <p:strVal val="visible"/>
                                      </p:to>
                                    </p:set>
                                    <p:anim calcmode="lin" valueType="num">
                                      <p:cBhvr additive="base">
                                        <p:cTn id="75" dur="500" fill="hold"/>
                                        <p:tgtEl>
                                          <p:spTgt spid="6156"/>
                                        </p:tgtEl>
                                        <p:attrNameLst>
                                          <p:attrName>ppt_x</p:attrName>
                                        </p:attrNameLst>
                                      </p:cBhvr>
                                      <p:tavLst>
                                        <p:tav tm="0">
                                          <p:val>
                                            <p:strVal val="#ppt_x"/>
                                          </p:val>
                                        </p:tav>
                                        <p:tav tm="100000">
                                          <p:val>
                                            <p:strVal val="#ppt_x"/>
                                          </p:val>
                                        </p:tav>
                                      </p:tavLst>
                                    </p:anim>
                                    <p:anim calcmode="lin" valueType="num">
                                      <p:cBhvr additive="base">
                                        <p:cTn id="76" dur="500" fill="hold"/>
                                        <p:tgtEl>
                                          <p:spTgt spid="615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157"/>
                                        </p:tgtEl>
                                        <p:attrNameLst>
                                          <p:attrName>style.visibility</p:attrName>
                                        </p:attrNameLst>
                                      </p:cBhvr>
                                      <p:to>
                                        <p:strVal val="visible"/>
                                      </p:to>
                                    </p:set>
                                    <p:anim calcmode="lin" valueType="num">
                                      <p:cBhvr additive="base">
                                        <p:cTn id="79" dur="500" fill="hold"/>
                                        <p:tgtEl>
                                          <p:spTgt spid="6157"/>
                                        </p:tgtEl>
                                        <p:attrNameLst>
                                          <p:attrName>ppt_x</p:attrName>
                                        </p:attrNameLst>
                                      </p:cBhvr>
                                      <p:tavLst>
                                        <p:tav tm="0">
                                          <p:val>
                                            <p:strVal val="#ppt_x"/>
                                          </p:val>
                                        </p:tav>
                                        <p:tav tm="100000">
                                          <p:val>
                                            <p:strVal val="#ppt_x"/>
                                          </p:val>
                                        </p:tav>
                                      </p:tavLst>
                                    </p:anim>
                                    <p:anim calcmode="lin" valueType="num">
                                      <p:cBhvr additive="base">
                                        <p:cTn id="80" dur="500" fill="hold"/>
                                        <p:tgtEl>
                                          <p:spTgt spid="615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158"/>
                                        </p:tgtEl>
                                        <p:attrNameLst>
                                          <p:attrName>style.visibility</p:attrName>
                                        </p:attrNameLst>
                                      </p:cBhvr>
                                      <p:to>
                                        <p:strVal val="visible"/>
                                      </p:to>
                                    </p:set>
                                    <p:anim calcmode="lin" valueType="num">
                                      <p:cBhvr additive="base">
                                        <p:cTn id="83" dur="500" fill="hold"/>
                                        <p:tgtEl>
                                          <p:spTgt spid="6158"/>
                                        </p:tgtEl>
                                        <p:attrNameLst>
                                          <p:attrName>ppt_x</p:attrName>
                                        </p:attrNameLst>
                                      </p:cBhvr>
                                      <p:tavLst>
                                        <p:tav tm="0">
                                          <p:val>
                                            <p:strVal val="#ppt_x"/>
                                          </p:val>
                                        </p:tav>
                                        <p:tav tm="100000">
                                          <p:val>
                                            <p:strVal val="#ppt_x"/>
                                          </p:val>
                                        </p:tav>
                                      </p:tavLst>
                                    </p:anim>
                                    <p:anim calcmode="lin" valueType="num">
                                      <p:cBhvr additive="base">
                                        <p:cTn id="84" dur="500" fill="hold"/>
                                        <p:tgtEl>
                                          <p:spTgt spid="615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159"/>
                                        </p:tgtEl>
                                        <p:attrNameLst>
                                          <p:attrName>style.visibility</p:attrName>
                                        </p:attrNameLst>
                                      </p:cBhvr>
                                      <p:to>
                                        <p:strVal val="visible"/>
                                      </p:to>
                                    </p:set>
                                    <p:anim calcmode="lin" valueType="num">
                                      <p:cBhvr additive="base">
                                        <p:cTn id="87" dur="500" fill="hold"/>
                                        <p:tgtEl>
                                          <p:spTgt spid="6159"/>
                                        </p:tgtEl>
                                        <p:attrNameLst>
                                          <p:attrName>ppt_x</p:attrName>
                                        </p:attrNameLst>
                                      </p:cBhvr>
                                      <p:tavLst>
                                        <p:tav tm="0">
                                          <p:val>
                                            <p:strVal val="#ppt_x"/>
                                          </p:val>
                                        </p:tav>
                                        <p:tav tm="100000">
                                          <p:val>
                                            <p:strVal val="#ppt_x"/>
                                          </p:val>
                                        </p:tav>
                                      </p:tavLst>
                                    </p:anim>
                                    <p:anim calcmode="lin" valueType="num">
                                      <p:cBhvr additive="base">
                                        <p:cTn id="88" dur="500" fill="hold"/>
                                        <p:tgtEl>
                                          <p:spTgt spid="6159"/>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169"/>
                                        </p:tgtEl>
                                        <p:attrNameLst>
                                          <p:attrName>style.visibility</p:attrName>
                                        </p:attrNameLst>
                                      </p:cBhvr>
                                      <p:to>
                                        <p:strVal val="visible"/>
                                      </p:to>
                                    </p:set>
                                    <p:anim calcmode="lin" valueType="num">
                                      <p:cBhvr additive="base">
                                        <p:cTn id="93" dur="500" fill="hold"/>
                                        <p:tgtEl>
                                          <p:spTgt spid="6169"/>
                                        </p:tgtEl>
                                        <p:attrNameLst>
                                          <p:attrName>ppt_x</p:attrName>
                                        </p:attrNameLst>
                                      </p:cBhvr>
                                      <p:tavLst>
                                        <p:tav tm="0">
                                          <p:val>
                                            <p:strVal val="#ppt_x"/>
                                          </p:val>
                                        </p:tav>
                                        <p:tav tm="100000">
                                          <p:val>
                                            <p:strVal val="#ppt_x"/>
                                          </p:val>
                                        </p:tav>
                                      </p:tavLst>
                                    </p:anim>
                                    <p:anim calcmode="lin" valueType="num">
                                      <p:cBhvr additive="base">
                                        <p:cTn id="94" dur="500" fill="hold"/>
                                        <p:tgtEl>
                                          <p:spTgt spid="616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168"/>
                                        </p:tgtEl>
                                        <p:attrNameLst>
                                          <p:attrName>style.visibility</p:attrName>
                                        </p:attrNameLst>
                                      </p:cBhvr>
                                      <p:to>
                                        <p:strVal val="visible"/>
                                      </p:to>
                                    </p:set>
                                    <p:anim calcmode="lin" valueType="num">
                                      <p:cBhvr additive="base">
                                        <p:cTn id="97" dur="500" fill="hold"/>
                                        <p:tgtEl>
                                          <p:spTgt spid="6168"/>
                                        </p:tgtEl>
                                        <p:attrNameLst>
                                          <p:attrName>ppt_x</p:attrName>
                                        </p:attrNameLst>
                                      </p:cBhvr>
                                      <p:tavLst>
                                        <p:tav tm="0">
                                          <p:val>
                                            <p:strVal val="#ppt_x"/>
                                          </p:val>
                                        </p:tav>
                                        <p:tav tm="100000">
                                          <p:val>
                                            <p:strVal val="#ppt_x"/>
                                          </p:val>
                                        </p:tav>
                                      </p:tavLst>
                                    </p:anim>
                                    <p:anim calcmode="lin" valueType="num">
                                      <p:cBhvr additive="base">
                                        <p:cTn id="98" dur="500" fill="hold"/>
                                        <p:tgtEl>
                                          <p:spTgt spid="616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164"/>
                                        </p:tgtEl>
                                        <p:attrNameLst>
                                          <p:attrName>style.visibility</p:attrName>
                                        </p:attrNameLst>
                                      </p:cBhvr>
                                      <p:to>
                                        <p:strVal val="visible"/>
                                      </p:to>
                                    </p:set>
                                    <p:anim calcmode="lin" valueType="num">
                                      <p:cBhvr additive="base">
                                        <p:cTn id="101" dur="500" fill="hold"/>
                                        <p:tgtEl>
                                          <p:spTgt spid="6164"/>
                                        </p:tgtEl>
                                        <p:attrNameLst>
                                          <p:attrName>ppt_x</p:attrName>
                                        </p:attrNameLst>
                                      </p:cBhvr>
                                      <p:tavLst>
                                        <p:tav tm="0">
                                          <p:val>
                                            <p:strVal val="#ppt_x"/>
                                          </p:val>
                                        </p:tav>
                                        <p:tav tm="100000">
                                          <p:val>
                                            <p:strVal val="#ppt_x"/>
                                          </p:val>
                                        </p:tav>
                                      </p:tavLst>
                                    </p:anim>
                                    <p:anim calcmode="lin" valueType="num">
                                      <p:cBhvr additive="base">
                                        <p:cTn id="102" dur="500" fill="hold"/>
                                        <p:tgtEl>
                                          <p:spTgt spid="616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163"/>
                                        </p:tgtEl>
                                        <p:attrNameLst>
                                          <p:attrName>style.visibility</p:attrName>
                                        </p:attrNameLst>
                                      </p:cBhvr>
                                      <p:to>
                                        <p:strVal val="visible"/>
                                      </p:to>
                                    </p:set>
                                    <p:anim calcmode="lin" valueType="num">
                                      <p:cBhvr additive="base">
                                        <p:cTn id="105" dur="500" fill="hold"/>
                                        <p:tgtEl>
                                          <p:spTgt spid="6163"/>
                                        </p:tgtEl>
                                        <p:attrNameLst>
                                          <p:attrName>ppt_x</p:attrName>
                                        </p:attrNameLst>
                                      </p:cBhvr>
                                      <p:tavLst>
                                        <p:tav tm="0">
                                          <p:val>
                                            <p:strVal val="#ppt_x"/>
                                          </p:val>
                                        </p:tav>
                                        <p:tav tm="100000">
                                          <p:val>
                                            <p:strVal val="#ppt_x"/>
                                          </p:val>
                                        </p:tav>
                                      </p:tavLst>
                                    </p:anim>
                                    <p:anim calcmode="lin" valueType="num">
                                      <p:cBhvr additive="base">
                                        <p:cTn id="106" dur="500" fill="hold"/>
                                        <p:tgtEl>
                                          <p:spTgt spid="6163"/>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170"/>
                                        </p:tgtEl>
                                        <p:attrNameLst>
                                          <p:attrName>style.visibility</p:attrName>
                                        </p:attrNameLst>
                                      </p:cBhvr>
                                      <p:to>
                                        <p:strVal val="visible"/>
                                      </p:to>
                                    </p:set>
                                    <p:anim calcmode="lin" valueType="num">
                                      <p:cBhvr additive="base">
                                        <p:cTn id="111" dur="500" fill="hold"/>
                                        <p:tgtEl>
                                          <p:spTgt spid="6170"/>
                                        </p:tgtEl>
                                        <p:attrNameLst>
                                          <p:attrName>ppt_x</p:attrName>
                                        </p:attrNameLst>
                                      </p:cBhvr>
                                      <p:tavLst>
                                        <p:tav tm="0">
                                          <p:val>
                                            <p:strVal val="#ppt_x"/>
                                          </p:val>
                                        </p:tav>
                                        <p:tav tm="100000">
                                          <p:val>
                                            <p:strVal val="#ppt_x"/>
                                          </p:val>
                                        </p:tav>
                                      </p:tavLst>
                                    </p:anim>
                                    <p:anim calcmode="lin" valueType="num">
                                      <p:cBhvr additive="base">
                                        <p:cTn id="112" dur="500" fill="hold"/>
                                        <p:tgtEl>
                                          <p:spTgt spid="617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171"/>
                                        </p:tgtEl>
                                        <p:attrNameLst>
                                          <p:attrName>style.visibility</p:attrName>
                                        </p:attrNameLst>
                                      </p:cBhvr>
                                      <p:to>
                                        <p:strVal val="visible"/>
                                      </p:to>
                                    </p:set>
                                    <p:anim calcmode="lin" valueType="num">
                                      <p:cBhvr additive="base">
                                        <p:cTn id="115" dur="500" fill="hold"/>
                                        <p:tgtEl>
                                          <p:spTgt spid="6171"/>
                                        </p:tgtEl>
                                        <p:attrNameLst>
                                          <p:attrName>ppt_x</p:attrName>
                                        </p:attrNameLst>
                                      </p:cBhvr>
                                      <p:tavLst>
                                        <p:tav tm="0">
                                          <p:val>
                                            <p:strVal val="#ppt_x"/>
                                          </p:val>
                                        </p:tav>
                                        <p:tav tm="100000">
                                          <p:val>
                                            <p:strVal val="#ppt_x"/>
                                          </p:val>
                                        </p:tav>
                                      </p:tavLst>
                                    </p:anim>
                                    <p:anim calcmode="lin" valueType="num">
                                      <p:cBhvr additive="base">
                                        <p:cTn id="116" dur="500" fill="hold"/>
                                        <p:tgtEl>
                                          <p:spTgt spid="6171"/>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6172"/>
                                        </p:tgtEl>
                                        <p:attrNameLst>
                                          <p:attrName>style.visibility</p:attrName>
                                        </p:attrNameLst>
                                      </p:cBhvr>
                                      <p:to>
                                        <p:strVal val="visible"/>
                                      </p:to>
                                    </p:set>
                                    <p:anim calcmode="lin" valueType="num">
                                      <p:cBhvr additive="base">
                                        <p:cTn id="121" dur="500" fill="hold"/>
                                        <p:tgtEl>
                                          <p:spTgt spid="6172"/>
                                        </p:tgtEl>
                                        <p:attrNameLst>
                                          <p:attrName>ppt_x</p:attrName>
                                        </p:attrNameLst>
                                      </p:cBhvr>
                                      <p:tavLst>
                                        <p:tav tm="0">
                                          <p:val>
                                            <p:strVal val="#ppt_x"/>
                                          </p:val>
                                        </p:tav>
                                        <p:tav tm="100000">
                                          <p:val>
                                            <p:strVal val="#ppt_x"/>
                                          </p:val>
                                        </p:tav>
                                      </p:tavLst>
                                    </p:anim>
                                    <p:anim calcmode="lin" valueType="num">
                                      <p:cBhvr additive="base">
                                        <p:cTn id="122" dur="500" fill="hold"/>
                                        <p:tgtEl>
                                          <p:spTgt spid="617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173"/>
                                        </p:tgtEl>
                                        <p:attrNameLst>
                                          <p:attrName>style.visibility</p:attrName>
                                        </p:attrNameLst>
                                      </p:cBhvr>
                                      <p:to>
                                        <p:strVal val="visible"/>
                                      </p:to>
                                    </p:set>
                                    <p:anim calcmode="lin" valueType="num">
                                      <p:cBhvr additive="base">
                                        <p:cTn id="125" dur="500" fill="hold"/>
                                        <p:tgtEl>
                                          <p:spTgt spid="6173"/>
                                        </p:tgtEl>
                                        <p:attrNameLst>
                                          <p:attrName>ppt_x</p:attrName>
                                        </p:attrNameLst>
                                      </p:cBhvr>
                                      <p:tavLst>
                                        <p:tav tm="0">
                                          <p:val>
                                            <p:strVal val="#ppt_x"/>
                                          </p:val>
                                        </p:tav>
                                        <p:tav tm="100000">
                                          <p:val>
                                            <p:strVal val="#ppt_x"/>
                                          </p:val>
                                        </p:tav>
                                      </p:tavLst>
                                    </p:anim>
                                    <p:anim calcmode="lin" valueType="num">
                                      <p:cBhvr additive="base">
                                        <p:cTn id="126" dur="500" fill="hold"/>
                                        <p:tgtEl>
                                          <p:spTgt spid="6173"/>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6178"/>
                                        </p:tgtEl>
                                        <p:attrNameLst>
                                          <p:attrName>style.visibility</p:attrName>
                                        </p:attrNameLst>
                                      </p:cBhvr>
                                      <p:to>
                                        <p:strVal val="visible"/>
                                      </p:to>
                                    </p:set>
                                    <p:anim calcmode="lin" valueType="num">
                                      <p:cBhvr additive="base">
                                        <p:cTn id="131" dur="500" fill="hold"/>
                                        <p:tgtEl>
                                          <p:spTgt spid="6178"/>
                                        </p:tgtEl>
                                        <p:attrNameLst>
                                          <p:attrName>ppt_x</p:attrName>
                                        </p:attrNameLst>
                                      </p:cBhvr>
                                      <p:tavLst>
                                        <p:tav tm="0">
                                          <p:val>
                                            <p:strVal val="#ppt_x"/>
                                          </p:val>
                                        </p:tav>
                                        <p:tav tm="100000">
                                          <p:val>
                                            <p:strVal val="#ppt_x"/>
                                          </p:val>
                                        </p:tav>
                                      </p:tavLst>
                                    </p:anim>
                                    <p:anim calcmode="lin" valueType="num">
                                      <p:cBhvr additive="base">
                                        <p:cTn id="132" dur="500" fill="hold"/>
                                        <p:tgtEl>
                                          <p:spTgt spid="6178"/>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6176"/>
                                        </p:tgtEl>
                                        <p:attrNameLst>
                                          <p:attrName>style.visibility</p:attrName>
                                        </p:attrNameLst>
                                      </p:cBhvr>
                                      <p:to>
                                        <p:strVal val="visible"/>
                                      </p:to>
                                    </p:set>
                                    <p:anim calcmode="lin" valueType="num">
                                      <p:cBhvr additive="base">
                                        <p:cTn id="137" dur="500" fill="hold"/>
                                        <p:tgtEl>
                                          <p:spTgt spid="6176"/>
                                        </p:tgtEl>
                                        <p:attrNameLst>
                                          <p:attrName>ppt_x</p:attrName>
                                        </p:attrNameLst>
                                      </p:cBhvr>
                                      <p:tavLst>
                                        <p:tav tm="0">
                                          <p:val>
                                            <p:strVal val="#ppt_x"/>
                                          </p:val>
                                        </p:tav>
                                        <p:tav tm="100000">
                                          <p:val>
                                            <p:strVal val="#ppt_x"/>
                                          </p:val>
                                        </p:tav>
                                      </p:tavLst>
                                    </p:anim>
                                    <p:anim calcmode="lin" valueType="num">
                                      <p:cBhvr additive="base">
                                        <p:cTn id="138" dur="500" fill="hold"/>
                                        <p:tgtEl>
                                          <p:spTgt spid="6176"/>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6179"/>
                                        </p:tgtEl>
                                        <p:attrNameLst>
                                          <p:attrName>style.visibility</p:attrName>
                                        </p:attrNameLst>
                                      </p:cBhvr>
                                      <p:to>
                                        <p:strVal val="visible"/>
                                      </p:to>
                                    </p:set>
                                    <p:anim calcmode="lin" valueType="num">
                                      <p:cBhvr additive="base">
                                        <p:cTn id="143" dur="500" fill="hold"/>
                                        <p:tgtEl>
                                          <p:spTgt spid="6179"/>
                                        </p:tgtEl>
                                        <p:attrNameLst>
                                          <p:attrName>ppt_x</p:attrName>
                                        </p:attrNameLst>
                                      </p:cBhvr>
                                      <p:tavLst>
                                        <p:tav tm="0">
                                          <p:val>
                                            <p:strVal val="#ppt_x"/>
                                          </p:val>
                                        </p:tav>
                                        <p:tav tm="100000">
                                          <p:val>
                                            <p:strVal val="#ppt_x"/>
                                          </p:val>
                                        </p:tav>
                                      </p:tavLst>
                                    </p:anim>
                                    <p:anim calcmode="lin" valueType="num">
                                      <p:cBhvr additive="base">
                                        <p:cTn id="144" dur="500" fill="hold"/>
                                        <p:tgtEl>
                                          <p:spTgt spid="6179"/>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6174"/>
                                        </p:tgtEl>
                                        <p:attrNameLst>
                                          <p:attrName>style.visibility</p:attrName>
                                        </p:attrNameLst>
                                      </p:cBhvr>
                                      <p:to>
                                        <p:strVal val="visible"/>
                                      </p:to>
                                    </p:set>
                                    <p:anim calcmode="lin" valueType="num">
                                      <p:cBhvr additive="base">
                                        <p:cTn id="149" dur="500" fill="hold"/>
                                        <p:tgtEl>
                                          <p:spTgt spid="6174"/>
                                        </p:tgtEl>
                                        <p:attrNameLst>
                                          <p:attrName>ppt_x</p:attrName>
                                        </p:attrNameLst>
                                      </p:cBhvr>
                                      <p:tavLst>
                                        <p:tav tm="0">
                                          <p:val>
                                            <p:strVal val="#ppt_x"/>
                                          </p:val>
                                        </p:tav>
                                        <p:tav tm="100000">
                                          <p:val>
                                            <p:strVal val="#ppt_x"/>
                                          </p:val>
                                        </p:tav>
                                      </p:tavLst>
                                    </p:anim>
                                    <p:anim calcmode="lin" valueType="num">
                                      <p:cBhvr additive="base">
                                        <p:cTn id="150" dur="500" fill="hold"/>
                                        <p:tgtEl>
                                          <p:spTgt spid="617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175"/>
                                        </p:tgtEl>
                                        <p:attrNameLst>
                                          <p:attrName>style.visibility</p:attrName>
                                        </p:attrNameLst>
                                      </p:cBhvr>
                                      <p:to>
                                        <p:strVal val="visible"/>
                                      </p:to>
                                    </p:set>
                                    <p:anim calcmode="lin" valueType="num">
                                      <p:cBhvr additive="base">
                                        <p:cTn id="153" dur="500" fill="hold"/>
                                        <p:tgtEl>
                                          <p:spTgt spid="6175"/>
                                        </p:tgtEl>
                                        <p:attrNameLst>
                                          <p:attrName>ppt_x</p:attrName>
                                        </p:attrNameLst>
                                      </p:cBhvr>
                                      <p:tavLst>
                                        <p:tav tm="0">
                                          <p:val>
                                            <p:strVal val="#ppt_x"/>
                                          </p:val>
                                        </p:tav>
                                        <p:tav tm="100000">
                                          <p:val>
                                            <p:strVal val="#ppt_x"/>
                                          </p:val>
                                        </p:tav>
                                      </p:tavLst>
                                    </p:anim>
                                    <p:anim calcmode="lin" valueType="num">
                                      <p:cBhvr additive="base">
                                        <p:cTn id="154" dur="500" fill="hold"/>
                                        <p:tgtEl>
                                          <p:spTgt spid="6175"/>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6180"/>
                                        </p:tgtEl>
                                        <p:attrNameLst>
                                          <p:attrName>style.visibility</p:attrName>
                                        </p:attrNameLst>
                                      </p:cBhvr>
                                      <p:to>
                                        <p:strVal val="visible"/>
                                      </p:to>
                                    </p:set>
                                    <p:anim calcmode="lin" valueType="num">
                                      <p:cBhvr additive="base">
                                        <p:cTn id="159" dur="500" fill="hold"/>
                                        <p:tgtEl>
                                          <p:spTgt spid="6180"/>
                                        </p:tgtEl>
                                        <p:attrNameLst>
                                          <p:attrName>ppt_x</p:attrName>
                                        </p:attrNameLst>
                                      </p:cBhvr>
                                      <p:tavLst>
                                        <p:tav tm="0">
                                          <p:val>
                                            <p:strVal val="#ppt_x"/>
                                          </p:val>
                                        </p:tav>
                                        <p:tav tm="100000">
                                          <p:val>
                                            <p:strVal val="#ppt_x"/>
                                          </p:val>
                                        </p:tav>
                                      </p:tavLst>
                                    </p:anim>
                                    <p:anim calcmode="lin" valueType="num">
                                      <p:cBhvr additive="base">
                                        <p:cTn id="160" dur="500" fill="hold"/>
                                        <p:tgtEl>
                                          <p:spTgt spid="6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utoUpdateAnimBg="0"/>
      <p:bldP spid="6152" grpId="0" autoUpdateAnimBg="0"/>
      <p:bldP spid="6153" grpId="0" autoUpdateAnimBg="0"/>
      <p:bldP spid="6154" grpId="0" autoUpdateAnimBg="0"/>
      <p:bldP spid="6155" grpId="0" autoUpdateAnimBg="0"/>
      <p:bldP spid="6156" grpId="0" autoUpdateAnimBg="0"/>
      <p:bldP spid="6157" grpId="0" autoUpdateAnimBg="0"/>
      <p:bldP spid="6158" grpId="0" autoUpdateAnimBg="0"/>
      <p:bldP spid="6159" grpId="0" autoUpdateAnimBg="0"/>
      <p:bldP spid="6160" grpId="0" autoUpdateAnimBg="0"/>
      <p:bldP spid="6161" grpId="0" autoUpdateAnimBg="0"/>
      <p:bldP spid="6162" grpId="0" autoUpdateAnimBg="0"/>
      <p:bldP spid="6163" grpId="0" animBg="1"/>
      <p:bldP spid="6164" grpId="0" animBg="1"/>
      <p:bldP spid="6165" grpId="0" autoUpdateAnimBg="0"/>
      <p:bldP spid="6166" grpId="0" autoUpdateAnimBg="0"/>
      <p:bldP spid="6167" grpId="0" autoUpdateAnimBg="0"/>
      <p:bldP spid="6168" grpId="0" autoUpdateAnimBg="0"/>
      <p:bldP spid="6169" grpId="0" autoUpdateAnimBg="0"/>
      <p:bldP spid="6170" grpId="0" autoUpdateAnimBg="0"/>
      <p:bldP spid="6171" grpId="0" autoUpdateAnimBg="0"/>
      <p:bldP spid="6172" grpId="0" autoUpdateAnimBg="0"/>
      <p:bldP spid="6173" grpId="0" autoUpdateAnimBg="0"/>
      <p:bldP spid="6174" grpId="0" autoUpdateAnimBg="0"/>
      <p:bldP spid="6175" grpId="0" autoUpdateAnimBg="0"/>
      <p:bldP spid="6176" grpId="0" autoUpdateAnimBg="0"/>
      <p:bldP spid="6177" grpId="0" animBg="1"/>
      <p:bldP spid="6178" grpId="0" autoUpdateAnimBg="0"/>
      <p:bldP spid="6179" grpId="0" autoUpdateAnimBg="0"/>
      <p:bldP spid="618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5" name="Text Box 3"/>
          <p:cNvSpPr txBox="1">
            <a:spLocks noChangeArrowheads="1"/>
          </p:cNvSpPr>
          <p:nvPr/>
        </p:nvSpPr>
        <p:spPr bwMode="auto">
          <a:xfrm>
            <a:off x="792163" y="1564977"/>
            <a:ext cx="8351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Cl</a:t>
            </a:r>
            <a:r>
              <a:rPr lang="zh-CN" altLang="zh-CN" sz="3600" b="1" baseline="-25000">
                <a:latin typeface="Arial" pitchFamily="34" charset="0"/>
              </a:rPr>
              <a:t>2</a:t>
            </a:r>
            <a:r>
              <a:rPr lang="zh-CN" altLang="zh-CN" sz="3600" b="1">
                <a:latin typeface="Arial" pitchFamily="34" charset="0"/>
              </a:rPr>
              <a:t> +   KOH —    KCl +   KClO</a:t>
            </a:r>
            <a:r>
              <a:rPr lang="zh-CN" altLang="zh-CN" sz="3600" b="1" baseline="-25000">
                <a:latin typeface="Arial" pitchFamily="34" charset="0"/>
              </a:rPr>
              <a:t>3</a:t>
            </a:r>
            <a:r>
              <a:rPr lang="zh-CN" altLang="zh-CN" sz="3600" b="1">
                <a:latin typeface="Arial" pitchFamily="34" charset="0"/>
              </a:rPr>
              <a:t> +    H</a:t>
            </a:r>
            <a:r>
              <a:rPr lang="zh-CN" altLang="zh-CN" sz="3600" b="1" baseline="-25000">
                <a:latin typeface="Arial" pitchFamily="34" charset="0"/>
              </a:rPr>
              <a:t>2</a:t>
            </a:r>
            <a:r>
              <a:rPr lang="zh-CN" altLang="zh-CN" sz="3600" b="1">
                <a:latin typeface="Arial" pitchFamily="34" charset="0"/>
              </a:rPr>
              <a:t>O</a:t>
            </a:r>
          </a:p>
        </p:txBody>
      </p:sp>
      <p:sp>
        <p:nvSpPr>
          <p:cNvPr id="8196" name="Text Box 4"/>
          <p:cNvSpPr txBox="1">
            <a:spLocks noChangeArrowheads="1"/>
          </p:cNvSpPr>
          <p:nvPr/>
        </p:nvSpPr>
        <p:spPr bwMode="auto">
          <a:xfrm>
            <a:off x="250825" y="3147714"/>
            <a:ext cx="889317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   KMnO</a:t>
            </a:r>
            <a:r>
              <a:rPr lang="zh-CN" altLang="zh-CN" sz="3600" b="1" baseline="-25000">
                <a:latin typeface="Arial" pitchFamily="34" charset="0"/>
              </a:rPr>
              <a:t>4</a:t>
            </a:r>
            <a:r>
              <a:rPr lang="zh-CN" altLang="zh-CN" sz="3600" b="1">
                <a:latin typeface="Arial" pitchFamily="34" charset="0"/>
              </a:rPr>
              <a:t> +     KI +     H</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p>
          <a:p>
            <a:pPr>
              <a:spcBef>
                <a:spcPct val="50000"/>
              </a:spcBef>
            </a:pPr>
            <a:endParaRPr lang="zh-CN" altLang="zh-CN" sz="3600" b="1" baseline="-25000">
              <a:latin typeface="Arial" pitchFamily="34" charset="0"/>
            </a:endParaRPr>
          </a:p>
          <a:p>
            <a:pPr>
              <a:spcBef>
                <a:spcPct val="50000"/>
              </a:spcBef>
            </a:pPr>
            <a:r>
              <a:rPr lang="zh-CN" altLang="zh-CN" sz="3600" b="1">
                <a:latin typeface="Arial" pitchFamily="34" charset="0"/>
              </a:rPr>
              <a:t>  —  MnSO</a:t>
            </a:r>
            <a:r>
              <a:rPr lang="zh-CN" altLang="zh-CN" sz="3600" b="1" baseline="-25000">
                <a:latin typeface="Arial" pitchFamily="34" charset="0"/>
              </a:rPr>
              <a:t>4</a:t>
            </a:r>
            <a:r>
              <a:rPr lang="zh-CN" altLang="zh-CN" sz="3600" b="1">
                <a:latin typeface="Arial" pitchFamily="34" charset="0"/>
              </a:rPr>
              <a:t>+ </a:t>
            </a:r>
            <a:r>
              <a:rPr lang="zh-CN" altLang="zh-CN" sz="3600" b="1">
                <a:solidFill>
                  <a:srgbClr val="FF0000"/>
                </a:solidFill>
                <a:latin typeface="Arial" pitchFamily="34" charset="0"/>
              </a:rPr>
              <a:t>5</a:t>
            </a:r>
            <a:r>
              <a:rPr lang="zh-CN" altLang="zh-CN" sz="3600" b="1">
                <a:latin typeface="Arial" pitchFamily="34" charset="0"/>
              </a:rPr>
              <a:t>I</a:t>
            </a:r>
            <a:r>
              <a:rPr lang="zh-CN" altLang="zh-CN" sz="3600" b="1" baseline="-25000">
                <a:latin typeface="Arial" pitchFamily="34" charset="0"/>
              </a:rPr>
              <a:t>2</a:t>
            </a:r>
            <a:r>
              <a:rPr lang="zh-CN" altLang="zh-CN" sz="3600" b="1">
                <a:latin typeface="Arial" pitchFamily="34" charset="0"/>
              </a:rPr>
              <a:t>+ </a:t>
            </a:r>
            <a:r>
              <a:rPr lang="zh-CN" altLang="zh-CN" sz="3600" b="1">
                <a:solidFill>
                  <a:srgbClr val="FF0000"/>
                </a:solidFill>
                <a:latin typeface="Arial" pitchFamily="34" charset="0"/>
              </a:rPr>
              <a:t>5</a:t>
            </a:r>
            <a:r>
              <a:rPr lang="zh-CN" altLang="zh-CN" sz="3600" b="1">
                <a:latin typeface="Arial" pitchFamily="34" charset="0"/>
              </a:rPr>
              <a:t>KIO</a:t>
            </a:r>
            <a:r>
              <a:rPr lang="zh-CN" altLang="zh-CN" sz="3600" b="1" baseline="-25000">
                <a:latin typeface="Arial" pitchFamily="34" charset="0"/>
              </a:rPr>
              <a:t>3</a:t>
            </a:r>
            <a:r>
              <a:rPr lang="zh-CN" altLang="zh-CN" sz="3600" b="1">
                <a:latin typeface="Arial" pitchFamily="34" charset="0"/>
              </a:rPr>
              <a:t>+   K</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a:t>
            </a:r>
          </a:p>
        </p:txBody>
      </p:sp>
      <p:sp>
        <p:nvSpPr>
          <p:cNvPr id="8197" name="Text Box 5"/>
          <p:cNvSpPr txBox="1">
            <a:spLocks noChangeArrowheads="1"/>
          </p:cNvSpPr>
          <p:nvPr/>
        </p:nvSpPr>
        <p:spPr bwMode="auto">
          <a:xfrm>
            <a:off x="900113" y="1276052"/>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8198" name="Text Box 6"/>
          <p:cNvSpPr txBox="1">
            <a:spLocks noChangeArrowheads="1"/>
          </p:cNvSpPr>
          <p:nvPr/>
        </p:nvSpPr>
        <p:spPr bwMode="auto">
          <a:xfrm>
            <a:off x="4716463" y="1204614"/>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8199" name="Text Box 7"/>
          <p:cNvSpPr txBox="1">
            <a:spLocks noChangeArrowheads="1"/>
          </p:cNvSpPr>
          <p:nvPr/>
        </p:nvSpPr>
        <p:spPr bwMode="auto">
          <a:xfrm>
            <a:off x="6156325" y="1204614"/>
            <a:ext cx="64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8200" name="Line 8"/>
          <p:cNvSpPr>
            <a:spLocks noChangeShapeType="1"/>
          </p:cNvSpPr>
          <p:nvPr/>
        </p:nvSpPr>
        <p:spPr bwMode="auto">
          <a:xfrm>
            <a:off x="4859338" y="1996777"/>
            <a:ext cx="0" cy="79216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1" name="Line 9"/>
          <p:cNvSpPr>
            <a:spLocks noChangeShapeType="1"/>
          </p:cNvSpPr>
          <p:nvPr/>
        </p:nvSpPr>
        <p:spPr bwMode="auto">
          <a:xfrm flipV="1">
            <a:off x="6443663" y="2139652"/>
            <a:ext cx="0" cy="7191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Text Box 10"/>
          <p:cNvSpPr txBox="1">
            <a:spLocks noChangeArrowheads="1"/>
          </p:cNvSpPr>
          <p:nvPr/>
        </p:nvSpPr>
        <p:spPr bwMode="auto">
          <a:xfrm>
            <a:off x="4859338" y="2212677"/>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p>
        </p:txBody>
      </p:sp>
      <p:sp>
        <p:nvSpPr>
          <p:cNvPr id="8203" name="Text Box 11"/>
          <p:cNvSpPr txBox="1">
            <a:spLocks noChangeArrowheads="1"/>
          </p:cNvSpPr>
          <p:nvPr/>
        </p:nvSpPr>
        <p:spPr bwMode="auto">
          <a:xfrm>
            <a:off x="6443663" y="2212677"/>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5</a:t>
            </a:r>
          </a:p>
        </p:txBody>
      </p:sp>
      <p:sp>
        <p:nvSpPr>
          <p:cNvPr id="8204" name="Text Box 12"/>
          <p:cNvSpPr txBox="1">
            <a:spLocks noChangeArrowheads="1"/>
          </p:cNvSpPr>
          <p:nvPr/>
        </p:nvSpPr>
        <p:spPr bwMode="auto">
          <a:xfrm>
            <a:off x="5076825" y="2212677"/>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5</a:t>
            </a:r>
          </a:p>
        </p:txBody>
      </p:sp>
      <p:sp>
        <p:nvSpPr>
          <p:cNvPr id="8205" name="Text Box 13"/>
          <p:cNvSpPr txBox="1">
            <a:spLocks noChangeArrowheads="1"/>
          </p:cNvSpPr>
          <p:nvPr/>
        </p:nvSpPr>
        <p:spPr bwMode="auto">
          <a:xfrm>
            <a:off x="6659563" y="2212677"/>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8206" name="Text Box 14"/>
          <p:cNvSpPr txBox="1">
            <a:spLocks noChangeArrowheads="1"/>
          </p:cNvSpPr>
          <p:nvPr/>
        </p:nvSpPr>
        <p:spPr bwMode="auto">
          <a:xfrm>
            <a:off x="3924300" y="1564977"/>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5</a:t>
            </a:r>
          </a:p>
        </p:txBody>
      </p:sp>
      <p:sp>
        <p:nvSpPr>
          <p:cNvPr id="8207" name="Text Box 15"/>
          <p:cNvSpPr txBox="1">
            <a:spLocks noChangeArrowheads="1"/>
          </p:cNvSpPr>
          <p:nvPr/>
        </p:nvSpPr>
        <p:spPr bwMode="auto">
          <a:xfrm>
            <a:off x="468313" y="1564977"/>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8208" name="Text Box 16"/>
          <p:cNvSpPr txBox="1">
            <a:spLocks noChangeArrowheads="1"/>
          </p:cNvSpPr>
          <p:nvPr/>
        </p:nvSpPr>
        <p:spPr bwMode="auto">
          <a:xfrm>
            <a:off x="1908175" y="1564977"/>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6</a:t>
            </a:r>
          </a:p>
        </p:txBody>
      </p:sp>
      <p:sp>
        <p:nvSpPr>
          <p:cNvPr id="8209" name="Text Box 17"/>
          <p:cNvSpPr txBox="1">
            <a:spLocks noChangeArrowheads="1"/>
          </p:cNvSpPr>
          <p:nvPr/>
        </p:nvSpPr>
        <p:spPr bwMode="auto">
          <a:xfrm>
            <a:off x="7740650" y="1564977"/>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a:t>
            </a:r>
          </a:p>
        </p:txBody>
      </p:sp>
      <p:sp>
        <p:nvSpPr>
          <p:cNvPr id="8210" name="Text Box 18"/>
          <p:cNvSpPr txBox="1">
            <a:spLocks noChangeArrowheads="1"/>
          </p:cNvSpPr>
          <p:nvPr/>
        </p:nvSpPr>
        <p:spPr bwMode="auto">
          <a:xfrm>
            <a:off x="1042988" y="2788939"/>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+7</a:t>
            </a:r>
          </a:p>
        </p:txBody>
      </p:sp>
      <p:sp>
        <p:nvSpPr>
          <p:cNvPr id="8211" name="Text Box 19"/>
          <p:cNvSpPr txBox="1">
            <a:spLocks noChangeArrowheads="1"/>
          </p:cNvSpPr>
          <p:nvPr/>
        </p:nvSpPr>
        <p:spPr bwMode="auto">
          <a:xfrm>
            <a:off x="3348038" y="2860377"/>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8212" name="Text Box 20"/>
          <p:cNvSpPr txBox="1">
            <a:spLocks noChangeArrowheads="1"/>
          </p:cNvSpPr>
          <p:nvPr/>
        </p:nvSpPr>
        <p:spPr bwMode="auto">
          <a:xfrm>
            <a:off x="1258888" y="4228802"/>
            <a:ext cx="865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8213" name="Text Box 21"/>
          <p:cNvSpPr txBox="1">
            <a:spLocks noChangeArrowheads="1"/>
          </p:cNvSpPr>
          <p:nvPr/>
        </p:nvSpPr>
        <p:spPr bwMode="auto">
          <a:xfrm>
            <a:off x="3276600" y="4155777"/>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8214" name="Text Box 22"/>
          <p:cNvSpPr txBox="1">
            <a:spLocks noChangeArrowheads="1"/>
          </p:cNvSpPr>
          <p:nvPr/>
        </p:nvSpPr>
        <p:spPr bwMode="auto">
          <a:xfrm>
            <a:off x="4500563" y="4155777"/>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8215" name="Line 23"/>
          <p:cNvSpPr>
            <a:spLocks noChangeShapeType="1"/>
          </p:cNvSpPr>
          <p:nvPr/>
        </p:nvSpPr>
        <p:spPr bwMode="auto">
          <a:xfrm>
            <a:off x="1619250" y="5092402"/>
            <a:ext cx="0" cy="7191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6" name="Line 24"/>
          <p:cNvSpPr>
            <a:spLocks noChangeShapeType="1"/>
          </p:cNvSpPr>
          <p:nvPr/>
        </p:nvSpPr>
        <p:spPr bwMode="auto">
          <a:xfrm flipV="1">
            <a:off x="3563938" y="5092402"/>
            <a:ext cx="0" cy="7191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25"/>
          <p:cNvSpPr>
            <a:spLocks noChangeShapeType="1"/>
          </p:cNvSpPr>
          <p:nvPr/>
        </p:nvSpPr>
        <p:spPr bwMode="auto">
          <a:xfrm flipV="1">
            <a:off x="4859338" y="5092402"/>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8" name="Text Box 26"/>
          <p:cNvSpPr txBox="1">
            <a:spLocks noChangeArrowheads="1"/>
          </p:cNvSpPr>
          <p:nvPr/>
        </p:nvSpPr>
        <p:spPr bwMode="auto">
          <a:xfrm>
            <a:off x="1619250" y="5163839"/>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5</a:t>
            </a:r>
          </a:p>
        </p:txBody>
      </p:sp>
      <p:sp>
        <p:nvSpPr>
          <p:cNvPr id="8219" name="Text Box 27"/>
          <p:cNvSpPr txBox="1">
            <a:spLocks noChangeArrowheads="1"/>
          </p:cNvSpPr>
          <p:nvPr/>
        </p:nvSpPr>
        <p:spPr bwMode="auto">
          <a:xfrm>
            <a:off x="3492500" y="5163839"/>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10</a:t>
            </a:r>
          </a:p>
        </p:txBody>
      </p:sp>
      <p:sp>
        <p:nvSpPr>
          <p:cNvPr id="8220" name="Text Box 28"/>
          <p:cNvSpPr txBox="1">
            <a:spLocks noChangeArrowheads="1"/>
          </p:cNvSpPr>
          <p:nvPr/>
        </p:nvSpPr>
        <p:spPr bwMode="auto">
          <a:xfrm>
            <a:off x="4787900" y="5163839"/>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30</a:t>
            </a:r>
          </a:p>
        </p:txBody>
      </p:sp>
      <p:sp>
        <p:nvSpPr>
          <p:cNvPr id="8221" name="AutoShape 29"/>
          <p:cNvSpPr>
            <a:spLocks/>
          </p:cNvSpPr>
          <p:nvPr/>
        </p:nvSpPr>
        <p:spPr bwMode="auto">
          <a:xfrm rot="16200000">
            <a:off x="4105275" y="5271790"/>
            <a:ext cx="250825" cy="1333500"/>
          </a:xfrm>
          <a:prstGeom prst="leftBrace">
            <a:avLst>
              <a:gd name="adj1" fmla="val 44304"/>
              <a:gd name="adj2" fmla="val 50000"/>
            </a:avLst>
          </a:pr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Text Box 30"/>
          <p:cNvSpPr txBox="1">
            <a:spLocks noChangeArrowheads="1"/>
          </p:cNvSpPr>
          <p:nvPr/>
        </p:nvSpPr>
        <p:spPr bwMode="auto">
          <a:xfrm>
            <a:off x="3851275" y="5956002"/>
            <a:ext cx="865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40</a:t>
            </a:r>
          </a:p>
        </p:txBody>
      </p:sp>
      <p:sp>
        <p:nvSpPr>
          <p:cNvPr id="8223" name="Text Box 31"/>
          <p:cNvSpPr txBox="1">
            <a:spLocks noChangeArrowheads="1"/>
          </p:cNvSpPr>
          <p:nvPr/>
        </p:nvSpPr>
        <p:spPr bwMode="auto">
          <a:xfrm>
            <a:off x="1908175" y="5163839"/>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8</a:t>
            </a:r>
          </a:p>
        </p:txBody>
      </p:sp>
      <p:sp>
        <p:nvSpPr>
          <p:cNvPr id="8224" name="Text Box 32"/>
          <p:cNvSpPr txBox="1">
            <a:spLocks noChangeArrowheads="1"/>
          </p:cNvSpPr>
          <p:nvPr/>
        </p:nvSpPr>
        <p:spPr bwMode="auto">
          <a:xfrm>
            <a:off x="4356100" y="5956002"/>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8225" name="Text Box 33"/>
          <p:cNvSpPr txBox="1">
            <a:spLocks noChangeArrowheads="1"/>
          </p:cNvSpPr>
          <p:nvPr/>
        </p:nvSpPr>
        <p:spPr bwMode="auto">
          <a:xfrm>
            <a:off x="250825" y="3147714"/>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8</a:t>
            </a:r>
          </a:p>
        </p:txBody>
      </p:sp>
      <p:sp>
        <p:nvSpPr>
          <p:cNvPr id="8226" name="Text Box 34"/>
          <p:cNvSpPr txBox="1">
            <a:spLocks noChangeArrowheads="1"/>
          </p:cNvSpPr>
          <p:nvPr/>
        </p:nvSpPr>
        <p:spPr bwMode="auto">
          <a:xfrm>
            <a:off x="2555875" y="3147714"/>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15</a:t>
            </a:r>
          </a:p>
        </p:txBody>
      </p:sp>
      <p:sp>
        <p:nvSpPr>
          <p:cNvPr id="8227" name="Text Box 35"/>
          <p:cNvSpPr txBox="1">
            <a:spLocks noChangeArrowheads="1"/>
          </p:cNvSpPr>
          <p:nvPr/>
        </p:nvSpPr>
        <p:spPr bwMode="auto">
          <a:xfrm>
            <a:off x="4067175" y="3147714"/>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17</a:t>
            </a:r>
          </a:p>
        </p:txBody>
      </p:sp>
      <p:sp>
        <p:nvSpPr>
          <p:cNvPr id="8228" name="Text Box 36"/>
          <p:cNvSpPr txBox="1">
            <a:spLocks noChangeArrowheads="1"/>
          </p:cNvSpPr>
          <p:nvPr/>
        </p:nvSpPr>
        <p:spPr bwMode="auto">
          <a:xfrm>
            <a:off x="971550" y="4516139"/>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8</a:t>
            </a:r>
          </a:p>
        </p:txBody>
      </p:sp>
      <p:sp>
        <p:nvSpPr>
          <p:cNvPr id="8229" name="Text Box 37"/>
          <p:cNvSpPr txBox="1">
            <a:spLocks noChangeArrowheads="1"/>
          </p:cNvSpPr>
          <p:nvPr/>
        </p:nvSpPr>
        <p:spPr bwMode="auto">
          <a:xfrm>
            <a:off x="5580063" y="4516139"/>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9</a:t>
            </a:r>
          </a:p>
        </p:txBody>
      </p:sp>
      <p:sp>
        <p:nvSpPr>
          <p:cNvPr id="8230" name="Text Box 38"/>
          <p:cNvSpPr txBox="1">
            <a:spLocks noChangeArrowheads="1"/>
          </p:cNvSpPr>
          <p:nvPr/>
        </p:nvSpPr>
        <p:spPr bwMode="auto">
          <a:xfrm>
            <a:off x="7524750" y="4516139"/>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17</a:t>
            </a:r>
          </a:p>
        </p:txBody>
      </p:sp>
      <p:sp>
        <p:nvSpPr>
          <p:cNvPr id="8231" name="Line 39"/>
          <p:cNvSpPr>
            <a:spLocks noChangeShapeType="1"/>
          </p:cNvSpPr>
          <p:nvPr/>
        </p:nvSpPr>
        <p:spPr bwMode="auto">
          <a:xfrm>
            <a:off x="3419475" y="1852314"/>
            <a:ext cx="50482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Line 40"/>
          <p:cNvSpPr>
            <a:spLocks noChangeShapeType="1"/>
          </p:cNvSpPr>
          <p:nvPr/>
        </p:nvSpPr>
        <p:spPr bwMode="auto">
          <a:xfrm>
            <a:off x="611188" y="4732039"/>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844296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8"/>
                                        </p:tgtEl>
                                        <p:attrNameLst>
                                          <p:attrName>style.visibility</p:attrName>
                                        </p:attrNameLst>
                                      </p:cBhvr>
                                      <p:to>
                                        <p:strVal val="visible"/>
                                      </p:to>
                                    </p:set>
                                    <p:anim calcmode="lin" valueType="num">
                                      <p:cBhvr additive="base">
                                        <p:cTn id="11" dur="500" fill="hold"/>
                                        <p:tgtEl>
                                          <p:spTgt spid="8198"/>
                                        </p:tgtEl>
                                        <p:attrNameLst>
                                          <p:attrName>ppt_x</p:attrName>
                                        </p:attrNameLst>
                                      </p:cBhvr>
                                      <p:tavLst>
                                        <p:tav tm="0">
                                          <p:val>
                                            <p:strVal val="#ppt_x"/>
                                          </p:val>
                                        </p:tav>
                                        <p:tav tm="100000">
                                          <p:val>
                                            <p:strVal val="#ppt_x"/>
                                          </p:val>
                                        </p:tav>
                                      </p:tavLst>
                                    </p:anim>
                                    <p:anim calcmode="lin" valueType="num">
                                      <p:cBhvr additive="base">
                                        <p:cTn id="12" dur="500" fill="hold"/>
                                        <p:tgtEl>
                                          <p:spTgt spid="819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9"/>
                                        </p:tgtEl>
                                        <p:attrNameLst>
                                          <p:attrName>style.visibility</p:attrName>
                                        </p:attrNameLst>
                                      </p:cBhvr>
                                      <p:to>
                                        <p:strVal val="visible"/>
                                      </p:to>
                                    </p:set>
                                    <p:anim calcmode="lin" valueType="num">
                                      <p:cBhvr additive="base">
                                        <p:cTn id="15" dur="500" fill="hold"/>
                                        <p:tgtEl>
                                          <p:spTgt spid="8199"/>
                                        </p:tgtEl>
                                        <p:attrNameLst>
                                          <p:attrName>ppt_x</p:attrName>
                                        </p:attrNameLst>
                                      </p:cBhvr>
                                      <p:tavLst>
                                        <p:tav tm="0">
                                          <p:val>
                                            <p:strVal val="#ppt_x"/>
                                          </p:val>
                                        </p:tav>
                                        <p:tav tm="100000">
                                          <p:val>
                                            <p:strVal val="#ppt_x"/>
                                          </p:val>
                                        </p:tav>
                                      </p:tavLst>
                                    </p:anim>
                                    <p:anim calcmode="lin" valueType="num">
                                      <p:cBhvr additive="base">
                                        <p:cTn id="16"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203"/>
                                        </p:tgtEl>
                                        <p:attrNameLst>
                                          <p:attrName>style.visibility</p:attrName>
                                        </p:attrNameLst>
                                      </p:cBhvr>
                                      <p:to>
                                        <p:strVal val="visible"/>
                                      </p:to>
                                    </p:set>
                                    <p:anim calcmode="lin" valueType="num">
                                      <p:cBhvr additive="base">
                                        <p:cTn id="21" dur="500" fill="hold"/>
                                        <p:tgtEl>
                                          <p:spTgt spid="8203"/>
                                        </p:tgtEl>
                                        <p:attrNameLst>
                                          <p:attrName>ppt_x</p:attrName>
                                        </p:attrNameLst>
                                      </p:cBhvr>
                                      <p:tavLst>
                                        <p:tav tm="0">
                                          <p:val>
                                            <p:strVal val="#ppt_x"/>
                                          </p:val>
                                        </p:tav>
                                        <p:tav tm="100000">
                                          <p:val>
                                            <p:strVal val="#ppt_x"/>
                                          </p:val>
                                        </p:tav>
                                      </p:tavLst>
                                    </p:anim>
                                    <p:anim calcmode="lin" valueType="num">
                                      <p:cBhvr additive="base">
                                        <p:cTn id="22" dur="500" fill="hold"/>
                                        <p:tgtEl>
                                          <p:spTgt spid="820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202"/>
                                        </p:tgtEl>
                                        <p:attrNameLst>
                                          <p:attrName>style.visibility</p:attrName>
                                        </p:attrNameLst>
                                      </p:cBhvr>
                                      <p:to>
                                        <p:strVal val="visible"/>
                                      </p:to>
                                    </p:set>
                                    <p:anim calcmode="lin" valueType="num">
                                      <p:cBhvr additive="base">
                                        <p:cTn id="25" dur="500" fill="hold"/>
                                        <p:tgtEl>
                                          <p:spTgt spid="8202"/>
                                        </p:tgtEl>
                                        <p:attrNameLst>
                                          <p:attrName>ppt_x</p:attrName>
                                        </p:attrNameLst>
                                      </p:cBhvr>
                                      <p:tavLst>
                                        <p:tav tm="0">
                                          <p:val>
                                            <p:strVal val="#ppt_x"/>
                                          </p:val>
                                        </p:tav>
                                        <p:tav tm="100000">
                                          <p:val>
                                            <p:strVal val="#ppt_x"/>
                                          </p:val>
                                        </p:tav>
                                      </p:tavLst>
                                    </p:anim>
                                    <p:anim calcmode="lin" valueType="num">
                                      <p:cBhvr additive="base">
                                        <p:cTn id="26" dur="500" fill="hold"/>
                                        <p:tgtEl>
                                          <p:spTgt spid="820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01"/>
                                        </p:tgtEl>
                                        <p:attrNameLst>
                                          <p:attrName>style.visibility</p:attrName>
                                        </p:attrNameLst>
                                      </p:cBhvr>
                                      <p:to>
                                        <p:strVal val="visible"/>
                                      </p:to>
                                    </p:set>
                                    <p:anim calcmode="lin" valueType="num">
                                      <p:cBhvr additive="base">
                                        <p:cTn id="29" dur="500" fill="hold"/>
                                        <p:tgtEl>
                                          <p:spTgt spid="8201"/>
                                        </p:tgtEl>
                                        <p:attrNameLst>
                                          <p:attrName>ppt_x</p:attrName>
                                        </p:attrNameLst>
                                      </p:cBhvr>
                                      <p:tavLst>
                                        <p:tav tm="0">
                                          <p:val>
                                            <p:strVal val="#ppt_x"/>
                                          </p:val>
                                        </p:tav>
                                        <p:tav tm="100000">
                                          <p:val>
                                            <p:strVal val="#ppt_x"/>
                                          </p:val>
                                        </p:tav>
                                      </p:tavLst>
                                    </p:anim>
                                    <p:anim calcmode="lin" valueType="num">
                                      <p:cBhvr additive="base">
                                        <p:cTn id="30" dur="500" fill="hold"/>
                                        <p:tgtEl>
                                          <p:spTgt spid="820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200"/>
                                        </p:tgtEl>
                                        <p:attrNameLst>
                                          <p:attrName>style.visibility</p:attrName>
                                        </p:attrNameLst>
                                      </p:cBhvr>
                                      <p:to>
                                        <p:strVal val="visible"/>
                                      </p:to>
                                    </p:set>
                                    <p:anim calcmode="lin" valueType="num">
                                      <p:cBhvr additive="base">
                                        <p:cTn id="33" dur="500" fill="hold"/>
                                        <p:tgtEl>
                                          <p:spTgt spid="8200"/>
                                        </p:tgtEl>
                                        <p:attrNameLst>
                                          <p:attrName>ppt_x</p:attrName>
                                        </p:attrNameLst>
                                      </p:cBhvr>
                                      <p:tavLst>
                                        <p:tav tm="0">
                                          <p:val>
                                            <p:strVal val="#ppt_x"/>
                                          </p:val>
                                        </p:tav>
                                        <p:tav tm="100000">
                                          <p:val>
                                            <p:strVal val="#ppt_x"/>
                                          </p:val>
                                        </p:tav>
                                      </p:tavLst>
                                    </p:anim>
                                    <p:anim calcmode="lin" valueType="num">
                                      <p:cBhvr additive="base">
                                        <p:cTn id="34"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204"/>
                                        </p:tgtEl>
                                        <p:attrNameLst>
                                          <p:attrName>style.visibility</p:attrName>
                                        </p:attrNameLst>
                                      </p:cBhvr>
                                      <p:to>
                                        <p:strVal val="visible"/>
                                      </p:to>
                                    </p:set>
                                    <p:anim calcmode="lin" valueType="num">
                                      <p:cBhvr additive="base">
                                        <p:cTn id="39" dur="500" fill="hold"/>
                                        <p:tgtEl>
                                          <p:spTgt spid="8204"/>
                                        </p:tgtEl>
                                        <p:attrNameLst>
                                          <p:attrName>ppt_x</p:attrName>
                                        </p:attrNameLst>
                                      </p:cBhvr>
                                      <p:tavLst>
                                        <p:tav tm="0">
                                          <p:val>
                                            <p:strVal val="#ppt_x"/>
                                          </p:val>
                                        </p:tav>
                                        <p:tav tm="100000">
                                          <p:val>
                                            <p:strVal val="#ppt_x"/>
                                          </p:val>
                                        </p:tav>
                                      </p:tavLst>
                                    </p:anim>
                                    <p:anim calcmode="lin" valueType="num">
                                      <p:cBhvr additive="base">
                                        <p:cTn id="40" dur="500" fill="hold"/>
                                        <p:tgtEl>
                                          <p:spTgt spid="82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205"/>
                                        </p:tgtEl>
                                        <p:attrNameLst>
                                          <p:attrName>style.visibility</p:attrName>
                                        </p:attrNameLst>
                                      </p:cBhvr>
                                      <p:to>
                                        <p:strVal val="visible"/>
                                      </p:to>
                                    </p:set>
                                    <p:anim calcmode="lin" valueType="num">
                                      <p:cBhvr additive="base">
                                        <p:cTn id="43" dur="500" fill="hold"/>
                                        <p:tgtEl>
                                          <p:spTgt spid="8205"/>
                                        </p:tgtEl>
                                        <p:attrNameLst>
                                          <p:attrName>ppt_x</p:attrName>
                                        </p:attrNameLst>
                                      </p:cBhvr>
                                      <p:tavLst>
                                        <p:tav tm="0">
                                          <p:val>
                                            <p:strVal val="#ppt_x"/>
                                          </p:val>
                                        </p:tav>
                                        <p:tav tm="100000">
                                          <p:val>
                                            <p:strVal val="#ppt_x"/>
                                          </p:val>
                                        </p:tav>
                                      </p:tavLst>
                                    </p:anim>
                                    <p:anim calcmode="lin" valueType="num">
                                      <p:cBhvr additive="base">
                                        <p:cTn id="4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206"/>
                                        </p:tgtEl>
                                        <p:attrNameLst>
                                          <p:attrName>style.visibility</p:attrName>
                                        </p:attrNameLst>
                                      </p:cBhvr>
                                      <p:to>
                                        <p:strVal val="visible"/>
                                      </p:to>
                                    </p:set>
                                    <p:anim calcmode="lin" valueType="num">
                                      <p:cBhvr additive="base">
                                        <p:cTn id="49" dur="500" fill="hold"/>
                                        <p:tgtEl>
                                          <p:spTgt spid="8206"/>
                                        </p:tgtEl>
                                        <p:attrNameLst>
                                          <p:attrName>ppt_x</p:attrName>
                                        </p:attrNameLst>
                                      </p:cBhvr>
                                      <p:tavLst>
                                        <p:tav tm="0">
                                          <p:val>
                                            <p:strVal val="#ppt_x"/>
                                          </p:val>
                                        </p:tav>
                                        <p:tav tm="100000">
                                          <p:val>
                                            <p:strVal val="#ppt_x"/>
                                          </p:val>
                                        </p:tav>
                                      </p:tavLst>
                                    </p:anim>
                                    <p:anim calcmode="lin" valueType="num">
                                      <p:cBhvr additive="base">
                                        <p:cTn id="50" dur="500" fill="hold"/>
                                        <p:tgtEl>
                                          <p:spTgt spid="820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207"/>
                                        </p:tgtEl>
                                        <p:attrNameLst>
                                          <p:attrName>style.visibility</p:attrName>
                                        </p:attrNameLst>
                                      </p:cBhvr>
                                      <p:to>
                                        <p:strVal val="visible"/>
                                      </p:to>
                                    </p:set>
                                    <p:anim calcmode="lin" valueType="num">
                                      <p:cBhvr additive="base">
                                        <p:cTn id="53" dur="500" fill="hold"/>
                                        <p:tgtEl>
                                          <p:spTgt spid="8207"/>
                                        </p:tgtEl>
                                        <p:attrNameLst>
                                          <p:attrName>ppt_x</p:attrName>
                                        </p:attrNameLst>
                                      </p:cBhvr>
                                      <p:tavLst>
                                        <p:tav tm="0">
                                          <p:val>
                                            <p:strVal val="#ppt_x"/>
                                          </p:val>
                                        </p:tav>
                                        <p:tav tm="100000">
                                          <p:val>
                                            <p:strVal val="#ppt_x"/>
                                          </p:val>
                                        </p:tav>
                                      </p:tavLst>
                                    </p:anim>
                                    <p:anim calcmode="lin" valueType="num">
                                      <p:cBhvr additive="base">
                                        <p:cTn id="54" dur="500" fill="hold"/>
                                        <p:tgtEl>
                                          <p:spTgt spid="820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208"/>
                                        </p:tgtEl>
                                        <p:attrNameLst>
                                          <p:attrName>style.visibility</p:attrName>
                                        </p:attrNameLst>
                                      </p:cBhvr>
                                      <p:to>
                                        <p:strVal val="visible"/>
                                      </p:to>
                                    </p:set>
                                    <p:anim calcmode="lin" valueType="num">
                                      <p:cBhvr additive="base">
                                        <p:cTn id="59" dur="500" fill="hold"/>
                                        <p:tgtEl>
                                          <p:spTgt spid="8208"/>
                                        </p:tgtEl>
                                        <p:attrNameLst>
                                          <p:attrName>ppt_x</p:attrName>
                                        </p:attrNameLst>
                                      </p:cBhvr>
                                      <p:tavLst>
                                        <p:tav tm="0">
                                          <p:val>
                                            <p:strVal val="#ppt_x"/>
                                          </p:val>
                                        </p:tav>
                                        <p:tav tm="100000">
                                          <p:val>
                                            <p:strVal val="#ppt_x"/>
                                          </p:val>
                                        </p:tav>
                                      </p:tavLst>
                                    </p:anim>
                                    <p:anim calcmode="lin" valueType="num">
                                      <p:cBhvr additive="base">
                                        <p:cTn id="60" dur="500" fill="hold"/>
                                        <p:tgtEl>
                                          <p:spTgt spid="820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209"/>
                                        </p:tgtEl>
                                        <p:attrNameLst>
                                          <p:attrName>style.visibility</p:attrName>
                                        </p:attrNameLst>
                                      </p:cBhvr>
                                      <p:to>
                                        <p:strVal val="visible"/>
                                      </p:to>
                                    </p:set>
                                    <p:anim calcmode="lin" valueType="num">
                                      <p:cBhvr additive="base">
                                        <p:cTn id="63" dur="500" fill="hold"/>
                                        <p:tgtEl>
                                          <p:spTgt spid="8209"/>
                                        </p:tgtEl>
                                        <p:attrNameLst>
                                          <p:attrName>ppt_x</p:attrName>
                                        </p:attrNameLst>
                                      </p:cBhvr>
                                      <p:tavLst>
                                        <p:tav tm="0">
                                          <p:val>
                                            <p:strVal val="#ppt_x"/>
                                          </p:val>
                                        </p:tav>
                                        <p:tav tm="100000">
                                          <p:val>
                                            <p:strVal val="#ppt_x"/>
                                          </p:val>
                                        </p:tav>
                                      </p:tavLst>
                                    </p:anim>
                                    <p:anim calcmode="lin" valueType="num">
                                      <p:cBhvr additive="base">
                                        <p:cTn id="64" dur="500" fill="hold"/>
                                        <p:tgtEl>
                                          <p:spTgt spid="8209"/>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231"/>
                                        </p:tgtEl>
                                        <p:attrNameLst>
                                          <p:attrName>style.visibility</p:attrName>
                                        </p:attrNameLst>
                                      </p:cBhvr>
                                      <p:to>
                                        <p:strVal val="visible"/>
                                      </p:to>
                                    </p:set>
                                    <p:anim calcmode="lin" valueType="num">
                                      <p:cBhvr additive="base">
                                        <p:cTn id="69" dur="500" fill="hold"/>
                                        <p:tgtEl>
                                          <p:spTgt spid="8231"/>
                                        </p:tgtEl>
                                        <p:attrNameLst>
                                          <p:attrName>ppt_x</p:attrName>
                                        </p:attrNameLst>
                                      </p:cBhvr>
                                      <p:tavLst>
                                        <p:tav tm="0">
                                          <p:val>
                                            <p:strVal val="#ppt_x"/>
                                          </p:val>
                                        </p:tav>
                                        <p:tav tm="100000">
                                          <p:val>
                                            <p:strVal val="#ppt_x"/>
                                          </p:val>
                                        </p:tav>
                                      </p:tavLst>
                                    </p:anim>
                                    <p:anim calcmode="lin" valueType="num">
                                      <p:cBhvr additive="base">
                                        <p:cTn id="70" dur="500" fill="hold"/>
                                        <p:tgtEl>
                                          <p:spTgt spid="8231"/>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210"/>
                                        </p:tgtEl>
                                        <p:attrNameLst>
                                          <p:attrName>style.visibility</p:attrName>
                                        </p:attrNameLst>
                                      </p:cBhvr>
                                      <p:to>
                                        <p:strVal val="visible"/>
                                      </p:to>
                                    </p:set>
                                    <p:anim calcmode="lin" valueType="num">
                                      <p:cBhvr additive="base">
                                        <p:cTn id="75" dur="500" fill="hold"/>
                                        <p:tgtEl>
                                          <p:spTgt spid="8210"/>
                                        </p:tgtEl>
                                        <p:attrNameLst>
                                          <p:attrName>ppt_x</p:attrName>
                                        </p:attrNameLst>
                                      </p:cBhvr>
                                      <p:tavLst>
                                        <p:tav tm="0">
                                          <p:val>
                                            <p:strVal val="#ppt_x"/>
                                          </p:val>
                                        </p:tav>
                                        <p:tav tm="100000">
                                          <p:val>
                                            <p:strVal val="#ppt_x"/>
                                          </p:val>
                                        </p:tav>
                                      </p:tavLst>
                                    </p:anim>
                                    <p:anim calcmode="lin" valueType="num">
                                      <p:cBhvr additive="base">
                                        <p:cTn id="76" dur="500" fill="hold"/>
                                        <p:tgtEl>
                                          <p:spTgt spid="821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211"/>
                                        </p:tgtEl>
                                        <p:attrNameLst>
                                          <p:attrName>style.visibility</p:attrName>
                                        </p:attrNameLst>
                                      </p:cBhvr>
                                      <p:to>
                                        <p:strVal val="visible"/>
                                      </p:to>
                                    </p:set>
                                    <p:anim calcmode="lin" valueType="num">
                                      <p:cBhvr additive="base">
                                        <p:cTn id="79" dur="500" fill="hold"/>
                                        <p:tgtEl>
                                          <p:spTgt spid="8211"/>
                                        </p:tgtEl>
                                        <p:attrNameLst>
                                          <p:attrName>ppt_x</p:attrName>
                                        </p:attrNameLst>
                                      </p:cBhvr>
                                      <p:tavLst>
                                        <p:tav tm="0">
                                          <p:val>
                                            <p:strVal val="#ppt_x"/>
                                          </p:val>
                                        </p:tav>
                                        <p:tav tm="100000">
                                          <p:val>
                                            <p:strVal val="#ppt_x"/>
                                          </p:val>
                                        </p:tav>
                                      </p:tavLst>
                                    </p:anim>
                                    <p:anim calcmode="lin" valueType="num">
                                      <p:cBhvr additive="base">
                                        <p:cTn id="80" dur="500" fill="hold"/>
                                        <p:tgtEl>
                                          <p:spTgt spid="821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212"/>
                                        </p:tgtEl>
                                        <p:attrNameLst>
                                          <p:attrName>style.visibility</p:attrName>
                                        </p:attrNameLst>
                                      </p:cBhvr>
                                      <p:to>
                                        <p:strVal val="visible"/>
                                      </p:to>
                                    </p:set>
                                    <p:anim calcmode="lin" valueType="num">
                                      <p:cBhvr additive="base">
                                        <p:cTn id="83" dur="500" fill="hold"/>
                                        <p:tgtEl>
                                          <p:spTgt spid="8212"/>
                                        </p:tgtEl>
                                        <p:attrNameLst>
                                          <p:attrName>ppt_x</p:attrName>
                                        </p:attrNameLst>
                                      </p:cBhvr>
                                      <p:tavLst>
                                        <p:tav tm="0">
                                          <p:val>
                                            <p:strVal val="#ppt_x"/>
                                          </p:val>
                                        </p:tav>
                                        <p:tav tm="100000">
                                          <p:val>
                                            <p:strVal val="#ppt_x"/>
                                          </p:val>
                                        </p:tav>
                                      </p:tavLst>
                                    </p:anim>
                                    <p:anim calcmode="lin" valueType="num">
                                      <p:cBhvr additive="base">
                                        <p:cTn id="84" dur="500" fill="hold"/>
                                        <p:tgtEl>
                                          <p:spTgt spid="821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8213"/>
                                        </p:tgtEl>
                                        <p:attrNameLst>
                                          <p:attrName>style.visibility</p:attrName>
                                        </p:attrNameLst>
                                      </p:cBhvr>
                                      <p:to>
                                        <p:strVal val="visible"/>
                                      </p:to>
                                    </p:set>
                                    <p:anim calcmode="lin" valueType="num">
                                      <p:cBhvr additive="base">
                                        <p:cTn id="87" dur="500" fill="hold"/>
                                        <p:tgtEl>
                                          <p:spTgt spid="8213"/>
                                        </p:tgtEl>
                                        <p:attrNameLst>
                                          <p:attrName>ppt_x</p:attrName>
                                        </p:attrNameLst>
                                      </p:cBhvr>
                                      <p:tavLst>
                                        <p:tav tm="0">
                                          <p:val>
                                            <p:strVal val="#ppt_x"/>
                                          </p:val>
                                        </p:tav>
                                        <p:tav tm="100000">
                                          <p:val>
                                            <p:strVal val="#ppt_x"/>
                                          </p:val>
                                        </p:tav>
                                      </p:tavLst>
                                    </p:anim>
                                    <p:anim calcmode="lin" valueType="num">
                                      <p:cBhvr additive="base">
                                        <p:cTn id="88" dur="500" fill="hold"/>
                                        <p:tgtEl>
                                          <p:spTgt spid="821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8214"/>
                                        </p:tgtEl>
                                        <p:attrNameLst>
                                          <p:attrName>style.visibility</p:attrName>
                                        </p:attrNameLst>
                                      </p:cBhvr>
                                      <p:to>
                                        <p:strVal val="visible"/>
                                      </p:to>
                                    </p:set>
                                    <p:anim calcmode="lin" valueType="num">
                                      <p:cBhvr additive="base">
                                        <p:cTn id="91" dur="500" fill="hold"/>
                                        <p:tgtEl>
                                          <p:spTgt spid="8214"/>
                                        </p:tgtEl>
                                        <p:attrNameLst>
                                          <p:attrName>ppt_x</p:attrName>
                                        </p:attrNameLst>
                                      </p:cBhvr>
                                      <p:tavLst>
                                        <p:tav tm="0">
                                          <p:val>
                                            <p:strVal val="#ppt_x"/>
                                          </p:val>
                                        </p:tav>
                                        <p:tav tm="100000">
                                          <p:val>
                                            <p:strVal val="#ppt_x"/>
                                          </p:val>
                                        </p:tav>
                                      </p:tavLst>
                                    </p:anim>
                                    <p:anim calcmode="lin" valueType="num">
                                      <p:cBhvr additive="base">
                                        <p:cTn id="92" dur="500" fill="hold"/>
                                        <p:tgtEl>
                                          <p:spTgt spid="8214"/>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222"/>
                                        </p:tgtEl>
                                        <p:attrNameLst>
                                          <p:attrName>style.visibility</p:attrName>
                                        </p:attrNameLst>
                                      </p:cBhvr>
                                      <p:to>
                                        <p:strVal val="visible"/>
                                      </p:to>
                                    </p:set>
                                    <p:anim calcmode="lin" valueType="num">
                                      <p:cBhvr additive="base">
                                        <p:cTn id="97" dur="500" fill="hold"/>
                                        <p:tgtEl>
                                          <p:spTgt spid="8222"/>
                                        </p:tgtEl>
                                        <p:attrNameLst>
                                          <p:attrName>ppt_x</p:attrName>
                                        </p:attrNameLst>
                                      </p:cBhvr>
                                      <p:tavLst>
                                        <p:tav tm="0">
                                          <p:val>
                                            <p:strVal val="#ppt_x"/>
                                          </p:val>
                                        </p:tav>
                                        <p:tav tm="100000">
                                          <p:val>
                                            <p:strVal val="#ppt_x"/>
                                          </p:val>
                                        </p:tav>
                                      </p:tavLst>
                                    </p:anim>
                                    <p:anim calcmode="lin" valueType="num">
                                      <p:cBhvr additive="base">
                                        <p:cTn id="98" dur="500" fill="hold"/>
                                        <p:tgtEl>
                                          <p:spTgt spid="822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220"/>
                                        </p:tgtEl>
                                        <p:attrNameLst>
                                          <p:attrName>style.visibility</p:attrName>
                                        </p:attrNameLst>
                                      </p:cBhvr>
                                      <p:to>
                                        <p:strVal val="visible"/>
                                      </p:to>
                                    </p:set>
                                    <p:anim calcmode="lin" valueType="num">
                                      <p:cBhvr additive="base">
                                        <p:cTn id="101" dur="500" fill="hold"/>
                                        <p:tgtEl>
                                          <p:spTgt spid="8220"/>
                                        </p:tgtEl>
                                        <p:attrNameLst>
                                          <p:attrName>ppt_x</p:attrName>
                                        </p:attrNameLst>
                                      </p:cBhvr>
                                      <p:tavLst>
                                        <p:tav tm="0">
                                          <p:val>
                                            <p:strVal val="#ppt_x"/>
                                          </p:val>
                                        </p:tav>
                                        <p:tav tm="100000">
                                          <p:val>
                                            <p:strVal val="#ppt_x"/>
                                          </p:val>
                                        </p:tav>
                                      </p:tavLst>
                                    </p:anim>
                                    <p:anim calcmode="lin" valueType="num">
                                      <p:cBhvr additive="base">
                                        <p:cTn id="102" dur="500" fill="hold"/>
                                        <p:tgtEl>
                                          <p:spTgt spid="822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219"/>
                                        </p:tgtEl>
                                        <p:attrNameLst>
                                          <p:attrName>style.visibility</p:attrName>
                                        </p:attrNameLst>
                                      </p:cBhvr>
                                      <p:to>
                                        <p:strVal val="visible"/>
                                      </p:to>
                                    </p:set>
                                    <p:anim calcmode="lin" valueType="num">
                                      <p:cBhvr additive="base">
                                        <p:cTn id="105" dur="500" fill="hold"/>
                                        <p:tgtEl>
                                          <p:spTgt spid="8219"/>
                                        </p:tgtEl>
                                        <p:attrNameLst>
                                          <p:attrName>ppt_x</p:attrName>
                                        </p:attrNameLst>
                                      </p:cBhvr>
                                      <p:tavLst>
                                        <p:tav tm="0">
                                          <p:val>
                                            <p:strVal val="#ppt_x"/>
                                          </p:val>
                                        </p:tav>
                                        <p:tav tm="100000">
                                          <p:val>
                                            <p:strVal val="#ppt_x"/>
                                          </p:val>
                                        </p:tav>
                                      </p:tavLst>
                                    </p:anim>
                                    <p:anim calcmode="lin" valueType="num">
                                      <p:cBhvr additive="base">
                                        <p:cTn id="106" dur="500" fill="hold"/>
                                        <p:tgtEl>
                                          <p:spTgt spid="82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8218"/>
                                        </p:tgtEl>
                                        <p:attrNameLst>
                                          <p:attrName>style.visibility</p:attrName>
                                        </p:attrNameLst>
                                      </p:cBhvr>
                                      <p:to>
                                        <p:strVal val="visible"/>
                                      </p:to>
                                    </p:set>
                                    <p:anim calcmode="lin" valueType="num">
                                      <p:cBhvr additive="base">
                                        <p:cTn id="109" dur="500" fill="hold"/>
                                        <p:tgtEl>
                                          <p:spTgt spid="8218"/>
                                        </p:tgtEl>
                                        <p:attrNameLst>
                                          <p:attrName>ppt_x</p:attrName>
                                        </p:attrNameLst>
                                      </p:cBhvr>
                                      <p:tavLst>
                                        <p:tav tm="0">
                                          <p:val>
                                            <p:strVal val="#ppt_x"/>
                                          </p:val>
                                        </p:tav>
                                        <p:tav tm="100000">
                                          <p:val>
                                            <p:strVal val="#ppt_x"/>
                                          </p:val>
                                        </p:tav>
                                      </p:tavLst>
                                    </p:anim>
                                    <p:anim calcmode="lin" valueType="num">
                                      <p:cBhvr additive="base">
                                        <p:cTn id="110" dur="500" fill="hold"/>
                                        <p:tgtEl>
                                          <p:spTgt spid="821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8221"/>
                                        </p:tgtEl>
                                        <p:attrNameLst>
                                          <p:attrName>style.visibility</p:attrName>
                                        </p:attrNameLst>
                                      </p:cBhvr>
                                      <p:to>
                                        <p:strVal val="visible"/>
                                      </p:to>
                                    </p:set>
                                    <p:anim calcmode="lin" valueType="num">
                                      <p:cBhvr additive="base">
                                        <p:cTn id="113" dur="500" fill="hold"/>
                                        <p:tgtEl>
                                          <p:spTgt spid="8221"/>
                                        </p:tgtEl>
                                        <p:attrNameLst>
                                          <p:attrName>ppt_x</p:attrName>
                                        </p:attrNameLst>
                                      </p:cBhvr>
                                      <p:tavLst>
                                        <p:tav tm="0">
                                          <p:val>
                                            <p:strVal val="#ppt_x"/>
                                          </p:val>
                                        </p:tav>
                                        <p:tav tm="100000">
                                          <p:val>
                                            <p:strVal val="#ppt_x"/>
                                          </p:val>
                                        </p:tav>
                                      </p:tavLst>
                                    </p:anim>
                                    <p:anim calcmode="lin" valueType="num">
                                      <p:cBhvr additive="base">
                                        <p:cTn id="114" dur="500" fill="hold"/>
                                        <p:tgtEl>
                                          <p:spTgt spid="822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217"/>
                                        </p:tgtEl>
                                        <p:attrNameLst>
                                          <p:attrName>style.visibility</p:attrName>
                                        </p:attrNameLst>
                                      </p:cBhvr>
                                      <p:to>
                                        <p:strVal val="visible"/>
                                      </p:to>
                                    </p:set>
                                    <p:anim calcmode="lin" valueType="num">
                                      <p:cBhvr additive="base">
                                        <p:cTn id="117" dur="500" fill="hold"/>
                                        <p:tgtEl>
                                          <p:spTgt spid="8217"/>
                                        </p:tgtEl>
                                        <p:attrNameLst>
                                          <p:attrName>ppt_x</p:attrName>
                                        </p:attrNameLst>
                                      </p:cBhvr>
                                      <p:tavLst>
                                        <p:tav tm="0">
                                          <p:val>
                                            <p:strVal val="#ppt_x"/>
                                          </p:val>
                                        </p:tav>
                                        <p:tav tm="100000">
                                          <p:val>
                                            <p:strVal val="#ppt_x"/>
                                          </p:val>
                                        </p:tav>
                                      </p:tavLst>
                                    </p:anim>
                                    <p:anim calcmode="lin" valueType="num">
                                      <p:cBhvr additive="base">
                                        <p:cTn id="118" dur="500" fill="hold"/>
                                        <p:tgtEl>
                                          <p:spTgt spid="821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216"/>
                                        </p:tgtEl>
                                        <p:attrNameLst>
                                          <p:attrName>style.visibility</p:attrName>
                                        </p:attrNameLst>
                                      </p:cBhvr>
                                      <p:to>
                                        <p:strVal val="visible"/>
                                      </p:to>
                                    </p:set>
                                    <p:anim calcmode="lin" valueType="num">
                                      <p:cBhvr additive="base">
                                        <p:cTn id="121" dur="500" fill="hold"/>
                                        <p:tgtEl>
                                          <p:spTgt spid="8216"/>
                                        </p:tgtEl>
                                        <p:attrNameLst>
                                          <p:attrName>ppt_x</p:attrName>
                                        </p:attrNameLst>
                                      </p:cBhvr>
                                      <p:tavLst>
                                        <p:tav tm="0">
                                          <p:val>
                                            <p:strVal val="#ppt_x"/>
                                          </p:val>
                                        </p:tav>
                                        <p:tav tm="100000">
                                          <p:val>
                                            <p:strVal val="#ppt_x"/>
                                          </p:val>
                                        </p:tav>
                                      </p:tavLst>
                                    </p:anim>
                                    <p:anim calcmode="lin" valueType="num">
                                      <p:cBhvr additive="base">
                                        <p:cTn id="122" dur="500" fill="hold"/>
                                        <p:tgtEl>
                                          <p:spTgt spid="821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215"/>
                                        </p:tgtEl>
                                        <p:attrNameLst>
                                          <p:attrName>style.visibility</p:attrName>
                                        </p:attrNameLst>
                                      </p:cBhvr>
                                      <p:to>
                                        <p:strVal val="visible"/>
                                      </p:to>
                                    </p:set>
                                    <p:anim calcmode="lin" valueType="num">
                                      <p:cBhvr additive="base">
                                        <p:cTn id="125" dur="500" fill="hold"/>
                                        <p:tgtEl>
                                          <p:spTgt spid="8215"/>
                                        </p:tgtEl>
                                        <p:attrNameLst>
                                          <p:attrName>ppt_x</p:attrName>
                                        </p:attrNameLst>
                                      </p:cBhvr>
                                      <p:tavLst>
                                        <p:tav tm="0">
                                          <p:val>
                                            <p:strVal val="#ppt_x"/>
                                          </p:val>
                                        </p:tav>
                                        <p:tav tm="100000">
                                          <p:val>
                                            <p:strVal val="#ppt_x"/>
                                          </p:val>
                                        </p:tav>
                                      </p:tavLst>
                                    </p:anim>
                                    <p:anim calcmode="lin" valueType="num">
                                      <p:cBhvr additive="base">
                                        <p:cTn id="126" dur="500" fill="hold"/>
                                        <p:tgtEl>
                                          <p:spTgt spid="8215"/>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8223"/>
                                        </p:tgtEl>
                                        <p:attrNameLst>
                                          <p:attrName>style.visibility</p:attrName>
                                        </p:attrNameLst>
                                      </p:cBhvr>
                                      <p:to>
                                        <p:strVal val="visible"/>
                                      </p:to>
                                    </p:set>
                                    <p:anim calcmode="lin" valueType="num">
                                      <p:cBhvr additive="base">
                                        <p:cTn id="131" dur="500" fill="hold"/>
                                        <p:tgtEl>
                                          <p:spTgt spid="8223"/>
                                        </p:tgtEl>
                                        <p:attrNameLst>
                                          <p:attrName>ppt_x</p:attrName>
                                        </p:attrNameLst>
                                      </p:cBhvr>
                                      <p:tavLst>
                                        <p:tav tm="0">
                                          <p:val>
                                            <p:strVal val="#ppt_x"/>
                                          </p:val>
                                        </p:tav>
                                        <p:tav tm="100000">
                                          <p:val>
                                            <p:strVal val="#ppt_x"/>
                                          </p:val>
                                        </p:tav>
                                      </p:tavLst>
                                    </p:anim>
                                    <p:anim calcmode="lin" valueType="num">
                                      <p:cBhvr additive="base">
                                        <p:cTn id="132" dur="500" fill="hold"/>
                                        <p:tgtEl>
                                          <p:spTgt spid="822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8224"/>
                                        </p:tgtEl>
                                        <p:attrNameLst>
                                          <p:attrName>style.visibility</p:attrName>
                                        </p:attrNameLst>
                                      </p:cBhvr>
                                      <p:to>
                                        <p:strVal val="visible"/>
                                      </p:to>
                                    </p:set>
                                    <p:anim calcmode="lin" valueType="num">
                                      <p:cBhvr additive="base">
                                        <p:cTn id="135" dur="500" fill="hold"/>
                                        <p:tgtEl>
                                          <p:spTgt spid="8224"/>
                                        </p:tgtEl>
                                        <p:attrNameLst>
                                          <p:attrName>ppt_x</p:attrName>
                                        </p:attrNameLst>
                                      </p:cBhvr>
                                      <p:tavLst>
                                        <p:tav tm="0">
                                          <p:val>
                                            <p:strVal val="#ppt_x"/>
                                          </p:val>
                                        </p:tav>
                                        <p:tav tm="100000">
                                          <p:val>
                                            <p:strVal val="#ppt_x"/>
                                          </p:val>
                                        </p:tav>
                                      </p:tavLst>
                                    </p:anim>
                                    <p:anim calcmode="lin" valueType="num">
                                      <p:cBhvr additive="base">
                                        <p:cTn id="136" dur="500" fill="hold"/>
                                        <p:tgtEl>
                                          <p:spTgt spid="8224"/>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8225"/>
                                        </p:tgtEl>
                                        <p:attrNameLst>
                                          <p:attrName>style.visibility</p:attrName>
                                        </p:attrNameLst>
                                      </p:cBhvr>
                                      <p:to>
                                        <p:strVal val="visible"/>
                                      </p:to>
                                    </p:set>
                                    <p:anim calcmode="lin" valueType="num">
                                      <p:cBhvr additive="base">
                                        <p:cTn id="141" dur="500" fill="hold"/>
                                        <p:tgtEl>
                                          <p:spTgt spid="8225"/>
                                        </p:tgtEl>
                                        <p:attrNameLst>
                                          <p:attrName>ppt_x</p:attrName>
                                        </p:attrNameLst>
                                      </p:cBhvr>
                                      <p:tavLst>
                                        <p:tav tm="0">
                                          <p:val>
                                            <p:strVal val="#ppt_x"/>
                                          </p:val>
                                        </p:tav>
                                        <p:tav tm="100000">
                                          <p:val>
                                            <p:strVal val="#ppt_x"/>
                                          </p:val>
                                        </p:tav>
                                      </p:tavLst>
                                    </p:anim>
                                    <p:anim calcmode="lin" valueType="num">
                                      <p:cBhvr additive="base">
                                        <p:cTn id="142" dur="500" fill="hold"/>
                                        <p:tgtEl>
                                          <p:spTgt spid="822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8228"/>
                                        </p:tgtEl>
                                        <p:attrNameLst>
                                          <p:attrName>style.visibility</p:attrName>
                                        </p:attrNameLst>
                                      </p:cBhvr>
                                      <p:to>
                                        <p:strVal val="visible"/>
                                      </p:to>
                                    </p:set>
                                    <p:anim calcmode="lin" valueType="num">
                                      <p:cBhvr additive="base">
                                        <p:cTn id="145" dur="500" fill="hold"/>
                                        <p:tgtEl>
                                          <p:spTgt spid="8228"/>
                                        </p:tgtEl>
                                        <p:attrNameLst>
                                          <p:attrName>ppt_x</p:attrName>
                                        </p:attrNameLst>
                                      </p:cBhvr>
                                      <p:tavLst>
                                        <p:tav tm="0">
                                          <p:val>
                                            <p:strVal val="#ppt_x"/>
                                          </p:val>
                                        </p:tav>
                                        <p:tav tm="100000">
                                          <p:val>
                                            <p:strVal val="#ppt_x"/>
                                          </p:val>
                                        </p:tav>
                                      </p:tavLst>
                                    </p:anim>
                                    <p:anim calcmode="lin" valueType="num">
                                      <p:cBhvr additive="base">
                                        <p:cTn id="146" dur="500" fill="hold"/>
                                        <p:tgtEl>
                                          <p:spTgt spid="8228"/>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8226"/>
                                        </p:tgtEl>
                                        <p:attrNameLst>
                                          <p:attrName>style.visibility</p:attrName>
                                        </p:attrNameLst>
                                      </p:cBhvr>
                                      <p:to>
                                        <p:strVal val="visible"/>
                                      </p:to>
                                    </p:set>
                                    <p:anim calcmode="lin" valueType="num">
                                      <p:cBhvr additive="base">
                                        <p:cTn id="151" dur="500" fill="hold"/>
                                        <p:tgtEl>
                                          <p:spTgt spid="8226"/>
                                        </p:tgtEl>
                                        <p:attrNameLst>
                                          <p:attrName>ppt_x</p:attrName>
                                        </p:attrNameLst>
                                      </p:cBhvr>
                                      <p:tavLst>
                                        <p:tav tm="0">
                                          <p:val>
                                            <p:strVal val="#ppt_x"/>
                                          </p:val>
                                        </p:tav>
                                        <p:tav tm="100000">
                                          <p:val>
                                            <p:strVal val="#ppt_x"/>
                                          </p:val>
                                        </p:tav>
                                      </p:tavLst>
                                    </p:anim>
                                    <p:anim calcmode="lin" valueType="num">
                                      <p:cBhvr additive="base">
                                        <p:cTn id="152" dur="500" fill="hold"/>
                                        <p:tgtEl>
                                          <p:spTgt spid="822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8227"/>
                                        </p:tgtEl>
                                        <p:attrNameLst>
                                          <p:attrName>style.visibility</p:attrName>
                                        </p:attrNameLst>
                                      </p:cBhvr>
                                      <p:to>
                                        <p:strVal val="visible"/>
                                      </p:to>
                                    </p:set>
                                    <p:anim calcmode="lin" valueType="num">
                                      <p:cBhvr additive="base">
                                        <p:cTn id="155" dur="500" fill="hold"/>
                                        <p:tgtEl>
                                          <p:spTgt spid="8227"/>
                                        </p:tgtEl>
                                        <p:attrNameLst>
                                          <p:attrName>ppt_x</p:attrName>
                                        </p:attrNameLst>
                                      </p:cBhvr>
                                      <p:tavLst>
                                        <p:tav tm="0">
                                          <p:val>
                                            <p:strVal val="#ppt_x"/>
                                          </p:val>
                                        </p:tav>
                                        <p:tav tm="100000">
                                          <p:val>
                                            <p:strVal val="#ppt_x"/>
                                          </p:val>
                                        </p:tav>
                                      </p:tavLst>
                                    </p:anim>
                                    <p:anim calcmode="lin" valueType="num">
                                      <p:cBhvr additive="base">
                                        <p:cTn id="156" dur="500" fill="hold"/>
                                        <p:tgtEl>
                                          <p:spTgt spid="822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8229"/>
                                        </p:tgtEl>
                                        <p:attrNameLst>
                                          <p:attrName>style.visibility</p:attrName>
                                        </p:attrNameLst>
                                      </p:cBhvr>
                                      <p:to>
                                        <p:strVal val="visible"/>
                                      </p:to>
                                    </p:set>
                                    <p:anim calcmode="lin" valueType="num">
                                      <p:cBhvr additive="base">
                                        <p:cTn id="159" dur="500" fill="hold"/>
                                        <p:tgtEl>
                                          <p:spTgt spid="8229"/>
                                        </p:tgtEl>
                                        <p:attrNameLst>
                                          <p:attrName>ppt_x</p:attrName>
                                        </p:attrNameLst>
                                      </p:cBhvr>
                                      <p:tavLst>
                                        <p:tav tm="0">
                                          <p:val>
                                            <p:strVal val="#ppt_x"/>
                                          </p:val>
                                        </p:tav>
                                        <p:tav tm="100000">
                                          <p:val>
                                            <p:strVal val="#ppt_x"/>
                                          </p:val>
                                        </p:tav>
                                      </p:tavLst>
                                    </p:anim>
                                    <p:anim calcmode="lin" valueType="num">
                                      <p:cBhvr additive="base">
                                        <p:cTn id="160" dur="500" fill="hold"/>
                                        <p:tgtEl>
                                          <p:spTgt spid="822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8230"/>
                                        </p:tgtEl>
                                        <p:attrNameLst>
                                          <p:attrName>style.visibility</p:attrName>
                                        </p:attrNameLst>
                                      </p:cBhvr>
                                      <p:to>
                                        <p:strVal val="visible"/>
                                      </p:to>
                                    </p:set>
                                    <p:anim calcmode="lin" valueType="num">
                                      <p:cBhvr additive="base">
                                        <p:cTn id="163" dur="500" fill="hold"/>
                                        <p:tgtEl>
                                          <p:spTgt spid="8230"/>
                                        </p:tgtEl>
                                        <p:attrNameLst>
                                          <p:attrName>ppt_x</p:attrName>
                                        </p:attrNameLst>
                                      </p:cBhvr>
                                      <p:tavLst>
                                        <p:tav tm="0">
                                          <p:val>
                                            <p:strVal val="#ppt_x"/>
                                          </p:val>
                                        </p:tav>
                                        <p:tav tm="100000">
                                          <p:val>
                                            <p:strVal val="#ppt_x"/>
                                          </p:val>
                                        </p:tav>
                                      </p:tavLst>
                                    </p:anim>
                                    <p:anim calcmode="lin" valueType="num">
                                      <p:cBhvr additive="base">
                                        <p:cTn id="164" dur="500" fill="hold"/>
                                        <p:tgtEl>
                                          <p:spTgt spid="8230"/>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8232"/>
                                        </p:tgtEl>
                                        <p:attrNameLst>
                                          <p:attrName>style.visibility</p:attrName>
                                        </p:attrNameLst>
                                      </p:cBhvr>
                                      <p:to>
                                        <p:strVal val="visible"/>
                                      </p:to>
                                    </p:set>
                                    <p:anim calcmode="lin" valueType="num">
                                      <p:cBhvr additive="base">
                                        <p:cTn id="169" dur="500" fill="hold"/>
                                        <p:tgtEl>
                                          <p:spTgt spid="8232"/>
                                        </p:tgtEl>
                                        <p:attrNameLst>
                                          <p:attrName>ppt_x</p:attrName>
                                        </p:attrNameLst>
                                      </p:cBhvr>
                                      <p:tavLst>
                                        <p:tav tm="0">
                                          <p:val>
                                            <p:strVal val="#ppt_x"/>
                                          </p:val>
                                        </p:tav>
                                        <p:tav tm="100000">
                                          <p:val>
                                            <p:strVal val="#ppt_x"/>
                                          </p:val>
                                        </p:tav>
                                      </p:tavLst>
                                    </p:anim>
                                    <p:anim calcmode="lin" valueType="num">
                                      <p:cBhvr additive="base">
                                        <p:cTn id="170" dur="500" fill="hold"/>
                                        <p:tgtEl>
                                          <p:spTgt spid="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P spid="8198" grpId="0" autoUpdateAnimBg="0"/>
      <p:bldP spid="8199" grpId="0" autoUpdateAnimBg="0"/>
      <p:bldP spid="8200" grpId="0" animBg="1"/>
      <p:bldP spid="8201" grpId="0" animBg="1"/>
      <p:bldP spid="8202" grpId="0" autoUpdateAnimBg="0"/>
      <p:bldP spid="8203" grpId="0" autoUpdateAnimBg="0"/>
      <p:bldP spid="8204" grpId="0" autoUpdateAnimBg="0"/>
      <p:bldP spid="8205" grpId="0" autoUpdateAnimBg="0"/>
      <p:bldP spid="8206" grpId="0" autoUpdateAnimBg="0"/>
      <p:bldP spid="8207" grpId="0" autoUpdateAnimBg="0"/>
      <p:bldP spid="8208" grpId="0" autoUpdateAnimBg="0"/>
      <p:bldP spid="8209" grpId="0" autoUpdateAnimBg="0"/>
      <p:bldP spid="8210" grpId="0" autoUpdateAnimBg="0"/>
      <p:bldP spid="8211" grpId="0" autoUpdateAnimBg="0"/>
      <p:bldP spid="8212" grpId="0" autoUpdateAnimBg="0"/>
      <p:bldP spid="8213" grpId="0" autoUpdateAnimBg="0"/>
      <p:bldP spid="8214" grpId="0" autoUpdateAnimBg="0"/>
      <p:bldP spid="8215" grpId="0" animBg="1"/>
      <p:bldP spid="8216" grpId="0" animBg="1"/>
      <p:bldP spid="8217" grpId="0" animBg="1"/>
      <p:bldP spid="8218" grpId="0" autoUpdateAnimBg="0"/>
      <p:bldP spid="8219" grpId="0" autoUpdateAnimBg="0"/>
      <p:bldP spid="8220" grpId="0" autoUpdateAnimBg="0"/>
      <p:bldP spid="8221" grpId="0" animBg="1"/>
      <p:bldP spid="8222" grpId="0" autoUpdateAnimBg="0"/>
      <p:bldP spid="8223" grpId="0" autoUpdateAnimBg="0"/>
      <p:bldP spid="8224" grpId="0" autoUpdateAnimBg="0"/>
      <p:bldP spid="8225" grpId="0" autoUpdateAnimBg="0"/>
      <p:bldP spid="8226" grpId="0" autoUpdateAnimBg="0"/>
      <p:bldP spid="8227" grpId="0" autoUpdateAnimBg="0"/>
      <p:bldP spid="8228" grpId="0" autoUpdateAnimBg="0"/>
      <p:bldP spid="8229" grpId="0" autoUpdateAnimBg="0"/>
      <p:bldP spid="8230" grpId="0" autoUpdateAnimBg="0"/>
      <p:bldP spid="8231" grpId="0" animBg="1"/>
      <p:bldP spid="82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8" name="Text Box 2"/>
          <p:cNvSpPr txBox="1">
            <a:spLocks noChangeArrowheads="1"/>
          </p:cNvSpPr>
          <p:nvPr/>
        </p:nvSpPr>
        <p:spPr bwMode="auto">
          <a:xfrm>
            <a:off x="539750" y="1190352"/>
            <a:ext cx="79216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Pt +     HNO</a:t>
            </a:r>
            <a:r>
              <a:rPr lang="zh-CN" altLang="zh-CN" sz="3600" b="1" baseline="-25000" dirty="0">
                <a:latin typeface="Arial" pitchFamily="34" charset="0"/>
              </a:rPr>
              <a:t>3</a:t>
            </a:r>
            <a:r>
              <a:rPr lang="zh-CN" altLang="zh-CN" sz="3600" b="1" dirty="0">
                <a:latin typeface="Arial" pitchFamily="34" charset="0"/>
              </a:rPr>
              <a:t>+     HCl — </a:t>
            </a:r>
          </a:p>
          <a:p>
            <a:pPr>
              <a:spcBef>
                <a:spcPct val="50000"/>
              </a:spcBef>
            </a:pPr>
            <a:r>
              <a:rPr lang="zh-CN" altLang="zh-CN" sz="3600" b="1" dirty="0" smtClean="0">
                <a:latin typeface="Arial" pitchFamily="34" charset="0"/>
              </a:rPr>
              <a:t>     </a:t>
            </a:r>
            <a:r>
              <a:rPr lang="zh-CN" altLang="zh-CN" sz="3600" b="1" dirty="0">
                <a:latin typeface="Arial" pitchFamily="34" charset="0"/>
              </a:rPr>
              <a:t>H</a:t>
            </a:r>
            <a:r>
              <a:rPr lang="zh-CN" altLang="zh-CN" sz="3600" b="1" baseline="-25000" dirty="0">
                <a:latin typeface="Arial" pitchFamily="34" charset="0"/>
              </a:rPr>
              <a:t>2</a:t>
            </a:r>
            <a:r>
              <a:rPr lang="zh-CN" altLang="zh-CN" sz="3600" b="1" dirty="0">
                <a:latin typeface="Arial" pitchFamily="34" charset="0"/>
              </a:rPr>
              <a:t>PtCl</a:t>
            </a:r>
            <a:r>
              <a:rPr lang="zh-CN" altLang="zh-CN" sz="3600" b="1" baseline="-25000" dirty="0">
                <a:latin typeface="Arial" pitchFamily="34" charset="0"/>
              </a:rPr>
              <a:t>6</a:t>
            </a:r>
            <a:r>
              <a:rPr lang="zh-CN" altLang="zh-CN" sz="3600" b="1" dirty="0">
                <a:latin typeface="Arial" pitchFamily="34" charset="0"/>
              </a:rPr>
              <a:t> +    NO</a:t>
            </a:r>
            <a:r>
              <a:rPr lang="zh-CN" altLang="zh-CN" sz="3600" b="1" dirty="0">
                <a:latin typeface="Arial" pitchFamily="34" charset="0"/>
                <a:cs typeface="Arial" pitchFamily="34" charset="0"/>
              </a:rPr>
              <a:t>↑</a:t>
            </a:r>
            <a:r>
              <a:rPr lang="zh-CN" altLang="zh-CN" sz="3600" b="1" dirty="0">
                <a:latin typeface="Arial" pitchFamily="34" charset="0"/>
              </a:rPr>
              <a:t> +</a:t>
            </a:r>
          </a:p>
        </p:txBody>
      </p:sp>
      <p:sp>
        <p:nvSpPr>
          <p:cNvPr id="9220" name="Rectangle 4"/>
          <p:cNvSpPr>
            <a:spLocks noChangeArrowheads="1"/>
          </p:cNvSpPr>
          <p:nvPr/>
        </p:nvSpPr>
        <p:spPr bwMode="auto">
          <a:xfrm>
            <a:off x="5867400" y="2054250"/>
            <a:ext cx="1295400" cy="57467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Rectangle 5"/>
          <p:cNvSpPr>
            <a:spLocks noChangeArrowheads="1"/>
          </p:cNvSpPr>
          <p:nvPr/>
        </p:nvSpPr>
        <p:spPr bwMode="auto">
          <a:xfrm>
            <a:off x="5364163" y="2054250"/>
            <a:ext cx="358775" cy="57626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Text Box 6"/>
          <p:cNvSpPr txBox="1">
            <a:spLocks noChangeArrowheads="1"/>
          </p:cNvSpPr>
          <p:nvPr/>
        </p:nvSpPr>
        <p:spPr bwMode="auto">
          <a:xfrm>
            <a:off x="611883" y="908720"/>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9223" name="Text Box 7"/>
          <p:cNvSpPr txBox="1">
            <a:spLocks noChangeArrowheads="1"/>
          </p:cNvSpPr>
          <p:nvPr/>
        </p:nvSpPr>
        <p:spPr bwMode="auto">
          <a:xfrm>
            <a:off x="2340670" y="908720"/>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9224" name="Text Box 8"/>
          <p:cNvSpPr txBox="1">
            <a:spLocks noChangeArrowheads="1"/>
          </p:cNvSpPr>
          <p:nvPr/>
        </p:nvSpPr>
        <p:spPr bwMode="auto">
          <a:xfrm>
            <a:off x="1692275" y="1693887"/>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9225" name="Text Box 9"/>
          <p:cNvSpPr txBox="1">
            <a:spLocks noChangeArrowheads="1"/>
          </p:cNvSpPr>
          <p:nvPr/>
        </p:nvSpPr>
        <p:spPr bwMode="auto">
          <a:xfrm>
            <a:off x="3563938" y="1622450"/>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9226" name="Line 10"/>
          <p:cNvSpPr>
            <a:spLocks noChangeShapeType="1"/>
          </p:cNvSpPr>
          <p:nvPr/>
        </p:nvSpPr>
        <p:spPr bwMode="auto">
          <a:xfrm flipV="1">
            <a:off x="1908175" y="2559075"/>
            <a:ext cx="0" cy="9350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7" name="Line 11"/>
          <p:cNvSpPr>
            <a:spLocks noChangeShapeType="1"/>
          </p:cNvSpPr>
          <p:nvPr/>
        </p:nvSpPr>
        <p:spPr bwMode="auto">
          <a:xfrm>
            <a:off x="3851275" y="2630512"/>
            <a:ext cx="0" cy="863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8" name="Text Box 12"/>
          <p:cNvSpPr txBox="1">
            <a:spLocks noChangeArrowheads="1"/>
          </p:cNvSpPr>
          <p:nvPr/>
        </p:nvSpPr>
        <p:spPr bwMode="auto">
          <a:xfrm>
            <a:off x="1908175" y="2701950"/>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a:t>
            </a:r>
          </a:p>
        </p:txBody>
      </p:sp>
      <p:sp>
        <p:nvSpPr>
          <p:cNvPr id="9229" name="Text Box 13"/>
          <p:cNvSpPr txBox="1">
            <a:spLocks noChangeArrowheads="1"/>
          </p:cNvSpPr>
          <p:nvPr/>
        </p:nvSpPr>
        <p:spPr bwMode="auto">
          <a:xfrm>
            <a:off x="3851275" y="2701950"/>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9230" name="Text Box 14"/>
          <p:cNvSpPr txBox="1">
            <a:spLocks noChangeArrowheads="1"/>
          </p:cNvSpPr>
          <p:nvPr/>
        </p:nvSpPr>
        <p:spPr bwMode="auto">
          <a:xfrm>
            <a:off x="2195513" y="2701950"/>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9231" name="Text Box 15"/>
          <p:cNvSpPr txBox="1">
            <a:spLocks noChangeArrowheads="1"/>
          </p:cNvSpPr>
          <p:nvPr/>
        </p:nvSpPr>
        <p:spPr bwMode="auto">
          <a:xfrm>
            <a:off x="4067175" y="2701950"/>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4</a:t>
            </a:r>
          </a:p>
        </p:txBody>
      </p:sp>
      <p:sp>
        <p:nvSpPr>
          <p:cNvPr id="9232" name="Text Box 16"/>
          <p:cNvSpPr txBox="1">
            <a:spLocks noChangeArrowheads="1"/>
          </p:cNvSpPr>
          <p:nvPr/>
        </p:nvSpPr>
        <p:spPr bwMode="auto">
          <a:xfrm>
            <a:off x="251520" y="1269082"/>
            <a:ext cx="468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9233" name="Text Box 17"/>
          <p:cNvSpPr txBox="1">
            <a:spLocks noChangeArrowheads="1"/>
          </p:cNvSpPr>
          <p:nvPr/>
        </p:nvSpPr>
        <p:spPr bwMode="auto">
          <a:xfrm>
            <a:off x="1548508" y="1197645"/>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4</a:t>
            </a:r>
          </a:p>
        </p:txBody>
      </p:sp>
      <p:sp>
        <p:nvSpPr>
          <p:cNvPr id="9234" name="Text Box 18"/>
          <p:cNvSpPr txBox="1">
            <a:spLocks noChangeArrowheads="1"/>
          </p:cNvSpPr>
          <p:nvPr/>
        </p:nvSpPr>
        <p:spPr bwMode="auto">
          <a:xfrm>
            <a:off x="827088" y="2054250"/>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9235" name="Text Box 19"/>
          <p:cNvSpPr txBox="1">
            <a:spLocks noChangeArrowheads="1"/>
          </p:cNvSpPr>
          <p:nvPr/>
        </p:nvSpPr>
        <p:spPr bwMode="auto">
          <a:xfrm>
            <a:off x="3276600" y="2054250"/>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4</a:t>
            </a:r>
          </a:p>
        </p:txBody>
      </p:sp>
      <p:sp>
        <p:nvSpPr>
          <p:cNvPr id="9236" name="Text Box 20"/>
          <p:cNvSpPr txBox="1">
            <a:spLocks noChangeArrowheads="1"/>
          </p:cNvSpPr>
          <p:nvPr/>
        </p:nvSpPr>
        <p:spPr bwMode="auto">
          <a:xfrm>
            <a:off x="3420170" y="1269082"/>
            <a:ext cx="935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chemeClr val="accent2"/>
                </a:solidFill>
                <a:latin typeface="Arial" pitchFamily="34" charset="0"/>
              </a:rPr>
              <a:t>18</a:t>
            </a:r>
          </a:p>
        </p:txBody>
      </p:sp>
      <p:sp>
        <p:nvSpPr>
          <p:cNvPr id="9237" name="Text Box 21"/>
          <p:cNvSpPr txBox="1">
            <a:spLocks noChangeArrowheads="1"/>
          </p:cNvSpPr>
          <p:nvPr/>
        </p:nvSpPr>
        <p:spPr bwMode="auto">
          <a:xfrm>
            <a:off x="5940425" y="1982812"/>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H</a:t>
            </a:r>
            <a:r>
              <a:rPr lang="zh-CN" altLang="zh-CN" sz="3600" b="1" baseline="-25000">
                <a:solidFill>
                  <a:srgbClr val="FF0000"/>
                </a:solidFill>
                <a:latin typeface="Arial" pitchFamily="34" charset="0"/>
              </a:rPr>
              <a:t>2</a:t>
            </a:r>
            <a:r>
              <a:rPr lang="zh-CN" altLang="zh-CN" sz="3600" b="1">
                <a:solidFill>
                  <a:srgbClr val="FF0000"/>
                </a:solidFill>
                <a:latin typeface="Arial" pitchFamily="34" charset="0"/>
              </a:rPr>
              <a:t>O</a:t>
            </a:r>
          </a:p>
        </p:txBody>
      </p:sp>
      <p:sp>
        <p:nvSpPr>
          <p:cNvPr id="9238" name="Text Box 22"/>
          <p:cNvSpPr txBox="1">
            <a:spLocks noChangeArrowheads="1"/>
          </p:cNvSpPr>
          <p:nvPr/>
        </p:nvSpPr>
        <p:spPr bwMode="auto">
          <a:xfrm>
            <a:off x="5292725" y="2054250"/>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8</a:t>
            </a:r>
          </a:p>
        </p:txBody>
      </p:sp>
      <p:sp>
        <p:nvSpPr>
          <p:cNvPr id="9240" name="Line 24"/>
          <p:cNvSpPr>
            <a:spLocks noChangeShapeType="1"/>
          </p:cNvSpPr>
          <p:nvPr/>
        </p:nvSpPr>
        <p:spPr bwMode="auto">
          <a:xfrm>
            <a:off x="5077520" y="1484982"/>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68101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ppt_x"/>
                                          </p:val>
                                        </p:tav>
                                        <p:tav tm="100000">
                                          <p:val>
                                            <p:strVal val="#ppt_x"/>
                                          </p:val>
                                        </p:tav>
                                      </p:tavLst>
                                    </p:anim>
                                    <p:anim calcmode="lin" valueType="num">
                                      <p:cBhvr additive="base">
                                        <p:cTn id="8" dur="500" fill="hold"/>
                                        <p:tgtEl>
                                          <p:spTgt spid="92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23"/>
                                        </p:tgtEl>
                                        <p:attrNameLst>
                                          <p:attrName>style.visibility</p:attrName>
                                        </p:attrNameLst>
                                      </p:cBhvr>
                                      <p:to>
                                        <p:strVal val="visible"/>
                                      </p:to>
                                    </p:set>
                                    <p:anim calcmode="lin" valueType="num">
                                      <p:cBhvr additive="base">
                                        <p:cTn id="11" dur="500" fill="hold"/>
                                        <p:tgtEl>
                                          <p:spTgt spid="9223"/>
                                        </p:tgtEl>
                                        <p:attrNameLst>
                                          <p:attrName>ppt_x</p:attrName>
                                        </p:attrNameLst>
                                      </p:cBhvr>
                                      <p:tavLst>
                                        <p:tav tm="0">
                                          <p:val>
                                            <p:strVal val="#ppt_x"/>
                                          </p:val>
                                        </p:tav>
                                        <p:tav tm="100000">
                                          <p:val>
                                            <p:strVal val="#ppt_x"/>
                                          </p:val>
                                        </p:tav>
                                      </p:tavLst>
                                    </p:anim>
                                    <p:anim calcmode="lin" valueType="num">
                                      <p:cBhvr additive="base">
                                        <p:cTn id="12" dur="500" fill="hold"/>
                                        <p:tgtEl>
                                          <p:spTgt spid="92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24"/>
                                        </p:tgtEl>
                                        <p:attrNameLst>
                                          <p:attrName>style.visibility</p:attrName>
                                        </p:attrNameLst>
                                      </p:cBhvr>
                                      <p:to>
                                        <p:strVal val="visible"/>
                                      </p:to>
                                    </p:set>
                                    <p:anim calcmode="lin" valueType="num">
                                      <p:cBhvr additive="base">
                                        <p:cTn id="15" dur="500" fill="hold"/>
                                        <p:tgtEl>
                                          <p:spTgt spid="9224"/>
                                        </p:tgtEl>
                                        <p:attrNameLst>
                                          <p:attrName>ppt_x</p:attrName>
                                        </p:attrNameLst>
                                      </p:cBhvr>
                                      <p:tavLst>
                                        <p:tav tm="0">
                                          <p:val>
                                            <p:strVal val="#ppt_x"/>
                                          </p:val>
                                        </p:tav>
                                        <p:tav tm="100000">
                                          <p:val>
                                            <p:strVal val="#ppt_x"/>
                                          </p:val>
                                        </p:tav>
                                      </p:tavLst>
                                    </p:anim>
                                    <p:anim calcmode="lin" valueType="num">
                                      <p:cBhvr additive="base">
                                        <p:cTn id="16" dur="500" fill="hold"/>
                                        <p:tgtEl>
                                          <p:spTgt spid="92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25"/>
                                        </p:tgtEl>
                                        <p:attrNameLst>
                                          <p:attrName>style.visibility</p:attrName>
                                        </p:attrNameLst>
                                      </p:cBhvr>
                                      <p:to>
                                        <p:strVal val="visible"/>
                                      </p:to>
                                    </p:set>
                                    <p:anim calcmode="lin" valueType="num">
                                      <p:cBhvr additive="base">
                                        <p:cTn id="19" dur="500" fill="hold"/>
                                        <p:tgtEl>
                                          <p:spTgt spid="9225"/>
                                        </p:tgtEl>
                                        <p:attrNameLst>
                                          <p:attrName>ppt_x</p:attrName>
                                        </p:attrNameLst>
                                      </p:cBhvr>
                                      <p:tavLst>
                                        <p:tav tm="0">
                                          <p:val>
                                            <p:strVal val="#ppt_x"/>
                                          </p:val>
                                        </p:tav>
                                        <p:tav tm="100000">
                                          <p:val>
                                            <p:strVal val="#ppt_x"/>
                                          </p:val>
                                        </p:tav>
                                      </p:tavLst>
                                    </p:anim>
                                    <p:anim calcmode="lin" valueType="num">
                                      <p:cBhvr additive="base">
                                        <p:cTn id="20"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29"/>
                                        </p:tgtEl>
                                        <p:attrNameLst>
                                          <p:attrName>style.visibility</p:attrName>
                                        </p:attrNameLst>
                                      </p:cBhvr>
                                      <p:to>
                                        <p:strVal val="visible"/>
                                      </p:to>
                                    </p:set>
                                    <p:anim calcmode="lin" valueType="num">
                                      <p:cBhvr additive="base">
                                        <p:cTn id="25" dur="500" fill="hold"/>
                                        <p:tgtEl>
                                          <p:spTgt spid="9229"/>
                                        </p:tgtEl>
                                        <p:attrNameLst>
                                          <p:attrName>ppt_x</p:attrName>
                                        </p:attrNameLst>
                                      </p:cBhvr>
                                      <p:tavLst>
                                        <p:tav tm="0">
                                          <p:val>
                                            <p:strVal val="#ppt_x"/>
                                          </p:val>
                                        </p:tav>
                                        <p:tav tm="100000">
                                          <p:val>
                                            <p:strVal val="#ppt_x"/>
                                          </p:val>
                                        </p:tav>
                                      </p:tavLst>
                                    </p:anim>
                                    <p:anim calcmode="lin" valueType="num">
                                      <p:cBhvr additive="base">
                                        <p:cTn id="26" dur="500" fill="hold"/>
                                        <p:tgtEl>
                                          <p:spTgt spid="92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228"/>
                                        </p:tgtEl>
                                        <p:attrNameLst>
                                          <p:attrName>style.visibility</p:attrName>
                                        </p:attrNameLst>
                                      </p:cBhvr>
                                      <p:to>
                                        <p:strVal val="visible"/>
                                      </p:to>
                                    </p:set>
                                    <p:anim calcmode="lin" valueType="num">
                                      <p:cBhvr additive="base">
                                        <p:cTn id="29" dur="500" fill="hold"/>
                                        <p:tgtEl>
                                          <p:spTgt spid="9228"/>
                                        </p:tgtEl>
                                        <p:attrNameLst>
                                          <p:attrName>ppt_x</p:attrName>
                                        </p:attrNameLst>
                                      </p:cBhvr>
                                      <p:tavLst>
                                        <p:tav tm="0">
                                          <p:val>
                                            <p:strVal val="#ppt_x"/>
                                          </p:val>
                                        </p:tav>
                                        <p:tav tm="100000">
                                          <p:val>
                                            <p:strVal val="#ppt_x"/>
                                          </p:val>
                                        </p:tav>
                                      </p:tavLst>
                                    </p:anim>
                                    <p:anim calcmode="lin" valueType="num">
                                      <p:cBhvr additive="base">
                                        <p:cTn id="30" dur="500" fill="hold"/>
                                        <p:tgtEl>
                                          <p:spTgt spid="92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anim calcmode="lin" valueType="num">
                                      <p:cBhvr additive="base">
                                        <p:cTn id="33" dur="500" fill="hold"/>
                                        <p:tgtEl>
                                          <p:spTgt spid="9226"/>
                                        </p:tgtEl>
                                        <p:attrNameLst>
                                          <p:attrName>ppt_x</p:attrName>
                                        </p:attrNameLst>
                                      </p:cBhvr>
                                      <p:tavLst>
                                        <p:tav tm="0">
                                          <p:val>
                                            <p:strVal val="#ppt_x"/>
                                          </p:val>
                                        </p:tav>
                                        <p:tav tm="100000">
                                          <p:val>
                                            <p:strVal val="#ppt_x"/>
                                          </p:val>
                                        </p:tav>
                                      </p:tavLst>
                                    </p:anim>
                                    <p:anim calcmode="lin" valueType="num">
                                      <p:cBhvr additive="base">
                                        <p:cTn id="34" dur="500" fill="hold"/>
                                        <p:tgtEl>
                                          <p:spTgt spid="92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227"/>
                                        </p:tgtEl>
                                        <p:attrNameLst>
                                          <p:attrName>style.visibility</p:attrName>
                                        </p:attrNameLst>
                                      </p:cBhvr>
                                      <p:to>
                                        <p:strVal val="visible"/>
                                      </p:to>
                                    </p:set>
                                    <p:anim calcmode="lin" valueType="num">
                                      <p:cBhvr additive="base">
                                        <p:cTn id="37" dur="500" fill="hold"/>
                                        <p:tgtEl>
                                          <p:spTgt spid="9227"/>
                                        </p:tgtEl>
                                        <p:attrNameLst>
                                          <p:attrName>ppt_x</p:attrName>
                                        </p:attrNameLst>
                                      </p:cBhvr>
                                      <p:tavLst>
                                        <p:tav tm="0">
                                          <p:val>
                                            <p:strVal val="#ppt_x"/>
                                          </p:val>
                                        </p:tav>
                                        <p:tav tm="100000">
                                          <p:val>
                                            <p:strVal val="#ppt_x"/>
                                          </p:val>
                                        </p:tav>
                                      </p:tavLst>
                                    </p:anim>
                                    <p:anim calcmode="lin" valueType="num">
                                      <p:cBhvr additive="base">
                                        <p:cTn id="38" dur="500" fill="hold"/>
                                        <p:tgtEl>
                                          <p:spTgt spid="922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30"/>
                                        </p:tgtEl>
                                        <p:attrNameLst>
                                          <p:attrName>style.visibility</p:attrName>
                                        </p:attrNameLst>
                                      </p:cBhvr>
                                      <p:to>
                                        <p:strVal val="visible"/>
                                      </p:to>
                                    </p:set>
                                    <p:anim calcmode="lin" valueType="num">
                                      <p:cBhvr additive="base">
                                        <p:cTn id="43" dur="500" fill="hold"/>
                                        <p:tgtEl>
                                          <p:spTgt spid="9230"/>
                                        </p:tgtEl>
                                        <p:attrNameLst>
                                          <p:attrName>ppt_x</p:attrName>
                                        </p:attrNameLst>
                                      </p:cBhvr>
                                      <p:tavLst>
                                        <p:tav tm="0">
                                          <p:val>
                                            <p:strVal val="#ppt_x"/>
                                          </p:val>
                                        </p:tav>
                                        <p:tav tm="100000">
                                          <p:val>
                                            <p:strVal val="#ppt_x"/>
                                          </p:val>
                                        </p:tav>
                                      </p:tavLst>
                                    </p:anim>
                                    <p:anim calcmode="lin" valueType="num">
                                      <p:cBhvr additive="base">
                                        <p:cTn id="44" dur="500" fill="hold"/>
                                        <p:tgtEl>
                                          <p:spTgt spid="92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231"/>
                                        </p:tgtEl>
                                        <p:attrNameLst>
                                          <p:attrName>style.visibility</p:attrName>
                                        </p:attrNameLst>
                                      </p:cBhvr>
                                      <p:to>
                                        <p:strVal val="visible"/>
                                      </p:to>
                                    </p:set>
                                    <p:anim calcmode="lin" valueType="num">
                                      <p:cBhvr additive="base">
                                        <p:cTn id="47" dur="500" fill="hold"/>
                                        <p:tgtEl>
                                          <p:spTgt spid="9231"/>
                                        </p:tgtEl>
                                        <p:attrNameLst>
                                          <p:attrName>ppt_x</p:attrName>
                                        </p:attrNameLst>
                                      </p:cBhvr>
                                      <p:tavLst>
                                        <p:tav tm="0">
                                          <p:val>
                                            <p:strVal val="#ppt_x"/>
                                          </p:val>
                                        </p:tav>
                                        <p:tav tm="100000">
                                          <p:val>
                                            <p:strVal val="#ppt_x"/>
                                          </p:val>
                                        </p:tav>
                                      </p:tavLst>
                                    </p:anim>
                                    <p:anim calcmode="lin" valueType="num">
                                      <p:cBhvr additive="base">
                                        <p:cTn id="48" dur="500" fill="hold"/>
                                        <p:tgtEl>
                                          <p:spTgt spid="923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32"/>
                                        </p:tgtEl>
                                        <p:attrNameLst>
                                          <p:attrName>style.visibility</p:attrName>
                                        </p:attrNameLst>
                                      </p:cBhvr>
                                      <p:to>
                                        <p:strVal val="visible"/>
                                      </p:to>
                                    </p:set>
                                    <p:anim calcmode="lin" valueType="num">
                                      <p:cBhvr additive="base">
                                        <p:cTn id="53" dur="500" fill="hold"/>
                                        <p:tgtEl>
                                          <p:spTgt spid="9232"/>
                                        </p:tgtEl>
                                        <p:attrNameLst>
                                          <p:attrName>ppt_x</p:attrName>
                                        </p:attrNameLst>
                                      </p:cBhvr>
                                      <p:tavLst>
                                        <p:tav tm="0">
                                          <p:val>
                                            <p:strVal val="#ppt_x"/>
                                          </p:val>
                                        </p:tav>
                                        <p:tav tm="100000">
                                          <p:val>
                                            <p:strVal val="#ppt_x"/>
                                          </p:val>
                                        </p:tav>
                                      </p:tavLst>
                                    </p:anim>
                                    <p:anim calcmode="lin" valueType="num">
                                      <p:cBhvr additive="base">
                                        <p:cTn id="54" dur="500" fill="hold"/>
                                        <p:tgtEl>
                                          <p:spTgt spid="923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234"/>
                                        </p:tgtEl>
                                        <p:attrNameLst>
                                          <p:attrName>style.visibility</p:attrName>
                                        </p:attrNameLst>
                                      </p:cBhvr>
                                      <p:to>
                                        <p:strVal val="visible"/>
                                      </p:to>
                                    </p:set>
                                    <p:anim calcmode="lin" valueType="num">
                                      <p:cBhvr additive="base">
                                        <p:cTn id="57" dur="500" fill="hold"/>
                                        <p:tgtEl>
                                          <p:spTgt spid="9234"/>
                                        </p:tgtEl>
                                        <p:attrNameLst>
                                          <p:attrName>ppt_x</p:attrName>
                                        </p:attrNameLst>
                                      </p:cBhvr>
                                      <p:tavLst>
                                        <p:tav tm="0">
                                          <p:val>
                                            <p:strVal val="#ppt_x"/>
                                          </p:val>
                                        </p:tav>
                                        <p:tav tm="100000">
                                          <p:val>
                                            <p:strVal val="#ppt_x"/>
                                          </p:val>
                                        </p:tav>
                                      </p:tavLst>
                                    </p:anim>
                                    <p:anim calcmode="lin" valueType="num">
                                      <p:cBhvr additive="base">
                                        <p:cTn id="58" dur="500" fill="hold"/>
                                        <p:tgtEl>
                                          <p:spTgt spid="923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235"/>
                                        </p:tgtEl>
                                        <p:attrNameLst>
                                          <p:attrName>style.visibility</p:attrName>
                                        </p:attrNameLst>
                                      </p:cBhvr>
                                      <p:to>
                                        <p:strVal val="visible"/>
                                      </p:to>
                                    </p:set>
                                    <p:anim calcmode="lin" valueType="num">
                                      <p:cBhvr additive="base">
                                        <p:cTn id="61" dur="500" fill="hold"/>
                                        <p:tgtEl>
                                          <p:spTgt spid="9235"/>
                                        </p:tgtEl>
                                        <p:attrNameLst>
                                          <p:attrName>ppt_x</p:attrName>
                                        </p:attrNameLst>
                                      </p:cBhvr>
                                      <p:tavLst>
                                        <p:tav tm="0">
                                          <p:val>
                                            <p:strVal val="#ppt_x"/>
                                          </p:val>
                                        </p:tav>
                                        <p:tav tm="100000">
                                          <p:val>
                                            <p:strVal val="#ppt_x"/>
                                          </p:val>
                                        </p:tav>
                                      </p:tavLst>
                                    </p:anim>
                                    <p:anim calcmode="lin" valueType="num">
                                      <p:cBhvr additive="base">
                                        <p:cTn id="62" dur="500" fill="hold"/>
                                        <p:tgtEl>
                                          <p:spTgt spid="923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233"/>
                                        </p:tgtEl>
                                        <p:attrNameLst>
                                          <p:attrName>style.visibility</p:attrName>
                                        </p:attrNameLst>
                                      </p:cBhvr>
                                      <p:to>
                                        <p:strVal val="visible"/>
                                      </p:to>
                                    </p:set>
                                    <p:anim calcmode="lin" valueType="num">
                                      <p:cBhvr additive="base">
                                        <p:cTn id="65" dur="500" fill="hold"/>
                                        <p:tgtEl>
                                          <p:spTgt spid="9233"/>
                                        </p:tgtEl>
                                        <p:attrNameLst>
                                          <p:attrName>ppt_x</p:attrName>
                                        </p:attrNameLst>
                                      </p:cBhvr>
                                      <p:tavLst>
                                        <p:tav tm="0">
                                          <p:val>
                                            <p:strVal val="#ppt_x"/>
                                          </p:val>
                                        </p:tav>
                                        <p:tav tm="100000">
                                          <p:val>
                                            <p:strVal val="#ppt_x"/>
                                          </p:val>
                                        </p:tav>
                                      </p:tavLst>
                                    </p:anim>
                                    <p:anim calcmode="lin" valueType="num">
                                      <p:cBhvr additive="base">
                                        <p:cTn id="66" dur="500" fill="hold"/>
                                        <p:tgtEl>
                                          <p:spTgt spid="9233"/>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236"/>
                                        </p:tgtEl>
                                        <p:attrNameLst>
                                          <p:attrName>style.visibility</p:attrName>
                                        </p:attrNameLst>
                                      </p:cBhvr>
                                      <p:to>
                                        <p:strVal val="visible"/>
                                      </p:to>
                                    </p:set>
                                    <p:anim calcmode="lin" valueType="num">
                                      <p:cBhvr additive="base">
                                        <p:cTn id="71" dur="500" fill="hold"/>
                                        <p:tgtEl>
                                          <p:spTgt spid="9236"/>
                                        </p:tgtEl>
                                        <p:attrNameLst>
                                          <p:attrName>ppt_x</p:attrName>
                                        </p:attrNameLst>
                                      </p:cBhvr>
                                      <p:tavLst>
                                        <p:tav tm="0">
                                          <p:val>
                                            <p:strVal val="#ppt_x"/>
                                          </p:val>
                                        </p:tav>
                                        <p:tav tm="100000">
                                          <p:val>
                                            <p:strVal val="#ppt_x"/>
                                          </p:val>
                                        </p:tav>
                                      </p:tavLst>
                                    </p:anim>
                                    <p:anim calcmode="lin" valueType="num">
                                      <p:cBhvr additive="base">
                                        <p:cTn id="72" dur="500" fill="hold"/>
                                        <p:tgtEl>
                                          <p:spTgt spid="9236"/>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237"/>
                                        </p:tgtEl>
                                        <p:attrNameLst>
                                          <p:attrName>style.visibility</p:attrName>
                                        </p:attrNameLst>
                                      </p:cBhvr>
                                      <p:to>
                                        <p:strVal val="visible"/>
                                      </p:to>
                                    </p:set>
                                    <p:anim calcmode="lin" valueType="num">
                                      <p:cBhvr additive="base">
                                        <p:cTn id="77" dur="500" fill="hold"/>
                                        <p:tgtEl>
                                          <p:spTgt spid="9237"/>
                                        </p:tgtEl>
                                        <p:attrNameLst>
                                          <p:attrName>ppt_x</p:attrName>
                                        </p:attrNameLst>
                                      </p:cBhvr>
                                      <p:tavLst>
                                        <p:tav tm="0">
                                          <p:val>
                                            <p:strVal val="#ppt_x"/>
                                          </p:val>
                                        </p:tav>
                                        <p:tav tm="100000">
                                          <p:val>
                                            <p:strVal val="#ppt_x"/>
                                          </p:val>
                                        </p:tav>
                                      </p:tavLst>
                                    </p:anim>
                                    <p:anim calcmode="lin" valueType="num">
                                      <p:cBhvr additive="base">
                                        <p:cTn id="78" dur="500" fill="hold"/>
                                        <p:tgtEl>
                                          <p:spTgt spid="92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238"/>
                                        </p:tgtEl>
                                        <p:attrNameLst>
                                          <p:attrName>style.visibility</p:attrName>
                                        </p:attrNameLst>
                                      </p:cBhvr>
                                      <p:to>
                                        <p:strVal val="visible"/>
                                      </p:to>
                                    </p:set>
                                    <p:anim calcmode="lin" valueType="num">
                                      <p:cBhvr additive="base">
                                        <p:cTn id="81" dur="500" fill="hold"/>
                                        <p:tgtEl>
                                          <p:spTgt spid="9238"/>
                                        </p:tgtEl>
                                        <p:attrNameLst>
                                          <p:attrName>ppt_x</p:attrName>
                                        </p:attrNameLst>
                                      </p:cBhvr>
                                      <p:tavLst>
                                        <p:tav tm="0">
                                          <p:val>
                                            <p:strVal val="#ppt_x"/>
                                          </p:val>
                                        </p:tav>
                                        <p:tav tm="100000">
                                          <p:val>
                                            <p:strVal val="#ppt_x"/>
                                          </p:val>
                                        </p:tav>
                                      </p:tavLst>
                                    </p:anim>
                                    <p:anim calcmode="lin" valueType="num">
                                      <p:cBhvr additive="base">
                                        <p:cTn id="82" dur="500" fill="hold"/>
                                        <p:tgtEl>
                                          <p:spTgt spid="9238"/>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9240"/>
                                        </p:tgtEl>
                                        <p:attrNameLst>
                                          <p:attrName>style.visibility</p:attrName>
                                        </p:attrNameLst>
                                      </p:cBhvr>
                                      <p:to>
                                        <p:strVal val="visible"/>
                                      </p:to>
                                    </p:set>
                                    <p:anim calcmode="lin" valueType="num">
                                      <p:cBhvr additive="base">
                                        <p:cTn id="87" dur="500" fill="hold"/>
                                        <p:tgtEl>
                                          <p:spTgt spid="9240"/>
                                        </p:tgtEl>
                                        <p:attrNameLst>
                                          <p:attrName>ppt_x</p:attrName>
                                        </p:attrNameLst>
                                      </p:cBhvr>
                                      <p:tavLst>
                                        <p:tav tm="0">
                                          <p:val>
                                            <p:strVal val="#ppt_x"/>
                                          </p:val>
                                        </p:tav>
                                        <p:tav tm="100000">
                                          <p:val>
                                            <p:strVal val="#ppt_x"/>
                                          </p:val>
                                        </p:tav>
                                      </p:tavLst>
                                    </p:anim>
                                    <p:anim calcmode="lin" valueType="num">
                                      <p:cBhvr additive="base">
                                        <p:cTn id="88" dur="500" fill="hold"/>
                                        <p:tgtEl>
                                          <p:spTgt spid="9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P spid="9223" grpId="0" autoUpdateAnimBg="0"/>
      <p:bldP spid="9224" grpId="0" autoUpdateAnimBg="0"/>
      <p:bldP spid="9225" grpId="0" autoUpdateAnimBg="0"/>
      <p:bldP spid="9226" grpId="0" animBg="1"/>
      <p:bldP spid="9227" grpId="0" animBg="1"/>
      <p:bldP spid="9228" grpId="0" autoUpdateAnimBg="0"/>
      <p:bldP spid="9229" grpId="0" autoUpdateAnimBg="0"/>
      <p:bldP spid="9230" grpId="0" autoUpdateAnimBg="0"/>
      <p:bldP spid="9231" grpId="0" autoUpdateAnimBg="0"/>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P spid="924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630238" y="1405285"/>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  </a:t>
            </a:r>
            <a:r>
              <a:rPr kumimoji="1" lang="en-US" altLang="zh-CN" sz="3600">
                <a:solidFill>
                  <a:schemeClr val="bg1"/>
                </a:solidFill>
                <a:latin typeface="Times New Roman" pitchFamily="18" charset="0"/>
                <a:ea typeface="华文新魏"/>
                <a:cs typeface="华文新魏"/>
              </a:rPr>
              <a:t>Cu+  HNO</a:t>
            </a:r>
            <a:r>
              <a:rPr kumimoji="1" lang="en-US" altLang="zh-CN" sz="3600" baseline="-25000">
                <a:solidFill>
                  <a:schemeClr val="bg1"/>
                </a:solidFill>
                <a:latin typeface="Times New Roman" pitchFamily="18" charset="0"/>
                <a:ea typeface="华文新魏"/>
                <a:cs typeface="华文新魏"/>
              </a:rPr>
              <a:t>3</a:t>
            </a:r>
            <a:r>
              <a:rPr kumimoji="1" lang="en-US" altLang="zh-CN" sz="3600">
                <a:solidFill>
                  <a:schemeClr val="bg1"/>
                </a:solidFill>
                <a:latin typeface="Times New Roman" pitchFamily="18" charset="0"/>
                <a:ea typeface="华文新魏"/>
                <a:cs typeface="华文新魏"/>
              </a:rPr>
              <a:t>—   Cu(NO</a:t>
            </a:r>
            <a:r>
              <a:rPr kumimoji="1" lang="en-US" altLang="zh-CN" sz="3600" baseline="-25000">
                <a:solidFill>
                  <a:schemeClr val="bg1"/>
                </a:solidFill>
                <a:latin typeface="Times New Roman" pitchFamily="18" charset="0"/>
                <a:ea typeface="华文新魏"/>
                <a:cs typeface="华文新魏"/>
              </a:rPr>
              <a:t>3</a:t>
            </a:r>
            <a:r>
              <a:rPr kumimoji="1" lang="en-US" altLang="zh-CN" sz="3600">
                <a:solidFill>
                  <a:schemeClr val="bg1"/>
                </a:solidFill>
                <a:latin typeface="Times New Roman" pitchFamily="18" charset="0"/>
                <a:ea typeface="华文新魏"/>
                <a:cs typeface="华文新魏"/>
              </a:rPr>
              <a:t>)</a:t>
            </a:r>
            <a:r>
              <a:rPr kumimoji="1" lang="en-US" altLang="zh-CN" sz="3600" baseline="-25000">
                <a:solidFill>
                  <a:schemeClr val="bg1"/>
                </a:solidFill>
                <a:latin typeface="Times New Roman" pitchFamily="18" charset="0"/>
                <a:ea typeface="华文新魏"/>
                <a:cs typeface="华文新魏"/>
              </a:rPr>
              <a:t>2</a:t>
            </a:r>
            <a:r>
              <a:rPr kumimoji="1" lang="en-US" altLang="zh-CN" sz="3600">
                <a:solidFill>
                  <a:schemeClr val="bg1"/>
                </a:solidFill>
                <a:latin typeface="Times New Roman" pitchFamily="18" charset="0"/>
                <a:ea typeface="华文新魏"/>
                <a:cs typeface="华文新魏"/>
              </a:rPr>
              <a:t>+  NO↑ +  H</a:t>
            </a:r>
            <a:r>
              <a:rPr kumimoji="1" lang="en-US" altLang="zh-CN" sz="3600" baseline="-25000">
                <a:solidFill>
                  <a:schemeClr val="bg1"/>
                </a:solidFill>
                <a:latin typeface="Times New Roman" pitchFamily="18" charset="0"/>
                <a:ea typeface="华文新魏"/>
                <a:cs typeface="华文新魏"/>
              </a:rPr>
              <a:t>2</a:t>
            </a:r>
            <a:r>
              <a:rPr kumimoji="1" lang="en-US" altLang="zh-CN" sz="3600">
                <a:solidFill>
                  <a:schemeClr val="bg1"/>
                </a:solidFill>
                <a:latin typeface="Times New Roman" pitchFamily="18" charset="0"/>
                <a:ea typeface="华文新魏"/>
                <a:cs typeface="华文新魏"/>
              </a:rPr>
              <a:t>O</a:t>
            </a:r>
            <a:r>
              <a:rPr kumimoji="1" lang="en-US" altLang="zh-CN" sz="4000">
                <a:solidFill>
                  <a:schemeClr val="bg1"/>
                </a:solidFill>
                <a:latin typeface="Times New Roman" pitchFamily="18" charset="0"/>
                <a:ea typeface="华文新魏"/>
                <a:cs typeface="华文新魏"/>
              </a:rPr>
              <a:t>  </a:t>
            </a:r>
          </a:p>
        </p:txBody>
      </p:sp>
      <p:sp>
        <p:nvSpPr>
          <p:cNvPr id="22" name="Text Box 3"/>
          <p:cNvSpPr txBox="1">
            <a:spLocks noChangeArrowheads="1"/>
          </p:cNvSpPr>
          <p:nvPr/>
        </p:nvSpPr>
        <p:spPr bwMode="auto">
          <a:xfrm>
            <a:off x="1103313" y="1268760"/>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solidFill>
                  <a:schemeClr val="bg1"/>
                </a:solidFill>
                <a:latin typeface="Times New Roman" pitchFamily="18" charset="0"/>
                <a:ea typeface="华文新魏"/>
                <a:cs typeface="华文新魏"/>
              </a:rPr>
              <a:t>0                 +5                       +2                              +2</a:t>
            </a:r>
          </a:p>
        </p:txBody>
      </p:sp>
      <p:sp>
        <p:nvSpPr>
          <p:cNvPr id="23" name="Line 4"/>
          <p:cNvSpPr>
            <a:spLocks noChangeShapeType="1"/>
          </p:cNvSpPr>
          <p:nvPr/>
        </p:nvSpPr>
        <p:spPr bwMode="auto">
          <a:xfrm flipV="1">
            <a:off x="4186238" y="2032348"/>
            <a:ext cx="11112" cy="622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24" name="Line 5"/>
          <p:cNvSpPr>
            <a:spLocks noChangeShapeType="1"/>
          </p:cNvSpPr>
          <p:nvPr/>
        </p:nvSpPr>
        <p:spPr bwMode="auto">
          <a:xfrm>
            <a:off x="6407150" y="2006948"/>
            <a:ext cx="0" cy="6159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25" name="Text Box 6"/>
          <p:cNvSpPr txBox="1">
            <a:spLocks noChangeArrowheads="1"/>
          </p:cNvSpPr>
          <p:nvPr/>
        </p:nvSpPr>
        <p:spPr bwMode="auto">
          <a:xfrm>
            <a:off x="4197350" y="2078385"/>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2</a:t>
            </a:r>
          </a:p>
        </p:txBody>
      </p:sp>
      <p:sp>
        <p:nvSpPr>
          <p:cNvPr id="26" name="Text Box 7"/>
          <p:cNvSpPr txBox="1">
            <a:spLocks noChangeArrowheads="1"/>
          </p:cNvSpPr>
          <p:nvPr/>
        </p:nvSpPr>
        <p:spPr bwMode="auto">
          <a:xfrm>
            <a:off x="6372225" y="200694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3</a:t>
            </a:r>
          </a:p>
        </p:txBody>
      </p:sp>
      <p:sp>
        <p:nvSpPr>
          <p:cNvPr id="27" name="Text Box 8"/>
          <p:cNvSpPr txBox="1">
            <a:spLocks noChangeArrowheads="1"/>
          </p:cNvSpPr>
          <p:nvPr/>
        </p:nvSpPr>
        <p:spPr bwMode="auto">
          <a:xfrm>
            <a:off x="4349750" y="207838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×3</a:t>
            </a:r>
          </a:p>
        </p:txBody>
      </p:sp>
      <p:sp>
        <p:nvSpPr>
          <p:cNvPr id="28" name="Text Box 9"/>
          <p:cNvSpPr txBox="1">
            <a:spLocks noChangeArrowheads="1"/>
          </p:cNvSpPr>
          <p:nvPr/>
        </p:nvSpPr>
        <p:spPr bwMode="auto">
          <a:xfrm>
            <a:off x="6540500" y="200694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×2</a:t>
            </a:r>
          </a:p>
        </p:txBody>
      </p:sp>
      <p:sp>
        <p:nvSpPr>
          <p:cNvPr id="29" name="Text Box 10"/>
          <p:cNvSpPr txBox="1">
            <a:spLocks noChangeArrowheads="1"/>
          </p:cNvSpPr>
          <p:nvPr/>
        </p:nvSpPr>
        <p:spPr bwMode="auto">
          <a:xfrm>
            <a:off x="3638550" y="147196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3</a:t>
            </a:r>
          </a:p>
        </p:txBody>
      </p:sp>
      <p:sp>
        <p:nvSpPr>
          <p:cNvPr id="30" name="Text Box 11"/>
          <p:cNvSpPr txBox="1">
            <a:spLocks noChangeArrowheads="1"/>
          </p:cNvSpPr>
          <p:nvPr/>
        </p:nvSpPr>
        <p:spPr bwMode="auto">
          <a:xfrm>
            <a:off x="5924550" y="145926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2</a:t>
            </a:r>
          </a:p>
        </p:txBody>
      </p:sp>
      <p:sp>
        <p:nvSpPr>
          <p:cNvPr id="31" name="Text Box 12"/>
          <p:cNvSpPr txBox="1">
            <a:spLocks noChangeArrowheads="1"/>
          </p:cNvSpPr>
          <p:nvPr/>
        </p:nvSpPr>
        <p:spPr bwMode="auto">
          <a:xfrm>
            <a:off x="612775" y="1470373"/>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3</a:t>
            </a:r>
          </a:p>
        </p:txBody>
      </p:sp>
      <p:sp>
        <p:nvSpPr>
          <p:cNvPr id="32" name="Text Box 13"/>
          <p:cNvSpPr txBox="1">
            <a:spLocks noChangeArrowheads="1"/>
          </p:cNvSpPr>
          <p:nvPr/>
        </p:nvSpPr>
        <p:spPr bwMode="auto">
          <a:xfrm>
            <a:off x="1693863" y="1483073"/>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8</a:t>
            </a:r>
          </a:p>
        </p:txBody>
      </p:sp>
      <p:sp>
        <p:nvSpPr>
          <p:cNvPr id="33" name="Text Box 14"/>
          <p:cNvSpPr txBox="1">
            <a:spLocks noChangeArrowheads="1"/>
          </p:cNvSpPr>
          <p:nvPr/>
        </p:nvSpPr>
        <p:spPr bwMode="auto">
          <a:xfrm>
            <a:off x="7362825" y="145291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4</a:t>
            </a:r>
          </a:p>
        </p:txBody>
      </p:sp>
      <p:sp>
        <p:nvSpPr>
          <p:cNvPr id="34" name="Line 15"/>
          <p:cNvSpPr>
            <a:spLocks noChangeShapeType="1"/>
          </p:cNvSpPr>
          <p:nvPr/>
        </p:nvSpPr>
        <p:spPr bwMode="auto">
          <a:xfrm>
            <a:off x="3170238" y="1725960"/>
            <a:ext cx="457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36" name="Text Box 17"/>
          <p:cNvSpPr txBox="1">
            <a:spLocks noChangeArrowheads="1"/>
          </p:cNvSpPr>
          <p:nvPr/>
        </p:nvSpPr>
        <p:spPr bwMode="auto">
          <a:xfrm>
            <a:off x="539750" y="2784823"/>
            <a:ext cx="7889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  </a:t>
            </a:r>
            <a:r>
              <a:rPr kumimoji="1" lang="en-US" altLang="zh-CN" sz="4000">
                <a:solidFill>
                  <a:schemeClr val="bg1"/>
                </a:solidFill>
                <a:latin typeface="Times New Roman" pitchFamily="18" charset="0"/>
                <a:ea typeface="华文新魏"/>
                <a:cs typeface="华文新魏"/>
              </a:rPr>
              <a:t>Cu(NO</a:t>
            </a:r>
            <a:r>
              <a:rPr kumimoji="1" lang="en-US" altLang="zh-CN" sz="4000" baseline="-25000">
                <a:solidFill>
                  <a:schemeClr val="bg1"/>
                </a:solidFill>
                <a:latin typeface="Times New Roman" pitchFamily="18" charset="0"/>
                <a:ea typeface="华文新魏"/>
                <a:cs typeface="华文新魏"/>
              </a:rPr>
              <a:t>3</a:t>
            </a:r>
            <a:r>
              <a:rPr kumimoji="1" lang="en-US" altLang="zh-CN" sz="4000">
                <a:solidFill>
                  <a:schemeClr val="bg1"/>
                </a:solidFill>
                <a:latin typeface="Times New Roman" pitchFamily="18" charset="0"/>
                <a:ea typeface="华文新魏"/>
                <a:cs typeface="华文新魏"/>
              </a:rPr>
              <a:t>)</a:t>
            </a:r>
            <a:r>
              <a:rPr kumimoji="1" lang="en-US" altLang="zh-CN" sz="4000" baseline="-25000">
                <a:solidFill>
                  <a:schemeClr val="bg1"/>
                </a:solidFill>
                <a:latin typeface="Times New Roman" pitchFamily="18" charset="0"/>
                <a:ea typeface="华文新魏"/>
                <a:cs typeface="华文新魏"/>
              </a:rPr>
              <a:t>2 </a:t>
            </a:r>
            <a:r>
              <a:rPr kumimoji="1" lang="en-US" altLang="zh-CN" sz="4000">
                <a:solidFill>
                  <a:schemeClr val="bg1"/>
                </a:solidFill>
                <a:latin typeface="Times New Roman" pitchFamily="18" charset="0"/>
                <a:ea typeface="华文新魏"/>
                <a:cs typeface="华文新魏"/>
              </a:rPr>
              <a:t>—   CuO +   NO</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a:t>
            </a:r>
            <a:r>
              <a:rPr kumimoji="1" lang="en-US" altLang="zh-CN" sz="4000" baseline="-25000">
                <a:solidFill>
                  <a:schemeClr val="bg1"/>
                </a:solidFill>
                <a:latin typeface="Times New Roman" pitchFamily="18" charset="0"/>
                <a:ea typeface="华文新魏"/>
                <a:cs typeface="华文新魏"/>
              </a:rPr>
              <a:t> </a:t>
            </a:r>
            <a:r>
              <a:rPr kumimoji="1" lang="en-US" altLang="zh-CN" sz="4000">
                <a:solidFill>
                  <a:schemeClr val="bg1"/>
                </a:solidFill>
                <a:latin typeface="Times New Roman" pitchFamily="18" charset="0"/>
                <a:ea typeface="华文新魏"/>
                <a:cs typeface="华文新魏"/>
              </a:rPr>
              <a:t>+ O</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a:t>
            </a:r>
            <a:endParaRPr kumimoji="1" lang="en-US" altLang="zh-CN" sz="2400">
              <a:solidFill>
                <a:schemeClr val="bg1"/>
              </a:solidFill>
            </a:endParaRPr>
          </a:p>
        </p:txBody>
      </p:sp>
      <p:sp>
        <p:nvSpPr>
          <p:cNvPr id="37" name="Text Box 18"/>
          <p:cNvSpPr txBox="1">
            <a:spLocks noChangeArrowheads="1"/>
          </p:cNvSpPr>
          <p:nvPr/>
        </p:nvSpPr>
        <p:spPr bwMode="auto">
          <a:xfrm>
            <a:off x="1608138" y="265464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solidFill>
                  <a:schemeClr val="bg1"/>
                </a:solidFill>
                <a:latin typeface="Times New Roman" pitchFamily="18" charset="0"/>
                <a:ea typeface="华文新魏"/>
                <a:cs typeface="华文新魏"/>
              </a:rPr>
              <a:t> +5 </a:t>
            </a:r>
            <a:r>
              <a:rPr kumimoji="1" lang="zh-CN" altLang="en-US" sz="2000">
                <a:solidFill>
                  <a:schemeClr val="bg1"/>
                </a:solidFill>
                <a:latin typeface="Times New Roman" pitchFamily="18" charset="0"/>
                <a:ea typeface="华文新魏"/>
                <a:cs typeface="华文新魏"/>
              </a:rPr>
              <a:t>－</a:t>
            </a:r>
            <a:r>
              <a:rPr kumimoji="1" lang="en-US" altLang="zh-CN" sz="2000">
                <a:solidFill>
                  <a:schemeClr val="bg1"/>
                </a:solidFill>
                <a:latin typeface="Times New Roman" pitchFamily="18" charset="0"/>
                <a:ea typeface="华文新魏"/>
                <a:cs typeface="华文新魏"/>
              </a:rPr>
              <a:t>2                                                   +4                     0                                 </a:t>
            </a:r>
          </a:p>
        </p:txBody>
      </p:sp>
      <p:sp>
        <p:nvSpPr>
          <p:cNvPr id="38" name="Line 19"/>
          <p:cNvSpPr>
            <a:spLocks noChangeShapeType="1"/>
          </p:cNvSpPr>
          <p:nvPr/>
        </p:nvSpPr>
        <p:spPr bwMode="auto">
          <a:xfrm flipV="1">
            <a:off x="7596188" y="3446810"/>
            <a:ext cx="0" cy="685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39" name="Line 20"/>
          <p:cNvSpPr>
            <a:spLocks noChangeShapeType="1"/>
          </p:cNvSpPr>
          <p:nvPr/>
        </p:nvSpPr>
        <p:spPr bwMode="auto">
          <a:xfrm>
            <a:off x="5873750" y="3459510"/>
            <a:ext cx="0" cy="685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40" name="Text Box 21"/>
          <p:cNvSpPr txBox="1">
            <a:spLocks noChangeArrowheads="1"/>
          </p:cNvSpPr>
          <p:nvPr/>
        </p:nvSpPr>
        <p:spPr bwMode="auto">
          <a:xfrm>
            <a:off x="5921375" y="3524598"/>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1</a:t>
            </a:r>
          </a:p>
        </p:txBody>
      </p:sp>
      <p:sp>
        <p:nvSpPr>
          <p:cNvPr id="41" name="Text Box 22"/>
          <p:cNvSpPr txBox="1">
            <a:spLocks noChangeArrowheads="1"/>
          </p:cNvSpPr>
          <p:nvPr/>
        </p:nvSpPr>
        <p:spPr bwMode="auto">
          <a:xfrm>
            <a:off x="7618413" y="359603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4</a:t>
            </a:r>
          </a:p>
        </p:txBody>
      </p:sp>
      <p:sp>
        <p:nvSpPr>
          <p:cNvPr id="42" name="Text Box 23"/>
          <p:cNvSpPr txBox="1">
            <a:spLocks noChangeArrowheads="1"/>
          </p:cNvSpPr>
          <p:nvPr/>
        </p:nvSpPr>
        <p:spPr bwMode="auto">
          <a:xfrm>
            <a:off x="6040438" y="3502373"/>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a:solidFill>
                  <a:schemeClr val="bg1"/>
                </a:solidFill>
                <a:latin typeface="Times New Roman" pitchFamily="18" charset="0"/>
                <a:ea typeface="华文新魏"/>
                <a:cs typeface="华文新魏"/>
              </a:rPr>
              <a:t>×4</a:t>
            </a:r>
          </a:p>
        </p:txBody>
      </p:sp>
      <p:sp>
        <p:nvSpPr>
          <p:cNvPr id="43" name="Text Box 24"/>
          <p:cNvSpPr txBox="1">
            <a:spLocks noChangeArrowheads="1"/>
          </p:cNvSpPr>
          <p:nvPr/>
        </p:nvSpPr>
        <p:spPr bwMode="auto">
          <a:xfrm>
            <a:off x="5264150" y="2861023"/>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4</a:t>
            </a:r>
          </a:p>
        </p:txBody>
      </p:sp>
      <p:sp>
        <p:nvSpPr>
          <p:cNvPr id="44" name="Text Box 25"/>
          <p:cNvSpPr txBox="1">
            <a:spLocks noChangeArrowheads="1"/>
          </p:cNvSpPr>
          <p:nvPr/>
        </p:nvSpPr>
        <p:spPr bwMode="auto">
          <a:xfrm>
            <a:off x="569913" y="2832448"/>
            <a:ext cx="83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2</a:t>
            </a:r>
          </a:p>
        </p:txBody>
      </p:sp>
      <p:sp>
        <p:nvSpPr>
          <p:cNvPr id="45" name="Text Box 26"/>
          <p:cNvSpPr txBox="1">
            <a:spLocks noChangeArrowheads="1"/>
          </p:cNvSpPr>
          <p:nvPr/>
        </p:nvSpPr>
        <p:spPr bwMode="auto">
          <a:xfrm>
            <a:off x="3500438" y="2840385"/>
            <a:ext cx="68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2</a:t>
            </a:r>
          </a:p>
        </p:txBody>
      </p:sp>
      <p:sp>
        <p:nvSpPr>
          <p:cNvPr id="46" name="Line 27"/>
          <p:cNvSpPr>
            <a:spLocks noChangeShapeType="1"/>
          </p:cNvSpPr>
          <p:nvPr/>
        </p:nvSpPr>
        <p:spPr bwMode="auto">
          <a:xfrm>
            <a:off x="3021013" y="3157885"/>
            <a:ext cx="5334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Tree>
    <p:extLst>
      <p:ext uri="{BB962C8B-B14F-4D97-AF65-F5344CB8AC3E}">
        <p14:creationId xmlns:p14="http://schemas.microsoft.com/office/powerpoint/2010/main" val="2024762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dissolve">
                                      <p:cBhvr>
                                        <p:cTn id="57" dur="500"/>
                                        <p:tgtEl>
                                          <p:spTgt spid="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dissolve">
                                      <p:cBhvr>
                                        <p:cTn id="62" dur="500"/>
                                        <p:tgtEl>
                                          <p:spTgt spid="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dissolve">
                                      <p:cBhvr>
                                        <p:cTn id="77" dur="500"/>
                                        <p:tgtEl>
                                          <p:spTgt spid="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dissolve">
                                      <p:cBhvr>
                                        <p:cTn id="87" dur="500"/>
                                        <p:tgtEl>
                                          <p:spTgt spid="3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dissolve">
                                      <p:cBhvr>
                                        <p:cTn id="92" dur="500"/>
                                        <p:tgtEl>
                                          <p:spTgt spid="3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dissolve">
                                      <p:cBhvr>
                                        <p:cTn id="97" dur="500"/>
                                        <p:tgtEl>
                                          <p:spTgt spid="4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dissolve">
                                      <p:cBhvr>
                                        <p:cTn id="112" dur="500"/>
                                        <p:tgtEl>
                                          <p:spTgt spid="4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dissolve">
                                      <p:cBhvr>
                                        <p:cTn id="117" dur="500"/>
                                        <p:tgtEl>
                                          <p:spTgt spid="4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dissolve">
                                      <p:cBhvr>
                                        <p:cTn id="122" dur="500"/>
                                        <p:tgtEl>
                                          <p:spTgt spid="4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dissolve">
                                      <p:cBhvr>
                                        <p:cTn id="1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P spid="23" grpId="0" animBg="1"/>
      <p:bldP spid="24" grpId="0" animBg="1"/>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nimBg="1"/>
      <p:bldP spid="36" grpId="0" autoUpdateAnimBg="0"/>
      <p:bldP spid="37" grpId="0" autoUpdateAnimBg="0"/>
      <p:bldP spid="38" grpId="0" animBg="1"/>
      <p:bldP spid="39" grpId="0" animBg="1"/>
      <p:bldP spid="40" grpId="0" autoUpdateAnimBg="0"/>
      <p:bldP spid="41" grpId="0" autoUpdateAnimBg="0"/>
      <p:bldP spid="42" grpId="0" autoUpdateAnimBg="0"/>
      <p:bldP spid="43" grpId="0" autoUpdateAnimBg="0"/>
      <p:bldP spid="44" grpId="0" autoUpdateAnimBg="0"/>
      <p:bldP spid="45" grpId="0" autoUpdateAnimBg="0"/>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2" name="Rectangle 2"/>
          <p:cNvSpPr>
            <a:spLocks noChangeArrowheads="1"/>
          </p:cNvSpPr>
          <p:nvPr/>
        </p:nvSpPr>
        <p:spPr bwMode="auto">
          <a:xfrm>
            <a:off x="323850" y="1484313"/>
            <a:ext cx="849630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a:lnSpc>
                <a:spcPct val="90000"/>
              </a:lnSpc>
              <a:buFontTx/>
              <a:buNone/>
            </a:pPr>
            <a:r>
              <a:rPr lang="zh-CN" altLang="zh-CN" sz="3600" b="1">
                <a:latin typeface="宋体" pitchFamily="2" charset="-122"/>
                <a:cs typeface="Times New Roman" pitchFamily="18" charset="0"/>
              </a:rPr>
              <a:t> </a:t>
            </a:r>
            <a:r>
              <a:rPr lang="zh-CN" altLang="zh-CN" sz="4000" b="1">
                <a:latin typeface="宋体" pitchFamily="2" charset="-122"/>
                <a:cs typeface="Times New Roman" pitchFamily="18" charset="0"/>
              </a:rPr>
              <a:t>①</a:t>
            </a:r>
            <a:r>
              <a:rPr lang="zh-CN" altLang="zh-CN" sz="4000" b="1">
                <a:cs typeface="Times New Roman" pitchFamily="18" charset="0"/>
              </a:rPr>
              <a:t>先配</a:t>
            </a:r>
            <a:r>
              <a:rPr lang="zh-CN" altLang="zh-CN" sz="4000" b="1">
                <a:solidFill>
                  <a:srgbClr val="D60093"/>
                </a:solidFill>
                <a:ea typeface="华文行楷" pitchFamily="2" charset="-122"/>
              </a:rPr>
              <a:t>氧化剂</a:t>
            </a:r>
            <a:r>
              <a:rPr lang="zh-CN" altLang="zh-CN" sz="4000" b="1">
                <a:solidFill>
                  <a:schemeClr val="accent2"/>
                </a:solidFill>
                <a:cs typeface="Times New Roman" pitchFamily="18" charset="0"/>
              </a:rPr>
              <a:t>、</a:t>
            </a:r>
            <a:r>
              <a:rPr lang="zh-CN" altLang="zh-CN" sz="4000" b="1">
                <a:solidFill>
                  <a:srgbClr val="FF0000"/>
                </a:solidFill>
                <a:ea typeface="华文行楷" pitchFamily="2" charset="-122"/>
              </a:rPr>
              <a:t>还原剂</a:t>
            </a:r>
            <a:r>
              <a:rPr lang="zh-CN" altLang="zh-CN" sz="4000" b="1">
                <a:cs typeface="Times New Roman" pitchFamily="18" charset="0"/>
              </a:rPr>
              <a:t>及</a:t>
            </a:r>
            <a:r>
              <a:rPr lang="zh-CN" altLang="zh-CN" sz="4000" b="1">
                <a:solidFill>
                  <a:srgbClr val="D60093"/>
                </a:solidFill>
                <a:ea typeface="华文行楷" pitchFamily="2" charset="-122"/>
              </a:rPr>
              <a:t>还原产物</a:t>
            </a:r>
            <a:r>
              <a:rPr lang="zh-CN" altLang="zh-CN" sz="4000" b="1">
                <a:solidFill>
                  <a:schemeClr val="accent2"/>
                </a:solidFill>
                <a:cs typeface="Times New Roman" pitchFamily="18" charset="0"/>
              </a:rPr>
              <a:t>与</a:t>
            </a:r>
            <a:r>
              <a:rPr lang="zh-CN" altLang="zh-CN" sz="4000" b="1">
                <a:solidFill>
                  <a:srgbClr val="FF0000"/>
                </a:solidFill>
                <a:ea typeface="华文行楷" pitchFamily="2" charset="-122"/>
              </a:rPr>
              <a:t>氧化产物</a:t>
            </a:r>
            <a:r>
              <a:rPr lang="zh-CN" altLang="zh-CN" sz="4000" b="1">
                <a:cs typeface="Times New Roman" pitchFamily="18" charset="0"/>
              </a:rPr>
              <a:t>；</a:t>
            </a:r>
            <a:r>
              <a:rPr lang="zh-CN" altLang="zh-CN" sz="3600" b="1">
                <a:latin typeface="宋体" pitchFamily="2" charset="-122"/>
                <a:cs typeface="Times New Roman" pitchFamily="18" charset="0"/>
              </a:rPr>
              <a:t> </a:t>
            </a:r>
            <a:endParaRPr lang="zh-CN" altLang="zh-CN" sz="3600" b="1">
              <a:cs typeface="Times New Roman" pitchFamily="18" charset="0"/>
            </a:endParaRPr>
          </a:p>
        </p:txBody>
      </p:sp>
      <p:sp>
        <p:nvSpPr>
          <p:cNvPr id="10243" name="Rectangle 3"/>
          <p:cNvSpPr>
            <a:spLocks noChangeArrowheads="1"/>
          </p:cNvSpPr>
          <p:nvPr/>
        </p:nvSpPr>
        <p:spPr bwMode="auto">
          <a:xfrm>
            <a:off x="107504" y="846138"/>
            <a:ext cx="49688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zh-CN" sz="3600" b="1" dirty="0">
                <a:latin typeface="Arial" pitchFamily="34" charset="0"/>
              </a:rPr>
              <a:t> (三） 、缺项配平：</a:t>
            </a:r>
          </a:p>
        </p:txBody>
      </p:sp>
      <p:sp>
        <p:nvSpPr>
          <p:cNvPr id="10244" name="Rectangle 4"/>
          <p:cNvSpPr>
            <a:spLocks noChangeArrowheads="1"/>
          </p:cNvSpPr>
          <p:nvPr/>
        </p:nvSpPr>
        <p:spPr bwMode="auto">
          <a:xfrm>
            <a:off x="250825" y="2997200"/>
            <a:ext cx="84963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a:lnSpc>
                <a:spcPct val="90000"/>
              </a:lnSpc>
              <a:buFontTx/>
              <a:buNone/>
            </a:pPr>
            <a:r>
              <a:rPr lang="zh-CN" altLang="zh-CN" sz="3600" b="1">
                <a:latin typeface="宋体" pitchFamily="2" charset="-122"/>
                <a:cs typeface="Times New Roman" pitchFamily="18" charset="0"/>
              </a:rPr>
              <a:t> </a:t>
            </a:r>
            <a:r>
              <a:rPr lang="zh-CN" altLang="zh-CN" sz="4000" b="1">
                <a:latin typeface="宋体" pitchFamily="2" charset="-122"/>
                <a:cs typeface="Times New Roman" pitchFamily="18" charset="0"/>
              </a:rPr>
              <a:t>②</a:t>
            </a:r>
            <a:r>
              <a:rPr lang="zh-CN" altLang="zh-CN" sz="4000" b="1">
                <a:cs typeface="Times New Roman" pitchFamily="18" charset="0"/>
              </a:rPr>
              <a:t>再根据</a:t>
            </a:r>
            <a:r>
              <a:rPr lang="zh-CN" altLang="zh-CN" sz="4000" b="1">
                <a:solidFill>
                  <a:srgbClr val="FF0000"/>
                </a:solidFill>
                <a:ea typeface="华文行楷" pitchFamily="2" charset="-122"/>
              </a:rPr>
              <a:t>质量守恒、电荷守恒</a:t>
            </a:r>
            <a:r>
              <a:rPr lang="zh-CN" altLang="zh-CN" sz="4000" b="1">
                <a:cs typeface="Times New Roman" pitchFamily="18" charset="0"/>
              </a:rPr>
              <a:t>确定所缺的物质的化学式（分子或离子）</a:t>
            </a:r>
            <a:r>
              <a:rPr lang="zh-CN" altLang="zh-CN" sz="3600" b="1">
                <a:cs typeface="Times New Roman" pitchFamily="18" charset="0"/>
              </a:rPr>
              <a:t> </a:t>
            </a:r>
          </a:p>
        </p:txBody>
      </p:sp>
      <p:sp>
        <p:nvSpPr>
          <p:cNvPr id="10245" name="Rectangle 5"/>
          <p:cNvSpPr>
            <a:spLocks noChangeArrowheads="1"/>
          </p:cNvSpPr>
          <p:nvPr/>
        </p:nvSpPr>
        <p:spPr bwMode="auto">
          <a:xfrm>
            <a:off x="468313" y="4941888"/>
            <a:ext cx="77057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a:lnSpc>
                <a:spcPct val="90000"/>
              </a:lnSpc>
              <a:buFontTx/>
              <a:buNone/>
            </a:pPr>
            <a:r>
              <a:rPr lang="zh-CN" altLang="zh-CN" sz="4000" b="1">
                <a:latin typeface="宋体" pitchFamily="2" charset="-122"/>
                <a:cs typeface="Times New Roman" pitchFamily="18" charset="0"/>
              </a:rPr>
              <a:t>③</a:t>
            </a:r>
            <a:r>
              <a:rPr lang="zh-CN" altLang="zh-CN" sz="4000" b="1">
                <a:cs typeface="Times New Roman" pitchFamily="18" charset="0"/>
              </a:rPr>
              <a:t>最后</a:t>
            </a:r>
            <a:r>
              <a:rPr lang="zh-CN" altLang="zh-CN" sz="4000" b="1">
                <a:solidFill>
                  <a:srgbClr val="FF0000"/>
                </a:solidFill>
                <a:cs typeface="Times New Roman" pitchFamily="18" charset="0"/>
              </a:rPr>
              <a:t>观察配平</a:t>
            </a:r>
            <a:r>
              <a:rPr lang="zh-CN" altLang="zh-CN" sz="4000" b="1">
                <a:cs typeface="Times New Roman" pitchFamily="18" charset="0"/>
              </a:rPr>
              <a:t>其他物质系数。 </a:t>
            </a:r>
          </a:p>
        </p:txBody>
      </p:sp>
    </p:spTree>
    <p:extLst>
      <p:ext uri="{BB962C8B-B14F-4D97-AF65-F5344CB8AC3E}">
        <p14:creationId xmlns:p14="http://schemas.microsoft.com/office/powerpoint/2010/main" val="4003693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4">
                                            <p:txEl>
                                              <p:pRg st="0" end="0"/>
                                            </p:txEl>
                                          </p:spTgt>
                                        </p:tgtEl>
                                        <p:attrNameLst>
                                          <p:attrName>style.visibility</p:attrName>
                                        </p:attrNameLst>
                                      </p:cBhvr>
                                      <p:to>
                                        <p:strVal val="visible"/>
                                      </p:to>
                                    </p:set>
                                    <p:anim calcmode="lin" valueType="num">
                                      <p:cBhvr additive="base">
                                        <p:cTn id="13" dur="500" fill="hold"/>
                                        <p:tgtEl>
                                          <p:spTgt spid="102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xEl>
                                              <p:pRg st="0" end="0"/>
                                            </p:txEl>
                                          </p:spTgt>
                                        </p:tgtEl>
                                        <p:attrNameLst>
                                          <p:attrName>style.visibility</p:attrName>
                                        </p:attrNameLst>
                                      </p:cBhvr>
                                      <p:to>
                                        <p:strVal val="visible"/>
                                      </p:to>
                                    </p:set>
                                    <p:anim calcmode="lin" valueType="num">
                                      <p:cBhvr additive="base">
                                        <p:cTn id="19" dur="500" fill="hold"/>
                                        <p:tgtEl>
                                          <p:spTgt spid="1024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P spid="10244" grpId="0" build="p" autoUpdateAnimBg="0"/>
      <p:bldP spid="1024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66" name="Text Box 2"/>
          <p:cNvSpPr txBox="1">
            <a:spLocks noChangeArrowheads="1"/>
          </p:cNvSpPr>
          <p:nvPr/>
        </p:nvSpPr>
        <p:spPr bwMode="auto">
          <a:xfrm>
            <a:off x="900113" y="1123479"/>
            <a:ext cx="77771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Cr</a:t>
            </a:r>
            <a:r>
              <a:rPr lang="zh-CN" altLang="zh-CN" sz="3600" dirty="0">
                <a:latin typeface="Arial" pitchFamily="34" charset="0"/>
                <a:cs typeface="Arial" pitchFamily="34" charset="0"/>
              </a:rPr>
              <a:t>(</a:t>
            </a:r>
            <a:r>
              <a:rPr lang="zh-CN" altLang="zh-CN" sz="3600" b="1" dirty="0">
                <a:latin typeface="Arial" pitchFamily="34" charset="0"/>
              </a:rPr>
              <a:t>OH</a:t>
            </a:r>
            <a:r>
              <a:rPr lang="zh-CN" altLang="zh-CN" sz="3600" dirty="0">
                <a:latin typeface="Arial" pitchFamily="34" charset="0"/>
                <a:cs typeface="Arial" pitchFamily="34" charset="0"/>
              </a:rPr>
              <a:t>)</a:t>
            </a:r>
            <a:r>
              <a:rPr lang="zh-CN" altLang="zh-CN" sz="3600" b="1" baseline="-25000" dirty="0">
                <a:latin typeface="Arial" pitchFamily="34" charset="0"/>
              </a:rPr>
              <a:t>4</a:t>
            </a:r>
            <a:r>
              <a:rPr lang="zh-CN" altLang="zh-CN" sz="3600" b="1" baseline="30000" dirty="0">
                <a:latin typeface="Arial" pitchFamily="34" charset="0"/>
              </a:rPr>
              <a:t>- </a:t>
            </a:r>
            <a:r>
              <a:rPr lang="zh-CN" altLang="zh-CN" sz="3600" b="1" dirty="0">
                <a:latin typeface="Arial" pitchFamily="34" charset="0"/>
              </a:rPr>
              <a:t>+                  +    ClO</a:t>
            </a:r>
            <a:r>
              <a:rPr lang="zh-CN" altLang="zh-CN" sz="3600" b="1" baseline="30000" dirty="0">
                <a:latin typeface="Arial" pitchFamily="34" charset="0"/>
              </a:rPr>
              <a:t>-</a:t>
            </a:r>
            <a:r>
              <a:rPr lang="zh-CN" altLang="zh-CN" sz="3600" b="1" dirty="0">
                <a:latin typeface="Arial" pitchFamily="34" charset="0"/>
              </a:rPr>
              <a:t>—</a:t>
            </a:r>
          </a:p>
          <a:p>
            <a:pPr>
              <a:spcBef>
                <a:spcPct val="50000"/>
              </a:spcBef>
            </a:pPr>
            <a:r>
              <a:rPr lang="zh-CN" altLang="zh-CN" sz="3600" b="1" dirty="0" smtClean="0">
                <a:latin typeface="Arial" pitchFamily="34" charset="0"/>
              </a:rPr>
              <a:t>  </a:t>
            </a:r>
            <a:r>
              <a:rPr lang="zh-CN" altLang="zh-CN" sz="3600" b="1" dirty="0">
                <a:latin typeface="Arial" pitchFamily="34" charset="0"/>
              </a:rPr>
              <a:t>CrO</a:t>
            </a:r>
            <a:r>
              <a:rPr lang="zh-CN" altLang="zh-CN" sz="3600" b="1" baseline="-25000" dirty="0">
                <a:latin typeface="Arial" pitchFamily="34" charset="0"/>
              </a:rPr>
              <a:t>4</a:t>
            </a:r>
            <a:r>
              <a:rPr lang="zh-CN" altLang="zh-CN" sz="3600" b="1" baseline="30000" dirty="0">
                <a:latin typeface="Arial" pitchFamily="34" charset="0"/>
              </a:rPr>
              <a:t>2-</a:t>
            </a:r>
            <a:r>
              <a:rPr lang="zh-CN" altLang="zh-CN" sz="3600" b="1" dirty="0">
                <a:latin typeface="Arial" pitchFamily="34" charset="0"/>
              </a:rPr>
              <a:t> +    Cl</a:t>
            </a:r>
            <a:r>
              <a:rPr lang="zh-CN" altLang="zh-CN" sz="3600" b="1" baseline="30000" dirty="0">
                <a:latin typeface="Arial" pitchFamily="34" charset="0"/>
              </a:rPr>
              <a:t>- </a:t>
            </a:r>
            <a:r>
              <a:rPr lang="zh-CN" altLang="zh-CN" sz="3600" b="1" dirty="0">
                <a:latin typeface="Arial" pitchFamily="34" charset="0"/>
              </a:rPr>
              <a:t>+    H</a:t>
            </a:r>
            <a:r>
              <a:rPr lang="zh-CN" altLang="zh-CN" sz="3600" b="1" baseline="-25000" dirty="0">
                <a:latin typeface="Arial" pitchFamily="34" charset="0"/>
              </a:rPr>
              <a:t>2</a:t>
            </a:r>
            <a:r>
              <a:rPr lang="zh-CN" altLang="zh-CN" sz="3600" b="1" dirty="0">
                <a:latin typeface="Arial" pitchFamily="34" charset="0"/>
              </a:rPr>
              <a:t>O</a:t>
            </a:r>
          </a:p>
        </p:txBody>
      </p:sp>
      <p:sp>
        <p:nvSpPr>
          <p:cNvPr id="11267" name="Text Box 3"/>
          <p:cNvSpPr txBox="1">
            <a:spLocks noChangeArrowheads="1"/>
          </p:cNvSpPr>
          <p:nvPr/>
        </p:nvSpPr>
        <p:spPr bwMode="auto">
          <a:xfrm>
            <a:off x="827088" y="764704"/>
            <a:ext cx="86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1268" name="Text Box 4"/>
          <p:cNvSpPr txBox="1">
            <a:spLocks noChangeArrowheads="1"/>
          </p:cNvSpPr>
          <p:nvPr/>
        </p:nvSpPr>
        <p:spPr bwMode="auto">
          <a:xfrm>
            <a:off x="6156325" y="836142"/>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1269" name="Text Box 5"/>
          <p:cNvSpPr txBox="1">
            <a:spLocks noChangeArrowheads="1"/>
          </p:cNvSpPr>
          <p:nvPr/>
        </p:nvSpPr>
        <p:spPr bwMode="auto">
          <a:xfrm>
            <a:off x="1258888" y="1664430"/>
            <a:ext cx="86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+6</a:t>
            </a:r>
          </a:p>
        </p:txBody>
      </p:sp>
      <p:sp>
        <p:nvSpPr>
          <p:cNvPr id="11270" name="Text Box 6"/>
          <p:cNvSpPr txBox="1">
            <a:spLocks noChangeArrowheads="1"/>
          </p:cNvSpPr>
          <p:nvPr/>
        </p:nvSpPr>
        <p:spPr bwMode="auto">
          <a:xfrm>
            <a:off x="3492500" y="1664430"/>
            <a:ext cx="576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1271" name="Line 7"/>
          <p:cNvSpPr>
            <a:spLocks noChangeShapeType="1"/>
          </p:cNvSpPr>
          <p:nvPr/>
        </p:nvSpPr>
        <p:spPr bwMode="auto">
          <a:xfrm flipV="1">
            <a:off x="1403350" y="2528030"/>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 name="Line 8"/>
          <p:cNvSpPr>
            <a:spLocks noChangeShapeType="1"/>
          </p:cNvSpPr>
          <p:nvPr/>
        </p:nvSpPr>
        <p:spPr bwMode="auto">
          <a:xfrm>
            <a:off x="3635375" y="2528030"/>
            <a:ext cx="0" cy="7207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 name="Text Box 9"/>
          <p:cNvSpPr txBox="1">
            <a:spLocks noChangeArrowheads="1"/>
          </p:cNvSpPr>
          <p:nvPr/>
        </p:nvSpPr>
        <p:spPr bwMode="auto">
          <a:xfrm>
            <a:off x="1331913" y="2601055"/>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11274" name="Text Box 10"/>
          <p:cNvSpPr txBox="1">
            <a:spLocks noChangeArrowheads="1"/>
          </p:cNvSpPr>
          <p:nvPr/>
        </p:nvSpPr>
        <p:spPr bwMode="auto">
          <a:xfrm>
            <a:off x="3563938" y="2528030"/>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1275" name="Text Box 11"/>
          <p:cNvSpPr txBox="1">
            <a:spLocks noChangeArrowheads="1"/>
          </p:cNvSpPr>
          <p:nvPr/>
        </p:nvSpPr>
        <p:spPr bwMode="auto">
          <a:xfrm>
            <a:off x="3851275" y="2528030"/>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11276" name="Text Box 12"/>
          <p:cNvSpPr txBox="1">
            <a:spLocks noChangeArrowheads="1"/>
          </p:cNvSpPr>
          <p:nvPr/>
        </p:nvSpPr>
        <p:spPr bwMode="auto">
          <a:xfrm>
            <a:off x="1619250" y="2601055"/>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2</a:t>
            </a:r>
          </a:p>
        </p:txBody>
      </p:sp>
      <p:sp>
        <p:nvSpPr>
          <p:cNvPr id="11277" name="Text Box 13"/>
          <p:cNvSpPr txBox="1">
            <a:spLocks noChangeArrowheads="1"/>
          </p:cNvSpPr>
          <p:nvPr/>
        </p:nvSpPr>
        <p:spPr bwMode="auto">
          <a:xfrm>
            <a:off x="611188" y="1123479"/>
            <a:ext cx="360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solidFill>
                  <a:srgbClr val="D60093"/>
                </a:solidFill>
                <a:latin typeface="Arial" pitchFamily="34" charset="0"/>
              </a:rPr>
              <a:t>2</a:t>
            </a:r>
          </a:p>
        </p:txBody>
      </p:sp>
      <p:sp>
        <p:nvSpPr>
          <p:cNvPr id="11278" name="Text Box 14"/>
          <p:cNvSpPr txBox="1">
            <a:spLocks noChangeArrowheads="1"/>
          </p:cNvSpPr>
          <p:nvPr/>
        </p:nvSpPr>
        <p:spPr bwMode="auto">
          <a:xfrm>
            <a:off x="827088" y="1880330"/>
            <a:ext cx="360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11279" name="Text Box 15"/>
          <p:cNvSpPr txBox="1">
            <a:spLocks noChangeArrowheads="1"/>
          </p:cNvSpPr>
          <p:nvPr/>
        </p:nvSpPr>
        <p:spPr bwMode="auto">
          <a:xfrm>
            <a:off x="5724525" y="1123479"/>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1280" name="Text Box 16"/>
          <p:cNvSpPr txBox="1">
            <a:spLocks noChangeArrowheads="1"/>
          </p:cNvSpPr>
          <p:nvPr/>
        </p:nvSpPr>
        <p:spPr bwMode="auto">
          <a:xfrm>
            <a:off x="2987675" y="1953355"/>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1281" name="Rectangle 17"/>
          <p:cNvSpPr>
            <a:spLocks noChangeArrowheads="1"/>
          </p:cNvSpPr>
          <p:nvPr/>
        </p:nvSpPr>
        <p:spPr bwMode="auto">
          <a:xfrm>
            <a:off x="4211638" y="1123479"/>
            <a:ext cx="1009650" cy="50482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Rectangle 18"/>
          <p:cNvSpPr>
            <a:spLocks noChangeArrowheads="1"/>
          </p:cNvSpPr>
          <p:nvPr/>
        </p:nvSpPr>
        <p:spPr bwMode="auto">
          <a:xfrm>
            <a:off x="3492500" y="1123479"/>
            <a:ext cx="503238" cy="50482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3" name="Text Box 19"/>
          <p:cNvSpPr txBox="1">
            <a:spLocks noChangeArrowheads="1"/>
          </p:cNvSpPr>
          <p:nvPr/>
        </p:nvSpPr>
        <p:spPr bwMode="auto">
          <a:xfrm>
            <a:off x="4211638" y="1052042"/>
            <a:ext cx="1150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OH</a:t>
            </a:r>
            <a:r>
              <a:rPr lang="zh-CN" altLang="zh-CN" sz="3600" b="1" baseline="30000">
                <a:solidFill>
                  <a:srgbClr val="FF0000"/>
                </a:solidFill>
                <a:latin typeface="Arial" pitchFamily="34" charset="0"/>
              </a:rPr>
              <a:t>-</a:t>
            </a:r>
          </a:p>
        </p:txBody>
      </p:sp>
      <p:sp>
        <p:nvSpPr>
          <p:cNvPr id="11284" name="Text Box 20"/>
          <p:cNvSpPr txBox="1">
            <a:spLocks noChangeArrowheads="1"/>
          </p:cNvSpPr>
          <p:nvPr/>
        </p:nvSpPr>
        <p:spPr bwMode="auto">
          <a:xfrm>
            <a:off x="3492500" y="1052042"/>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1285" name="Text Box 21"/>
          <p:cNvSpPr txBox="1">
            <a:spLocks noChangeArrowheads="1"/>
          </p:cNvSpPr>
          <p:nvPr/>
        </p:nvSpPr>
        <p:spPr bwMode="auto">
          <a:xfrm>
            <a:off x="4356100" y="1880330"/>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5</a:t>
            </a:r>
          </a:p>
        </p:txBody>
      </p:sp>
      <p:sp>
        <p:nvSpPr>
          <p:cNvPr id="11286" name="Text Box 22"/>
          <p:cNvSpPr txBox="1">
            <a:spLocks noChangeArrowheads="1"/>
          </p:cNvSpPr>
          <p:nvPr/>
        </p:nvSpPr>
        <p:spPr bwMode="auto">
          <a:xfrm>
            <a:off x="1042988" y="3896455"/>
            <a:ext cx="734536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Fe</a:t>
            </a:r>
            <a:r>
              <a:rPr lang="zh-CN" altLang="zh-CN" sz="3600" b="1" baseline="30000">
                <a:latin typeface="Arial" pitchFamily="34" charset="0"/>
              </a:rPr>
              <a:t>2+  </a:t>
            </a:r>
            <a:r>
              <a:rPr lang="zh-CN" altLang="zh-CN" sz="3600" b="1">
                <a:latin typeface="Arial" pitchFamily="34" charset="0"/>
              </a:rPr>
              <a:t>+      ClO</a:t>
            </a:r>
            <a:r>
              <a:rPr lang="zh-CN" altLang="zh-CN" sz="3600" b="1" baseline="30000">
                <a:latin typeface="Arial" pitchFamily="34" charset="0"/>
              </a:rPr>
              <a:t>-  </a:t>
            </a:r>
            <a:r>
              <a:rPr lang="zh-CN" altLang="zh-CN" sz="3600" b="1">
                <a:latin typeface="Arial" pitchFamily="34" charset="0"/>
              </a:rPr>
              <a:t>+                  —</a:t>
            </a:r>
          </a:p>
          <a:p>
            <a:pPr>
              <a:spcBef>
                <a:spcPct val="50000"/>
              </a:spcBef>
            </a:pPr>
            <a:endParaRPr lang="zh-CN" altLang="zh-CN" sz="3600" b="1">
              <a:latin typeface="Arial" pitchFamily="34" charset="0"/>
            </a:endParaRPr>
          </a:p>
          <a:p>
            <a:pPr>
              <a:spcBef>
                <a:spcPct val="50000"/>
              </a:spcBef>
            </a:pPr>
            <a:r>
              <a:rPr lang="zh-CN" altLang="zh-CN" sz="3600" b="1">
                <a:latin typeface="Arial" pitchFamily="34" charset="0"/>
              </a:rPr>
              <a:t>Fe</a:t>
            </a:r>
            <a:r>
              <a:rPr lang="zh-CN" altLang="zh-CN" sz="3600">
                <a:latin typeface="Arial" pitchFamily="34" charset="0"/>
                <a:cs typeface="Arial" pitchFamily="34" charset="0"/>
              </a:rPr>
              <a:t>(</a:t>
            </a:r>
            <a:r>
              <a:rPr lang="zh-CN" altLang="zh-CN" sz="3600" b="1">
                <a:latin typeface="Arial" pitchFamily="34" charset="0"/>
              </a:rPr>
              <a:t>OH</a:t>
            </a:r>
            <a:r>
              <a:rPr lang="zh-CN" altLang="zh-CN" sz="3600">
                <a:latin typeface="Arial" pitchFamily="34" charset="0"/>
                <a:cs typeface="Arial" pitchFamily="34" charset="0"/>
              </a:rPr>
              <a:t>)</a:t>
            </a:r>
            <a:r>
              <a:rPr lang="zh-CN" altLang="zh-CN" sz="3600" b="1" baseline="-25000">
                <a:latin typeface="Arial" pitchFamily="34" charset="0"/>
              </a:rPr>
              <a:t>3</a:t>
            </a:r>
            <a:r>
              <a:rPr lang="zh-CN" altLang="zh-CN" sz="3600" b="1">
                <a:latin typeface="Arial" pitchFamily="34" charset="0"/>
              </a:rPr>
              <a:t>+    Fe</a:t>
            </a:r>
            <a:r>
              <a:rPr lang="zh-CN" altLang="zh-CN" sz="3600" b="1" baseline="30000">
                <a:latin typeface="Arial" pitchFamily="34" charset="0"/>
              </a:rPr>
              <a:t>3+ </a:t>
            </a:r>
            <a:r>
              <a:rPr lang="zh-CN" altLang="zh-CN" sz="3600" b="1">
                <a:latin typeface="Arial" pitchFamily="34" charset="0"/>
              </a:rPr>
              <a:t>+     Cl</a:t>
            </a:r>
            <a:r>
              <a:rPr lang="zh-CN" altLang="zh-CN" sz="3600" b="1" baseline="30000">
                <a:latin typeface="Arial" pitchFamily="34" charset="0"/>
              </a:rPr>
              <a:t>-</a:t>
            </a:r>
          </a:p>
        </p:txBody>
      </p:sp>
      <p:sp>
        <p:nvSpPr>
          <p:cNvPr id="11287" name="Rectangle 23"/>
          <p:cNvSpPr>
            <a:spLocks noChangeArrowheads="1"/>
          </p:cNvSpPr>
          <p:nvPr/>
        </p:nvSpPr>
        <p:spPr bwMode="auto">
          <a:xfrm>
            <a:off x="5724525" y="3825018"/>
            <a:ext cx="1008063" cy="57467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24"/>
          <p:cNvSpPr>
            <a:spLocks noChangeArrowheads="1"/>
          </p:cNvSpPr>
          <p:nvPr/>
        </p:nvSpPr>
        <p:spPr bwMode="auto">
          <a:xfrm>
            <a:off x="5003800" y="3825018"/>
            <a:ext cx="576263" cy="57467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Text Box 25"/>
          <p:cNvSpPr txBox="1">
            <a:spLocks noChangeArrowheads="1"/>
          </p:cNvSpPr>
          <p:nvPr/>
        </p:nvSpPr>
        <p:spPr bwMode="auto">
          <a:xfrm>
            <a:off x="1187450" y="353768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11290" name="Text Box 26"/>
          <p:cNvSpPr txBox="1">
            <a:spLocks noChangeArrowheads="1"/>
          </p:cNvSpPr>
          <p:nvPr/>
        </p:nvSpPr>
        <p:spPr bwMode="auto">
          <a:xfrm>
            <a:off x="3132138" y="3609118"/>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1291" name="Text Box 27"/>
          <p:cNvSpPr txBox="1">
            <a:spLocks noChangeArrowheads="1"/>
          </p:cNvSpPr>
          <p:nvPr/>
        </p:nvSpPr>
        <p:spPr bwMode="auto">
          <a:xfrm>
            <a:off x="1116013" y="526488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1292" name="Text Box 28"/>
          <p:cNvSpPr txBox="1">
            <a:spLocks noChangeArrowheads="1"/>
          </p:cNvSpPr>
          <p:nvPr/>
        </p:nvSpPr>
        <p:spPr bwMode="auto">
          <a:xfrm>
            <a:off x="3419475" y="526488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1293" name="Text Box 29"/>
          <p:cNvSpPr txBox="1">
            <a:spLocks noChangeArrowheads="1"/>
          </p:cNvSpPr>
          <p:nvPr/>
        </p:nvSpPr>
        <p:spPr bwMode="auto">
          <a:xfrm>
            <a:off x="5364163" y="5193443"/>
            <a:ext cx="503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1294" name="Line 30"/>
          <p:cNvSpPr>
            <a:spLocks noChangeShapeType="1"/>
          </p:cNvSpPr>
          <p:nvPr/>
        </p:nvSpPr>
        <p:spPr bwMode="auto">
          <a:xfrm flipV="1">
            <a:off x="1258888" y="4401280"/>
            <a:ext cx="0" cy="79216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Line 31"/>
          <p:cNvSpPr>
            <a:spLocks noChangeShapeType="1"/>
          </p:cNvSpPr>
          <p:nvPr/>
        </p:nvSpPr>
        <p:spPr bwMode="auto">
          <a:xfrm>
            <a:off x="3419475" y="4472718"/>
            <a:ext cx="0" cy="79216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6" name="Text Box 32"/>
          <p:cNvSpPr txBox="1">
            <a:spLocks noChangeArrowheads="1"/>
          </p:cNvSpPr>
          <p:nvPr/>
        </p:nvSpPr>
        <p:spPr bwMode="auto">
          <a:xfrm>
            <a:off x="1187450" y="4617180"/>
            <a:ext cx="43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FF0000"/>
                </a:solidFill>
                <a:latin typeface="Arial" pitchFamily="34" charset="0"/>
              </a:rPr>
              <a:t>1</a:t>
            </a:r>
          </a:p>
        </p:txBody>
      </p:sp>
      <p:sp>
        <p:nvSpPr>
          <p:cNvPr id="11297" name="Text Box 33"/>
          <p:cNvSpPr txBox="1">
            <a:spLocks noChangeArrowheads="1"/>
          </p:cNvSpPr>
          <p:nvPr/>
        </p:nvSpPr>
        <p:spPr bwMode="auto">
          <a:xfrm>
            <a:off x="3419475" y="4617180"/>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1298" name="Text Box 34"/>
          <p:cNvSpPr txBox="1">
            <a:spLocks noChangeArrowheads="1"/>
          </p:cNvSpPr>
          <p:nvPr/>
        </p:nvSpPr>
        <p:spPr bwMode="auto">
          <a:xfrm>
            <a:off x="1403350" y="4617180"/>
            <a:ext cx="719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6</a:t>
            </a:r>
          </a:p>
        </p:txBody>
      </p:sp>
      <p:sp>
        <p:nvSpPr>
          <p:cNvPr id="11299" name="Text Box 35"/>
          <p:cNvSpPr txBox="1">
            <a:spLocks noChangeArrowheads="1"/>
          </p:cNvSpPr>
          <p:nvPr/>
        </p:nvSpPr>
        <p:spPr bwMode="auto">
          <a:xfrm>
            <a:off x="3708400" y="4617180"/>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11300" name="Text Box 36"/>
          <p:cNvSpPr txBox="1">
            <a:spLocks noChangeArrowheads="1"/>
          </p:cNvSpPr>
          <p:nvPr/>
        </p:nvSpPr>
        <p:spPr bwMode="auto">
          <a:xfrm>
            <a:off x="684213" y="3896455"/>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11301" name="Text Box 37"/>
          <p:cNvSpPr txBox="1">
            <a:spLocks noChangeArrowheads="1"/>
          </p:cNvSpPr>
          <p:nvPr/>
        </p:nvSpPr>
        <p:spPr bwMode="auto">
          <a:xfrm>
            <a:off x="2627313" y="3896455"/>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1302" name="Text Box 38"/>
          <p:cNvSpPr txBox="1">
            <a:spLocks noChangeArrowheads="1"/>
          </p:cNvSpPr>
          <p:nvPr/>
        </p:nvSpPr>
        <p:spPr bwMode="auto">
          <a:xfrm>
            <a:off x="5003800" y="5553805"/>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1303" name="Text Box 39"/>
          <p:cNvSpPr txBox="1">
            <a:spLocks noChangeArrowheads="1"/>
          </p:cNvSpPr>
          <p:nvPr/>
        </p:nvSpPr>
        <p:spPr bwMode="auto">
          <a:xfrm>
            <a:off x="5724525" y="375358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H</a:t>
            </a:r>
            <a:r>
              <a:rPr lang="zh-CN" altLang="zh-CN" sz="3600" b="1" baseline="-25000">
                <a:solidFill>
                  <a:srgbClr val="FF0000"/>
                </a:solidFill>
                <a:latin typeface="Arial" pitchFamily="34" charset="0"/>
              </a:rPr>
              <a:t>2</a:t>
            </a:r>
            <a:r>
              <a:rPr lang="zh-CN" altLang="zh-CN" sz="3600" b="1">
                <a:solidFill>
                  <a:srgbClr val="FF0000"/>
                </a:solidFill>
                <a:latin typeface="Arial" pitchFamily="34" charset="0"/>
              </a:rPr>
              <a:t>O</a:t>
            </a:r>
          </a:p>
        </p:txBody>
      </p:sp>
      <p:sp>
        <p:nvSpPr>
          <p:cNvPr id="11304" name="Text Box 40"/>
          <p:cNvSpPr txBox="1">
            <a:spLocks noChangeArrowheads="1"/>
          </p:cNvSpPr>
          <p:nvPr/>
        </p:nvSpPr>
        <p:spPr bwMode="auto">
          <a:xfrm>
            <a:off x="5003800" y="3825018"/>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11305" name="Line 41"/>
          <p:cNvSpPr>
            <a:spLocks noChangeShapeType="1"/>
          </p:cNvSpPr>
          <p:nvPr/>
        </p:nvSpPr>
        <p:spPr bwMode="auto">
          <a:xfrm>
            <a:off x="7092950" y="1556867"/>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6" name="Line 42"/>
          <p:cNvSpPr>
            <a:spLocks noChangeShapeType="1"/>
          </p:cNvSpPr>
          <p:nvPr/>
        </p:nvSpPr>
        <p:spPr bwMode="auto">
          <a:xfrm>
            <a:off x="6804025" y="4112355"/>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7" name="Text Box 43"/>
          <p:cNvSpPr txBox="1">
            <a:spLocks noChangeArrowheads="1"/>
          </p:cNvSpPr>
          <p:nvPr/>
        </p:nvSpPr>
        <p:spPr bwMode="auto">
          <a:xfrm>
            <a:off x="755650" y="5553805"/>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1308" name="Text Box 44"/>
          <p:cNvSpPr txBox="1">
            <a:spLocks noChangeArrowheads="1"/>
          </p:cNvSpPr>
          <p:nvPr/>
        </p:nvSpPr>
        <p:spPr bwMode="auto">
          <a:xfrm>
            <a:off x="3203575" y="5553805"/>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a:t>
            </a:r>
          </a:p>
        </p:txBody>
      </p:sp>
    </p:spTree>
    <p:extLst>
      <p:ext uri="{BB962C8B-B14F-4D97-AF65-F5344CB8AC3E}">
        <p14:creationId xmlns:p14="http://schemas.microsoft.com/office/powerpoint/2010/main" val="3441579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8"/>
                                        </p:tgtEl>
                                        <p:attrNameLst>
                                          <p:attrName>style.visibility</p:attrName>
                                        </p:attrNameLst>
                                      </p:cBhvr>
                                      <p:to>
                                        <p:strVal val="visible"/>
                                      </p:to>
                                    </p:set>
                                    <p:anim calcmode="lin" valueType="num">
                                      <p:cBhvr additive="base">
                                        <p:cTn id="11" dur="500" fill="hold"/>
                                        <p:tgtEl>
                                          <p:spTgt spid="11268"/>
                                        </p:tgtEl>
                                        <p:attrNameLst>
                                          <p:attrName>ppt_x</p:attrName>
                                        </p:attrNameLst>
                                      </p:cBhvr>
                                      <p:tavLst>
                                        <p:tav tm="0">
                                          <p:val>
                                            <p:strVal val="#ppt_x"/>
                                          </p:val>
                                        </p:tav>
                                        <p:tav tm="100000">
                                          <p:val>
                                            <p:strVal val="#ppt_x"/>
                                          </p:val>
                                        </p:tav>
                                      </p:tavLst>
                                    </p:anim>
                                    <p:anim calcmode="lin" valueType="num">
                                      <p:cBhvr additive="base">
                                        <p:cTn id="12" dur="500" fill="hold"/>
                                        <p:tgtEl>
                                          <p:spTgt spid="112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9"/>
                                        </p:tgtEl>
                                        <p:attrNameLst>
                                          <p:attrName>style.visibility</p:attrName>
                                        </p:attrNameLst>
                                      </p:cBhvr>
                                      <p:to>
                                        <p:strVal val="visible"/>
                                      </p:to>
                                    </p:set>
                                    <p:anim calcmode="lin" valueType="num">
                                      <p:cBhvr additive="base">
                                        <p:cTn id="15" dur="500" fill="hold"/>
                                        <p:tgtEl>
                                          <p:spTgt spid="11269"/>
                                        </p:tgtEl>
                                        <p:attrNameLst>
                                          <p:attrName>ppt_x</p:attrName>
                                        </p:attrNameLst>
                                      </p:cBhvr>
                                      <p:tavLst>
                                        <p:tav tm="0">
                                          <p:val>
                                            <p:strVal val="#ppt_x"/>
                                          </p:val>
                                        </p:tav>
                                        <p:tav tm="100000">
                                          <p:val>
                                            <p:strVal val="#ppt_x"/>
                                          </p:val>
                                        </p:tav>
                                      </p:tavLst>
                                    </p:anim>
                                    <p:anim calcmode="lin" valueType="num">
                                      <p:cBhvr additive="base">
                                        <p:cTn id="16" dur="500" fill="hold"/>
                                        <p:tgtEl>
                                          <p:spTgt spid="112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ppt_x"/>
                                          </p:val>
                                        </p:tav>
                                        <p:tav tm="100000">
                                          <p:val>
                                            <p:strVal val="#ppt_x"/>
                                          </p:val>
                                        </p:tav>
                                      </p:tavLst>
                                    </p:anim>
                                    <p:anim calcmode="lin" valueType="num">
                                      <p:cBhvr additive="base">
                                        <p:cTn id="20"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73"/>
                                        </p:tgtEl>
                                        <p:attrNameLst>
                                          <p:attrName>style.visibility</p:attrName>
                                        </p:attrNameLst>
                                      </p:cBhvr>
                                      <p:to>
                                        <p:strVal val="visible"/>
                                      </p:to>
                                    </p:set>
                                    <p:anim calcmode="lin" valueType="num">
                                      <p:cBhvr additive="base">
                                        <p:cTn id="25" dur="500" fill="hold"/>
                                        <p:tgtEl>
                                          <p:spTgt spid="11273"/>
                                        </p:tgtEl>
                                        <p:attrNameLst>
                                          <p:attrName>ppt_x</p:attrName>
                                        </p:attrNameLst>
                                      </p:cBhvr>
                                      <p:tavLst>
                                        <p:tav tm="0">
                                          <p:val>
                                            <p:strVal val="#ppt_x"/>
                                          </p:val>
                                        </p:tav>
                                        <p:tav tm="100000">
                                          <p:val>
                                            <p:strVal val="#ppt_x"/>
                                          </p:val>
                                        </p:tav>
                                      </p:tavLst>
                                    </p:anim>
                                    <p:anim calcmode="lin" valueType="num">
                                      <p:cBhvr additive="base">
                                        <p:cTn id="26" dur="500" fill="hold"/>
                                        <p:tgtEl>
                                          <p:spTgt spid="1127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274"/>
                                        </p:tgtEl>
                                        <p:attrNameLst>
                                          <p:attrName>style.visibility</p:attrName>
                                        </p:attrNameLst>
                                      </p:cBhvr>
                                      <p:to>
                                        <p:strVal val="visible"/>
                                      </p:to>
                                    </p:set>
                                    <p:anim calcmode="lin" valueType="num">
                                      <p:cBhvr additive="base">
                                        <p:cTn id="29" dur="500" fill="hold"/>
                                        <p:tgtEl>
                                          <p:spTgt spid="11274"/>
                                        </p:tgtEl>
                                        <p:attrNameLst>
                                          <p:attrName>ppt_x</p:attrName>
                                        </p:attrNameLst>
                                      </p:cBhvr>
                                      <p:tavLst>
                                        <p:tav tm="0">
                                          <p:val>
                                            <p:strVal val="#ppt_x"/>
                                          </p:val>
                                        </p:tav>
                                        <p:tav tm="100000">
                                          <p:val>
                                            <p:strVal val="#ppt_x"/>
                                          </p:val>
                                        </p:tav>
                                      </p:tavLst>
                                    </p:anim>
                                    <p:anim calcmode="lin" valueType="num">
                                      <p:cBhvr additive="base">
                                        <p:cTn id="30" dur="500" fill="hold"/>
                                        <p:tgtEl>
                                          <p:spTgt spid="112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272"/>
                                        </p:tgtEl>
                                        <p:attrNameLst>
                                          <p:attrName>style.visibility</p:attrName>
                                        </p:attrNameLst>
                                      </p:cBhvr>
                                      <p:to>
                                        <p:strVal val="visible"/>
                                      </p:to>
                                    </p:set>
                                    <p:anim calcmode="lin" valueType="num">
                                      <p:cBhvr additive="base">
                                        <p:cTn id="33" dur="500" fill="hold"/>
                                        <p:tgtEl>
                                          <p:spTgt spid="11272"/>
                                        </p:tgtEl>
                                        <p:attrNameLst>
                                          <p:attrName>ppt_x</p:attrName>
                                        </p:attrNameLst>
                                      </p:cBhvr>
                                      <p:tavLst>
                                        <p:tav tm="0">
                                          <p:val>
                                            <p:strVal val="#ppt_x"/>
                                          </p:val>
                                        </p:tav>
                                        <p:tav tm="100000">
                                          <p:val>
                                            <p:strVal val="#ppt_x"/>
                                          </p:val>
                                        </p:tav>
                                      </p:tavLst>
                                    </p:anim>
                                    <p:anim calcmode="lin" valueType="num">
                                      <p:cBhvr additive="base">
                                        <p:cTn id="34" dur="500" fill="hold"/>
                                        <p:tgtEl>
                                          <p:spTgt spid="1127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271"/>
                                        </p:tgtEl>
                                        <p:attrNameLst>
                                          <p:attrName>style.visibility</p:attrName>
                                        </p:attrNameLst>
                                      </p:cBhvr>
                                      <p:to>
                                        <p:strVal val="visible"/>
                                      </p:to>
                                    </p:set>
                                    <p:anim calcmode="lin" valueType="num">
                                      <p:cBhvr additive="base">
                                        <p:cTn id="37" dur="500" fill="hold"/>
                                        <p:tgtEl>
                                          <p:spTgt spid="11271"/>
                                        </p:tgtEl>
                                        <p:attrNameLst>
                                          <p:attrName>ppt_x</p:attrName>
                                        </p:attrNameLst>
                                      </p:cBhvr>
                                      <p:tavLst>
                                        <p:tav tm="0">
                                          <p:val>
                                            <p:strVal val="#ppt_x"/>
                                          </p:val>
                                        </p:tav>
                                        <p:tav tm="100000">
                                          <p:val>
                                            <p:strVal val="#ppt_x"/>
                                          </p:val>
                                        </p:tav>
                                      </p:tavLst>
                                    </p:anim>
                                    <p:anim calcmode="lin" valueType="num">
                                      <p:cBhvr additive="base">
                                        <p:cTn id="38"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76"/>
                                        </p:tgtEl>
                                        <p:attrNameLst>
                                          <p:attrName>style.visibility</p:attrName>
                                        </p:attrNameLst>
                                      </p:cBhvr>
                                      <p:to>
                                        <p:strVal val="visible"/>
                                      </p:to>
                                    </p:set>
                                    <p:anim calcmode="lin" valueType="num">
                                      <p:cBhvr additive="base">
                                        <p:cTn id="43" dur="500" fill="hold"/>
                                        <p:tgtEl>
                                          <p:spTgt spid="11276"/>
                                        </p:tgtEl>
                                        <p:attrNameLst>
                                          <p:attrName>ppt_x</p:attrName>
                                        </p:attrNameLst>
                                      </p:cBhvr>
                                      <p:tavLst>
                                        <p:tav tm="0">
                                          <p:val>
                                            <p:strVal val="#ppt_x"/>
                                          </p:val>
                                        </p:tav>
                                        <p:tav tm="100000">
                                          <p:val>
                                            <p:strVal val="#ppt_x"/>
                                          </p:val>
                                        </p:tav>
                                      </p:tavLst>
                                    </p:anim>
                                    <p:anim calcmode="lin" valueType="num">
                                      <p:cBhvr additive="base">
                                        <p:cTn id="44" dur="500" fill="hold"/>
                                        <p:tgtEl>
                                          <p:spTgt spid="112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275"/>
                                        </p:tgtEl>
                                        <p:attrNameLst>
                                          <p:attrName>style.visibility</p:attrName>
                                        </p:attrNameLst>
                                      </p:cBhvr>
                                      <p:to>
                                        <p:strVal val="visible"/>
                                      </p:to>
                                    </p:set>
                                    <p:anim calcmode="lin" valueType="num">
                                      <p:cBhvr additive="base">
                                        <p:cTn id="47" dur="500" fill="hold"/>
                                        <p:tgtEl>
                                          <p:spTgt spid="11275"/>
                                        </p:tgtEl>
                                        <p:attrNameLst>
                                          <p:attrName>ppt_x</p:attrName>
                                        </p:attrNameLst>
                                      </p:cBhvr>
                                      <p:tavLst>
                                        <p:tav tm="0">
                                          <p:val>
                                            <p:strVal val="#ppt_x"/>
                                          </p:val>
                                        </p:tav>
                                        <p:tav tm="100000">
                                          <p:val>
                                            <p:strVal val="#ppt_x"/>
                                          </p:val>
                                        </p:tav>
                                      </p:tavLst>
                                    </p:anim>
                                    <p:anim calcmode="lin" valueType="num">
                                      <p:cBhvr additive="base">
                                        <p:cTn id="48"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279"/>
                                        </p:tgtEl>
                                        <p:attrNameLst>
                                          <p:attrName>style.visibility</p:attrName>
                                        </p:attrNameLst>
                                      </p:cBhvr>
                                      <p:to>
                                        <p:strVal val="visible"/>
                                      </p:to>
                                    </p:set>
                                    <p:anim calcmode="lin" valueType="num">
                                      <p:cBhvr additive="base">
                                        <p:cTn id="53" dur="500" fill="hold"/>
                                        <p:tgtEl>
                                          <p:spTgt spid="11279"/>
                                        </p:tgtEl>
                                        <p:attrNameLst>
                                          <p:attrName>ppt_x</p:attrName>
                                        </p:attrNameLst>
                                      </p:cBhvr>
                                      <p:tavLst>
                                        <p:tav tm="0">
                                          <p:val>
                                            <p:strVal val="#ppt_x"/>
                                          </p:val>
                                        </p:tav>
                                        <p:tav tm="100000">
                                          <p:val>
                                            <p:strVal val="#ppt_x"/>
                                          </p:val>
                                        </p:tav>
                                      </p:tavLst>
                                    </p:anim>
                                    <p:anim calcmode="lin" valueType="num">
                                      <p:cBhvr additive="base">
                                        <p:cTn id="54" dur="500" fill="hold"/>
                                        <p:tgtEl>
                                          <p:spTgt spid="1127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80"/>
                                        </p:tgtEl>
                                        <p:attrNameLst>
                                          <p:attrName>style.visibility</p:attrName>
                                        </p:attrNameLst>
                                      </p:cBhvr>
                                      <p:to>
                                        <p:strVal val="visible"/>
                                      </p:to>
                                    </p:set>
                                    <p:anim calcmode="lin" valueType="num">
                                      <p:cBhvr additive="base">
                                        <p:cTn id="57" dur="500" fill="hold"/>
                                        <p:tgtEl>
                                          <p:spTgt spid="11280"/>
                                        </p:tgtEl>
                                        <p:attrNameLst>
                                          <p:attrName>ppt_x</p:attrName>
                                        </p:attrNameLst>
                                      </p:cBhvr>
                                      <p:tavLst>
                                        <p:tav tm="0">
                                          <p:val>
                                            <p:strVal val="#ppt_x"/>
                                          </p:val>
                                        </p:tav>
                                        <p:tav tm="100000">
                                          <p:val>
                                            <p:strVal val="#ppt_x"/>
                                          </p:val>
                                        </p:tav>
                                      </p:tavLst>
                                    </p:anim>
                                    <p:anim calcmode="lin" valueType="num">
                                      <p:cBhvr additive="base">
                                        <p:cTn id="58" dur="500" fill="hold"/>
                                        <p:tgtEl>
                                          <p:spTgt spid="1128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78"/>
                                        </p:tgtEl>
                                        <p:attrNameLst>
                                          <p:attrName>style.visibility</p:attrName>
                                        </p:attrNameLst>
                                      </p:cBhvr>
                                      <p:to>
                                        <p:strVal val="visible"/>
                                      </p:to>
                                    </p:set>
                                    <p:anim calcmode="lin" valueType="num">
                                      <p:cBhvr additive="base">
                                        <p:cTn id="61" dur="500" fill="hold"/>
                                        <p:tgtEl>
                                          <p:spTgt spid="11278"/>
                                        </p:tgtEl>
                                        <p:attrNameLst>
                                          <p:attrName>ppt_x</p:attrName>
                                        </p:attrNameLst>
                                      </p:cBhvr>
                                      <p:tavLst>
                                        <p:tav tm="0">
                                          <p:val>
                                            <p:strVal val="#ppt_x"/>
                                          </p:val>
                                        </p:tav>
                                        <p:tav tm="100000">
                                          <p:val>
                                            <p:strVal val="#ppt_x"/>
                                          </p:val>
                                        </p:tav>
                                      </p:tavLst>
                                    </p:anim>
                                    <p:anim calcmode="lin" valueType="num">
                                      <p:cBhvr additive="base">
                                        <p:cTn id="62" dur="500" fill="hold"/>
                                        <p:tgtEl>
                                          <p:spTgt spid="1127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277"/>
                                        </p:tgtEl>
                                        <p:attrNameLst>
                                          <p:attrName>style.visibility</p:attrName>
                                        </p:attrNameLst>
                                      </p:cBhvr>
                                      <p:to>
                                        <p:strVal val="visible"/>
                                      </p:to>
                                    </p:set>
                                    <p:anim calcmode="lin" valueType="num">
                                      <p:cBhvr additive="base">
                                        <p:cTn id="65" dur="500" fill="hold"/>
                                        <p:tgtEl>
                                          <p:spTgt spid="11277"/>
                                        </p:tgtEl>
                                        <p:attrNameLst>
                                          <p:attrName>ppt_x</p:attrName>
                                        </p:attrNameLst>
                                      </p:cBhvr>
                                      <p:tavLst>
                                        <p:tav tm="0">
                                          <p:val>
                                            <p:strVal val="#ppt_x"/>
                                          </p:val>
                                        </p:tav>
                                        <p:tav tm="100000">
                                          <p:val>
                                            <p:strVal val="#ppt_x"/>
                                          </p:val>
                                        </p:tav>
                                      </p:tavLst>
                                    </p:anim>
                                    <p:anim calcmode="lin" valueType="num">
                                      <p:cBhvr additive="base">
                                        <p:cTn id="66"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283"/>
                                        </p:tgtEl>
                                        <p:attrNameLst>
                                          <p:attrName>style.visibility</p:attrName>
                                        </p:attrNameLst>
                                      </p:cBhvr>
                                      <p:to>
                                        <p:strVal val="visible"/>
                                      </p:to>
                                    </p:set>
                                    <p:anim calcmode="lin" valueType="num">
                                      <p:cBhvr additive="base">
                                        <p:cTn id="71" dur="500" fill="hold"/>
                                        <p:tgtEl>
                                          <p:spTgt spid="11283"/>
                                        </p:tgtEl>
                                        <p:attrNameLst>
                                          <p:attrName>ppt_x</p:attrName>
                                        </p:attrNameLst>
                                      </p:cBhvr>
                                      <p:tavLst>
                                        <p:tav tm="0">
                                          <p:val>
                                            <p:strVal val="#ppt_x"/>
                                          </p:val>
                                        </p:tav>
                                        <p:tav tm="100000">
                                          <p:val>
                                            <p:strVal val="#ppt_x"/>
                                          </p:val>
                                        </p:tav>
                                      </p:tavLst>
                                    </p:anim>
                                    <p:anim calcmode="lin" valueType="num">
                                      <p:cBhvr additive="base">
                                        <p:cTn id="72" dur="500" fill="hold"/>
                                        <p:tgtEl>
                                          <p:spTgt spid="1128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1284"/>
                                        </p:tgtEl>
                                        <p:attrNameLst>
                                          <p:attrName>style.visibility</p:attrName>
                                        </p:attrNameLst>
                                      </p:cBhvr>
                                      <p:to>
                                        <p:strVal val="visible"/>
                                      </p:to>
                                    </p:set>
                                    <p:anim calcmode="lin" valueType="num">
                                      <p:cBhvr additive="base">
                                        <p:cTn id="75" dur="500" fill="hold"/>
                                        <p:tgtEl>
                                          <p:spTgt spid="11284"/>
                                        </p:tgtEl>
                                        <p:attrNameLst>
                                          <p:attrName>ppt_x</p:attrName>
                                        </p:attrNameLst>
                                      </p:cBhvr>
                                      <p:tavLst>
                                        <p:tav tm="0">
                                          <p:val>
                                            <p:strVal val="#ppt_x"/>
                                          </p:val>
                                        </p:tav>
                                        <p:tav tm="100000">
                                          <p:val>
                                            <p:strVal val="#ppt_x"/>
                                          </p:val>
                                        </p:tav>
                                      </p:tavLst>
                                    </p:anim>
                                    <p:anim calcmode="lin" valueType="num">
                                      <p:cBhvr additive="base">
                                        <p:cTn id="76" dur="500" fill="hold"/>
                                        <p:tgtEl>
                                          <p:spTgt spid="1128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285"/>
                                        </p:tgtEl>
                                        <p:attrNameLst>
                                          <p:attrName>style.visibility</p:attrName>
                                        </p:attrNameLst>
                                      </p:cBhvr>
                                      <p:to>
                                        <p:strVal val="visible"/>
                                      </p:to>
                                    </p:set>
                                    <p:anim calcmode="lin" valueType="num">
                                      <p:cBhvr additive="base">
                                        <p:cTn id="81" dur="500" fill="hold"/>
                                        <p:tgtEl>
                                          <p:spTgt spid="11285"/>
                                        </p:tgtEl>
                                        <p:attrNameLst>
                                          <p:attrName>ppt_x</p:attrName>
                                        </p:attrNameLst>
                                      </p:cBhvr>
                                      <p:tavLst>
                                        <p:tav tm="0">
                                          <p:val>
                                            <p:strVal val="#ppt_x"/>
                                          </p:val>
                                        </p:tav>
                                        <p:tav tm="100000">
                                          <p:val>
                                            <p:strVal val="#ppt_x"/>
                                          </p:val>
                                        </p:tav>
                                      </p:tavLst>
                                    </p:anim>
                                    <p:anim calcmode="lin" valueType="num">
                                      <p:cBhvr additive="base">
                                        <p:cTn id="82" dur="500" fill="hold"/>
                                        <p:tgtEl>
                                          <p:spTgt spid="11285"/>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305"/>
                                        </p:tgtEl>
                                        <p:attrNameLst>
                                          <p:attrName>style.visibility</p:attrName>
                                        </p:attrNameLst>
                                      </p:cBhvr>
                                      <p:to>
                                        <p:strVal val="visible"/>
                                      </p:to>
                                    </p:set>
                                    <p:anim calcmode="lin" valueType="num">
                                      <p:cBhvr additive="base">
                                        <p:cTn id="87" dur="500" fill="hold"/>
                                        <p:tgtEl>
                                          <p:spTgt spid="11305"/>
                                        </p:tgtEl>
                                        <p:attrNameLst>
                                          <p:attrName>ppt_x</p:attrName>
                                        </p:attrNameLst>
                                      </p:cBhvr>
                                      <p:tavLst>
                                        <p:tav tm="0">
                                          <p:val>
                                            <p:strVal val="#ppt_x"/>
                                          </p:val>
                                        </p:tav>
                                        <p:tav tm="100000">
                                          <p:val>
                                            <p:strVal val="#ppt_x"/>
                                          </p:val>
                                        </p:tav>
                                      </p:tavLst>
                                    </p:anim>
                                    <p:anim calcmode="lin" valueType="num">
                                      <p:cBhvr additive="base">
                                        <p:cTn id="88" dur="500" fill="hold"/>
                                        <p:tgtEl>
                                          <p:spTgt spid="11305"/>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289"/>
                                        </p:tgtEl>
                                        <p:attrNameLst>
                                          <p:attrName>style.visibility</p:attrName>
                                        </p:attrNameLst>
                                      </p:cBhvr>
                                      <p:to>
                                        <p:strVal val="visible"/>
                                      </p:to>
                                    </p:set>
                                    <p:anim calcmode="lin" valueType="num">
                                      <p:cBhvr additive="base">
                                        <p:cTn id="93" dur="500" fill="hold"/>
                                        <p:tgtEl>
                                          <p:spTgt spid="11289"/>
                                        </p:tgtEl>
                                        <p:attrNameLst>
                                          <p:attrName>ppt_x</p:attrName>
                                        </p:attrNameLst>
                                      </p:cBhvr>
                                      <p:tavLst>
                                        <p:tav tm="0">
                                          <p:val>
                                            <p:strVal val="#ppt_x"/>
                                          </p:val>
                                        </p:tav>
                                        <p:tav tm="100000">
                                          <p:val>
                                            <p:strVal val="#ppt_x"/>
                                          </p:val>
                                        </p:tav>
                                      </p:tavLst>
                                    </p:anim>
                                    <p:anim calcmode="lin" valueType="num">
                                      <p:cBhvr additive="base">
                                        <p:cTn id="94" dur="500" fill="hold"/>
                                        <p:tgtEl>
                                          <p:spTgt spid="1128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290"/>
                                        </p:tgtEl>
                                        <p:attrNameLst>
                                          <p:attrName>style.visibility</p:attrName>
                                        </p:attrNameLst>
                                      </p:cBhvr>
                                      <p:to>
                                        <p:strVal val="visible"/>
                                      </p:to>
                                    </p:set>
                                    <p:anim calcmode="lin" valueType="num">
                                      <p:cBhvr additive="base">
                                        <p:cTn id="97" dur="500" fill="hold"/>
                                        <p:tgtEl>
                                          <p:spTgt spid="11290"/>
                                        </p:tgtEl>
                                        <p:attrNameLst>
                                          <p:attrName>ppt_x</p:attrName>
                                        </p:attrNameLst>
                                      </p:cBhvr>
                                      <p:tavLst>
                                        <p:tav tm="0">
                                          <p:val>
                                            <p:strVal val="#ppt_x"/>
                                          </p:val>
                                        </p:tav>
                                        <p:tav tm="100000">
                                          <p:val>
                                            <p:strVal val="#ppt_x"/>
                                          </p:val>
                                        </p:tav>
                                      </p:tavLst>
                                    </p:anim>
                                    <p:anim calcmode="lin" valueType="num">
                                      <p:cBhvr additive="base">
                                        <p:cTn id="98" dur="500" fill="hold"/>
                                        <p:tgtEl>
                                          <p:spTgt spid="1129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1291"/>
                                        </p:tgtEl>
                                        <p:attrNameLst>
                                          <p:attrName>style.visibility</p:attrName>
                                        </p:attrNameLst>
                                      </p:cBhvr>
                                      <p:to>
                                        <p:strVal val="visible"/>
                                      </p:to>
                                    </p:set>
                                    <p:anim calcmode="lin" valueType="num">
                                      <p:cBhvr additive="base">
                                        <p:cTn id="101" dur="500" fill="hold"/>
                                        <p:tgtEl>
                                          <p:spTgt spid="11291"/>
                                        </p:tgtEl>
                                        <p:attrNameLst>
                                          <p:attrName>ppt_x</p:attrName>
                                        </p:attrNameLst>
                                      </p:cBhvr>
                                      <p:tavLst>
                                        <p:tav tm="0">
                                          <p:val>
                                            <p:strVal val="#ppt_x"/>
                                          </p:val>
                                        </p:tav>
                                        <p:tav tm="100000">
                                          <p:val>
                                            <p:strVal val="#ppt_x"/>
                                          </p:val>
                                        </p:tav>
                                      </p:tavLst>
                                    </p:anim>
                                    <p:anim calcmode="lin" valueType="num">
                                      <p:cBhvr additive="base">
                                        <p:cTn id="102" dur="500" fill="hold"/>
                                        <p:tgtEl>
                                          <p:spTgt spid="1129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1292"/>
                                        </p:tgtEl>
                                        <p:attrNameLst>
                                          <p:attrName>style.visibility</p:attrName>
                                        </p:attrNameLst>
                                      </p:cBhvr>
                                      <p:to>
                                        <p:strVal val="visible"/>
                                      </p:to>
                                    </p:set>
                                    <p:anim calcmode="lin" valueType="num">
                                      <p:cBhvr additive="base">
                                        <p:cTn id="105" dur="500" fill="hold"/>
                                        <p:tgtEl>
                                          <p:spTgt spid="11292"/>
                                        </p:tgtEl>
                                        <p:attrNameLst>
                                          <p:attrName>ppt_x</p:attrName>
                                        </p:attrNameLst>
                                      </p:cBhvr>
                                      <p:tavLst>
                                        <p:tav tm="0">
                                          <p:val>
                                            <p:strVal val="#ppt_x"/>
                                          </p:val>
                                        </p:tav>
                                        <p:tav tm="100000">
                                          <p:val>
                                            <p:strVal val="#ppt_x"/>
                                          </p:val>
                                        </p:tav>
                                      </p:tavLst>
                                    </p:anim>
                                    <p:anim calcmode="lin" valueType="num">
                                      <p:cBhvr additive="base">
                                        <p:cTn id="106" dur="500" fill="hold"/>
                                        <p:tgtEl>
                                          <p:spTgt spid="1129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1293"/>
                                        </p:tgtEl>
                                        <p:attrNameLst>
                                          <p:attrName>style.visibility</p:attrName>
                                        </p:attrNameLst>
                                      </p:cBhvr>
                                      <p:to>
                                        <p:strVal val="visible"/>
                                      </p:to>
                                    </p:set>
                                    <p:anim calcmode="lin" valueType="num">
                                      <p:cBhvr additive="base">
                                        <p:cTn id="109" dur="500" fill="hold"/>
                                        <p:tgtEl>
                                          <p:spTgt spid="11293"/>
                                        </p:tgtEl>
                                        <p:attrNameLst>
                                          <p:attrName>ppt_x</p:attrName>
                                        </p:attrNameLst>
                                      </p:cBhvr>
                                      <p:tavLst>
                                        <p:tav tm="0">
                                          <p:val>
                                            <p:strVal val="#ppt_x"/>
                                          </p:val>
                                        </p:tav>
                                        <p:tav tm="100000">
                                          <p:val>
                                            <p:strVal val="#ppt_x"/>
                                          </p:val>
                                        </p:tav>
                                      </p:tavLst>
                                    </p:anim>
                                    <p:anim calcmode="lin" valueType="num">
                                      <p:cBhvr additive="base">
                                        <p:cTn id="110" dur="500" fill="hold"/>
                                        <p:tgtEl>
                                          <p:spTgt spid="11293"/>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1296"/>
                                        </p:tgtEl>
                                        <p:attrNameLst>
                                          <p:attrName>style.visibility</p:attrName>
                                        </p:attrNameLst>
                                      </p:cBhvr>
                                      <p:to>
                                        <p:strVal val="visible"/>
                                      </p:to>
                                    </p:set>
                                    <p:anim calcmode="lin" valueType="num">
                                      <p:cBhvr additive="base">
                                        <p:cTn id="115" dur="500" fill="hold"/>
                                        <p:tgtEl>
                                          <p:spTgt spid="11296"/>
                                        </p:tgtEl>
                                        <p:attrNameLst>
                                          <p:attrName>ppt_x</p:attrName>
                                        </p:attrNameLst>
                                      </p:cBhvr>
                                      <p:tavLst>
                                        <p:tav tm="0">
                                          <p:val>
                                            <p:strVal val="#ppt_x"/>
                                          </p:val>
                                        </p:tav>
                                        <p:tav tm="100000">
                                          <p:val>
                                            <p:strVal val="#ppt_x"/>
                                          </p:val>
                                        </p:tav>
                                      </p:tavLst>
                                    </p:anim>
                                    <p:anim calcmode="lin" valueType="num">
                                      <p:cBhvr additive="base">
                                        <p:cTn id="116" dur="500" fill="hold"/>
                                        <p:tgtEl>
                                          <p:spTgt spid="1129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1297"/>
                                        </p:tgtEl>
                                        <p:attrNameLst>
                                          <p:attrName>style.visibility</p:attrName>
                                        </p:attrNameLst>
                                      </p:cBhvr>
                                      <p:to>
                                        <p:strVal val="visible"/>
                                      </p:to>
                                    </p:set>
                                    <p:anim calcmode="lin" valueType="num">
                                      <p:cBhvr additive="base">
                                        <p:cTn id="119" dur="500" fill="hold"/>
                                        <p:tgtEl>
                                          <p:spTgt spid="11297"/>
                                        </p:tgtEl>
                                        <p:attrNameLst>
                                          <p:attrName>ppt_x</p:attrName>
                                        </p:attrNameLst>
                                      </p:cBhvr>
                                      <p:tavLst>
                                        <p:tav tm="0">
                                          <p:val>
                                            <p:strVal val="#ppt_x"/>
                                          </p:val>
                                        </p:tav>
                                        <p:tav tm="100000">
                                          <p:val>
                                            <p:strVal val="#ppt_x"/>
                                          </p:val>
                                        </p:tav>
                                      </p:tavLst>
                                    </p:anim>
                                    <p:anim calcmode="lin" valueType="num">
                                      <p:cBhvr additive="base">
                                        <p:cTn id="120" dur="500" fill="hold"/>
                                        <p:tgtEl>
                                          <p:spTgt spid="112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1295"/>
                                        </p:tgtEl>
                                        <p:attrNameLst>
                                          <p:attrName>style.visibility</p:attrName>
                                        </p:attrNameLst>
                                      </p:cBhvr>
                                      <p:to>
                                        <p:strVal val="visible"/>
                                      </p:to>
                                    </p:set>
                                    <p:anim calcmode="lin" valueType="num">
                                      <p:cBhvr additive="base">
                                        <p:cTn id="123" dur="500" fill="hold"/>
                                        <p:tgtEl>
                                          <p:spTgt spid="11295"/>
                                        </p:tgtEl>
                                        <p:attrNameLst>
                                          <p:attrName>ppt_x</p:attrName>
                                        </p:attrNameLst>
                                      </p:cBhvr>
                                      <p:tavLst>
                                        <p:tav tm="0">
                                          <p:val>
                                            <p:strVal val="#ppt_x"/>
                                          </p:val>
                                        </p:tav>
                                        <p:tav tm="100000">
                                          <p:val>
                                            <p:strVal val="#ppt_x"/>
                                          </p:val>
                                        </p:tav>
                                      </p:tavLst>
                                    </p:anim>
                                    <p:anim calcmode="lin" valueType="num">
                                      <p:cBhvr additive="base">
                                        <p:cTn id="124" dur="500" fill="hold"/>
                                        <p:tgtEl>
                                          <p:spTgt spid="1129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1294"/>
                                        </p:tgtEl>
                                        <p:attrNameLst>
                                          <p:attrName>style.visibility</p:attrName>
                                        </p:attrNameLst>
                                      </p:cBhvr>
                                      <p:to>
                                        <p:strVal val="visible"/>
                                      </p:to>
                                    </p:set>
                                    <p:anim calcmode="lin" valueType="num">
                                      <p:cBhvr additive="base">
                                        <p:cTn id="127" dur="500" fill="hold"/>
                                        <p:tgtEl>
                                          <p:spTgt spid="11294"/>
                                        </p:tgtEl>
                                        <p:attrNameLst>
                                          <p:attrName>ppt_x</p:attrName>
                                        </p:attrNameLst>
                                      </p:cBhvr>
                                      <p:tavLst>
                                        <p:tav tm="0">
                                          <p:val>
                                            <p:strVal val="#ppt_x"/>
                                          </p:val>
                                        </p:tav>
                                        <p:tav tm="100000">
                                          <p:val>
                                            <p:strVal val="#ppt_x"/>
                                          </p:val>
                                        </p:tav>
                                      </p:tavLst>
                                    </p:anim>
                                    <p:anim calcmode="lin" valueType="num">
                                      <p:cBhvr additive="base">
                                        <p:cTn id="128" dur="500" fill="hold"/>
                                        <p:tgtEl>
                                          <p:spTgt spid="11294"/>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1298"/>
                                        </p:tgtEl>
                                        <p:attrNameLst>
                                          <p:attrName>style.visibility</p:attrName>
                                        </p:attrNameLst>
                                      </p:cBhvr>
                                      <p:to>
                                        <p:strVal val="visible"/>
                                      </p:to>
                                    </p:set>
                                    <p:anim calcmode="lin" valueType="num">
                                      <p:cBhvr additive="base">
                                        <p:cTn id="133" dur="500" fill="hold"/>
                                        <p:tgtEl>
                                          <p:spTgt spid="11298"/>
                                        </p:tgtEl>
                                        <p:attrNameLst>
                                          <p:attrName>ppt_x</p:attrName>
                                        </p:attrNameLst>
                                      </p:cBhvr>
                                      <p:tavLst>
                                        <p:tav tm="0">
                                          <p:val>
                                            <p:strVal val="#ppt_x"/>
                                          </p:val>
                                        </p:tav>
                                        <p:tav tm="100000">
                                          <p:val>
                                            <p:strVal val="#ppt_x"/>
                                          </p:val>
                                        </p:tav>
                                      </p:tavLst>
                                    </p:anim>
                                    <p:anim calcmode="lin" valueType="num">
                                      <p:cBhvr additive="base">
                                        <p:cTn id="134" dur="500" fill="hold"/>
                                        <p:tgtEl>
                                          <p:spTgt spid="1129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299"/>
                                        </p:tgtEl>
                                        <p:attrNameLst>
                                          <p:attrName>style.visibility</p:attrName>
                                        </p:attrNameLst>
                                      </p:cBhvr>
                                      <p:to>
                                        <p:strVal val="visible"/>
                                      </p:to>
                                    </p:set>
                                    <p:anim calcmode="lin" valueType="num">
                                      <p:cBhvr additive="base">
                                        <p:cTn id="137" dur="500" fill="hold"/>
                                        <p:tgtEl>
                                          <p:spTgt spid="11299"/>
                                        </p:tgtEl>
                                        <p:attrNameLst>
                                          <p:attrName>ppt_x</p:attrName>
                                        </p:attrNameLst>
                                      </p:cBhvr>
                                      <p:tavLst>
                                        <p:tav tm="0">
                                          <p:val>
                                            <p:strVal val="#ppt_x"/>
                                          </p:val>
                                        </p:tav>
                                        <p:tav tm="100000">
                                          <p:val>
                                            <p:strVal val="#ppt_x"/>
                                          </p:val>
                                        </p:tav>
                                      </p:tavLst>
                                    </p:anim>
                                    <p:anim calcmode="lin" valueType="num">
                                      <p:cBhvr additive="base">
                                        <p:cTn id="138" dur="500" fill="hold"/>
                                        <p:tgtEl>
                                          <p:spTgt spid="11299"/>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11300"/>
                                        </p:tgtEl>
                                        <p:attrNameLst>
                                          <p:attrName>style.visibility</p:attrName>
                                        </p:attrNameLst>
                                      </p:cBhvr>
                                      <p:to>
                                        <p:strVal val="visible"/>
                                      </p:to>
                                    </p:set>
                                    <p:anim calcmode="lin" valueType="num">
                                      <p:cBhvr additive="base">
                                        <p:cTn id="143" dur="500" fill="hold"/>
                                        <p:tgtEl>
                                          <p:spTgt spid="11300"/>
                                        </p:tgtEl>
                                        <p:attrNameLst>
                                          <p:attrName>ppt_x</p:attrName>
                                        </p:attrNameLst>
                                      </p:cBhvr>
                                      <p:tavLst>
                                        <p:tav tm="0">
                                          <p:val>
                                            <p:strVal val="#ppt_x"/>
                                          </p:val>
                                        </p:tav>
                                        <p:tav tm="100000">
                                          <p:val>
                                            <p:strVal val="#ppt_x"/>
                                          </p:val>
                                        </p:tav>
                                      </p:tavLst>
                                    </p:anim>
                                    <p:anim calcmode="lin" valueType="num">
                                      <p:cBhvr additive="base">
                                        <p:cTn id="144" dur="500" fill="hold"/>
                                        <p:tgtEl>
                                          <p:spTgt spid="1130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1301"/>
                                        </p:tgtEl>
                                        <p:attrNameLst>
                                          <p:attrName>style.visibility</p:attrName>
                                        </p:attrNameLst>
                                      </p:cBhvr>
                                      <p:to>
                                        <p:strVal val="visible"/>
                                      </p:to>
                                    </p:set>
                                    <p:anim calcmode="lin" valueType="num">
                                      <p:cBhvr additive="base">
                                        <p:cTn id="147" dur="500" fill="hold"/>
                                        <p:tgtEl>
                                          <p:spTgt spid="11301"/>
                                        </p:tgtEl>
                                        <p:attrNameLst>
                                          <p:attrName>ppt_x</p:attrName>
                                        </p:attrNameLst>
                                      </p:cBhvr>
                                      <p:tavLst>
                                        <p:tav tm="0">
                                          <p:val>
                                            <p:strVal val="#ppt_x"/>
                                          </p:val>
                                        </p:tav>
                                        <p:tav tm="100000">
                                          <p:val>
                                            <p:strVal val="#ppt_x"/>
                                          </p:val>
                                        </p:tav>
                                      </p:tavLst>
                                    </p:anim>
                                    <p:anim calcmode="lin" valueType="num">
                                      <p:cBhvr additive="base">
                                        <p:cTn id="148" dur="500" fill="hold"/>
                                        <p:tgtEl>
                                          <p:spTgt spid="1130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1302"/>
                                        </p:tgtEl>
                                        <p:attrNameLst>
                                          <p:attrName>style.visibility</p:attrName>
                                        </p:attrNameLst>
                                      </p:cBhvr>
                                      <p:to>
                                        <p:strVal val="visible"/>
                                      </p:to>
                                    </p:set>
                                    <p:anim calcmode="lin" valueType="num">
                                      <p:cBhvr additive="base">
                                        <p:cTn id="151" dur="500" fill="hold"/>
                                        <p:tgtEl>
                                          <p:spTgt spid="11302"/>
                                        </p:tgtEl>
                                        <p:attrNameLst>
                                          <p:attrName>ppt_x</p:attrName>
                                        </p:attrNameLst>
                                      </p:cBhvr>
                                      <p:tavLst>
                                        <p:tav tm="0">
                                          <p:val>
                                            <p:strVal val="#ppt_x"/>
                                          </p:val>
                                        </p:tav>
                                        <p:tav tm="100000">
                                          <p:val>
                                            <p:strVal val="#ppt_x"/>
                                          </p:val>
                                        </p:tav>
                                      </p:tavLst>
                                    </p:anim>
                                    <p:anim calcmode="lin" valueType="num">
                                      <p:cBhvr additive="base">
                                        <p:cTn id="152" dur="500" fill="hold"/>
                                        <p:tgtEl>
                                          <p:spTgt spid="11302"/>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303"/>
                                        </p:tgtEl>
                                        <p:attrNameLst>
                                          <p:attrName>style.visibility</p:attrName>
                                        </p:attrNameLst>
                                      </p:cBhvr>
                                      <p:to>
                                        <p:strVal val="visible"/>
                                      </p:to>
                                    </p:set>
                                    <p:anim calcmode="lin" valueType="num">
                                      <p:cBhvr additive="base">
                                        <p:cTn id="157" dur="500" fill="hold"/>
                                        <p:tgtEl>
                                          <p:spTgt spid="11303"/>
                                        </p:tgtEl>
                                        <p:attrNameLst>
                                          <p:attrName>ppt_x</p:attrName>
                                        </p:attrNameLst>
                                      </p:cBhvr>
                                      <p:tavLst>
                                        <p:tav tm="0">
                                          <p:val>
                                            <p:strVal val="#ppt_x"/>
                                          </p:val>
                                        </p:tav>
                                        <p:tav tm="100000">
                                          <p:val>
                                            <p:strVal val="#ppt_x"/>
                                          </p:val>
                                        </p:tav>
                                      </p:tavLst>
                                    </p:anim>
                                    <p:anim calcmode="lin" valueType="num">
                                      <p:cBhvr additive="base">
                                        <p:cTn id="158" dur="500" fill="hold"/>
                                        <p:tgtEl>
                                          <p:spTgt spid="1130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1304"/>
                                        </p:tgtEl>
                                        <p:attrNameLst>
                                          <p:attrName>style.visibility</p:attrName>
                                        </p:attrNameLst>
                                      </p:cBhvr>
                                      <p:to>
                                        <p:strVal val="visible"/>
                                      </p:to>
                                    </p:set>
                                    <p:anim calcmode="lin" valueType="num">
                                      <p:cBhvr additive="base">
                                        <p:cTn id="161" dur="500" fill="hold"/>
                                        <p:tgtEl>
                                          <p:spTgt spid="11304"/>
                                        </p:tgtEl>
                                        <p:attrNameLst>
                                          <p:attrName>ppt_x</p:attrName>
                                        </p:attrNameLst>
                                      </p:cBhvr>
                                      <p:tavLst>
                                        <p:tav tm="0">
                                          <p:val>
                                            <p:strVal val="#ppt_x"/>
                                          </p:val>
                                        </p:tav>
                                        <p:tav tm="100000">
                                          <p:val>
                                            <p:strVal val="#ppt_x"/>
                                          </p:val>
                                        </p:tav>
                                      </p:tavLst>
                                    </p:anim>
                                    <p:anim calcmode="lin" valueType="num">
                                      <p:cBhvr additive="base">
                                        <p:cTn id="162" dur="500" fill="hold"/>
                                        <p:tgtEl>
                                          <p:spTgt spid="11304"/>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11306"/>
                                        </p:tgtEl>
                                        <p:attrNameLst>
                                          <p:attrName>style.visibility</p:attrName>
                                        </p:attrNameLst>
                                      </p:cBhvr>
                                      <p:to>
                                        <p:strVal val="visible"/>
                                      </p:to>
                                    </p:set>
                                    <p:anim calcmode="lin" valueType="num">
                                      <p:cBhvr additive="base">
                                        <p:cTn id="167" dur="500" fill="hold"/>
                                        <p:tgtEl>
                                          <p:spTgt spid="11306"/>
                                        </p:tgtEl>
                                        <p:attrNameLst>
                                          <p:attrName>ppt_x</p:attrName>
                                        </p:attrNameLst>
                                      </p:cBhvr>
                                      <p:tavLst>
                                        <p:tav tm="0">
                                          <p:val>
                                            <p:strVal val="#ppt_x"/>
                                          </p:val>
                                        </p:tav>
                                        <p:tav tm="100000">
                                          <p:val>
                                            <p:strVal val="#ppt_x"/>
                                          </p:val>
                                        </p:tav>
                                      </p:tavLst>
                                    </p:anim>
                                    <p:anim calcmode="lin" valueType="num">
                                      <p:cBhvr additive="base">
                                        <p:cTn id="168" dur="500" fill="hold"/>
                                        <p:tgtEl>
                                          <p:spTgt spid="11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autoUpdateAnimBg="0"/>
      <p:bldP spid="11270" grpId="0" autoUpdateAnimBg="0"/>
      <p:bldP spid="11271" grpId="0" animBg="1"/>
      <p:bldP spid="11272" grpId="0" animBg="1"/>
      <p:bldP spid="11273" grpId="0" autoUpdateAnimBg="0"/>
      <p:bldP spid="11274" grpId="0" autoUpdateAnimBg="0"/>
      <p:bldP spid="11275" grpId="0" autoUpdateAnimBg="0"/>
      <p:bldP spid="11276" grpId="0" autoUpdateAnimBg="0"/>
      <p:bldP spid="11277" grpId="0" autoUpdateAnimBg="0"/>
      <p:bldP spid="11278" grpId="0" autoUpdateAnimBg="0"/>
      <p:bldP spid="11279" grpId="0" autoUpdateAnimBg="0"/>
      <p:bldP spid="11280" grpId="0" autoUpdateAnimBg="0"/>
      <p:bldP spid="11283" grpId="0" autoUpdateAnimBg="0"/>
      <p:bldP spid="11284" grpId="0" autoUpdateAnimBg="0"/>
      <p:bldP spid="11285" grpId="0" autoUpdateAnimBg="0"/>
      <p:bldP spid="11289" grpId="0" autoUpdateAnimBg="0"/>
      <p:bldP spid="11290" grpId="0" autoUpdateAnimBg="0"/>
      <p:bldP spid="11291" grpId="0" autoUpdateAnimBg="0"/>
      <p:bldP spid="11292" grpId="0" autoUpdateAnimBg="0"/>
      <p:bldP spid="11293" grpId="0" autoUpdateAnimBg="0"/>
      <p:bldP spid="11294" grpId="0" animBg="1"/>
      <p:bldP spid="11295" grpId="0" animBg="1"/>
      <p:bldP spid="11296" grpId="0" autoUpdateAnimBg="0"/>
      <p:bldP spid="11297" grpId="0" autoUpdateAnimBg="0"/>
      <p:bldP spid="11298" grpId="0" autoUpdateAnimBg="0"/>
      <p:bldP spid="11299" grpId="0" autoUpdateAnimBg="0"/>
      <p:bldP spid="11300" grpId="0" autoUpdateAnimBg="0"/>
      <p:bldP spid="11301" grpId="0" autoUpdateAnimBg="0"/>
      <p:bldP spid="11302" grpId="0" autoUpdateAnimBg="0"/>
      <p:bldP spid="11303" grpId="0" autoUpdateAnimBg="0"/>
      <p:bldP spid="11304" grpId="0" autoUpdateAnimBg="0"/>
      <p:bldP spid="11305" grpId="0" animBg="1"/>
      <p:bldP spid="113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90" name="Text Box 2"/>
          <p:cNvSpPr txBox="1">
            <a:spLocks noChangeArrowheads="1"/>
          </p:cNvSpPr>
          <p:nvPr/>
        </p:nvSpPr>
        <p:spPr bwMode="auto">
          <a:xfrm>
            <a:off x="1187078" y="1419919"/>
            <a:ext cx="734536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Fe</a:t>
            </a:r>
            <a:r>
              <a:rPr lang="zh-CN" altLang="zh-CN" sz="3600" b="1" baseline="30000">
                <a:latin typeface="Arial" pitchFamily="34" charset="0"/>
              </a:rPr>
              <a:t>2+  </a:t>
            </a:r>
            <a:r>
              <a:rPr lang="zh-CN" altLang="zh-CN" sz="3600" b="1">
                <a:latin typeface="Arial" pitchFamily="34" charset="0"/>
              </a:rPr>
              <a:t>+        ClO</a:t>
            </a:r>
            <a:r>
              <a:rPr lang="zh-CN" altLang="zh-CN" sz="3600" b="1" baseline="30000">
                <a:latin typeface="Arial" pitchFamily="34" charset="0"/>
              </a:rPr>
              <a:t>-  </a:t>
            </a:r>
            <a:r>
              <a:rPr lang="zh-CN" altLang="zh-CN" sz="3600" b="1">
                <a:latin typeface="Arial" pitchFamily="34" charset="0"/>
              </a:rPr>
              <a:t>+                   —</a:t>
            </a:r>
          </a:p>
          <a:p>
            <a:pPr>
              <a:spcBef>
                <a:spcPct val="50000"/>
              </a:spcBef>
            </a:pPr>
            <a:endParaRPr lang="zh-CN" altLang="zh-CN" sz="3600" b="1">
              <a:latin typeface="Arial" pitchFamily="34" charset="0"/>
            </a:endParaRPr>
          </a:p>
          <a:p>
            <a:pPr>
              <a:spcBef>
                <a:spcPct val="50000"/>
              </a:spcBef>
            </a:pPr>
            <a:r>
              <a:rPr lang="zh-CN" altLang="zh-CN" sz="3600" b="1">
                <a:latin typeface="Arial" pitchFamily="34" charset="0"/>
              </a:rPr>
              <a:t>Fe</a:t>
            </a:r>
            <a:r>
              <a:rPr lang="zh-CN" altLang="zh-CN" sz="3600">
                <a:latin typeface="Arial" pitchFamily="34" charset="0"/>
                <a:cs typeface="Arial" pitchFamily="34" charset="0"/>
              </a:rPr>
              <a:t>(</a:t>
            </a:r>
            <a:r>
              <a:rPr lang="zh-CN" altLang="zh-CN" sz="3600" b="1">
                <a:latin typeface="Arial" pitchFamily="34" charset="0"/>
              </a:rPr>
              <a:t>OH</a:t>
            </a:r>
            <a:r>
              <a:rPr lang="zh-CN" altLang="zh-CN" sz="3600">
                <a:latin typeface="Arial" pitchFamily="34" charset="0"/>
                <a:cs typeface="Arial" pitchFamily="34" charset="0"/>
              </a:rPr>
              <a:t>)</a:t>
            </a:r>
            <a:r>
              <a:rPr lang="zh-CN" altLang="zh-CN" sz="3600" b="1" baseline="-25000">
                <a:latin typeface="Arial" pitchFamily="34" charset="0"/>
              </a:rPr>
              <a:t>3</a:t>
            </a:r>
            <a:r>
              <a:rPr lang="zh-CN" altLang="zh-CN" sz="3600" b="1">
                <a:latin typeface="Arial" pitchFamily="34" charset="0"/>
              </a:rPr>
              <a:t>+       Fe</a:t>
            </a:r>
            <a:r>
              <a:rPr lang="zh-CN" altLang="zh-CN" sz="3600" b="1" baseline="30000">
                <a:latin typeface="Arial" pitchFamily="34" charset="0"/>
              </a:rPr>
              <a:t>3+ </a:t>
            </a:r>
            <a:r>
              <a:rPr lang="zh-CN" altLang="zh-CN" sz="3600" b="1">
                <a:latin typeface="Arial" pitchFamily="34" charset="0"/>
              </a:rPr>
              <a:t>+         Cl</a:t>
            </a:r>
            <a:r>
              <a:rPr lang="zh-CN" altLang="zh-CN" sz="3600" b="1" baseline="30000">
                <a:latin typeface="Arial" pitchFamily="34" charset="0"/>
              </a:rPr>
              <a:t>-</a:t>
            </a:r>
          </a:p>
        </p:txBody>
      </p:sp>
      <p:sp>
        <p:nvSpPr>
          <p:cNvPr id="12292" name="Line 4"/>
          <p:cNvSpPr>
            <a:spLocks noChangeShapeType="1"/>
          </p:cNvSpPr>
          <p:nvPr/>
        </p:nvSpPr>
        <p:spPr bwMode="auto">
          <a:xfrm>
            <a:off x="3850903" y="2067619"/>
            <a:ext cx="0" cy="936625"/>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Text Box 5"/>
          <p:cNvSpPr txBox="1">
            <a:spLocks noChangeArrowheads="1"/>
          </p:cNvSpPr>
          <p:nvPr/>
        </p:nvSpPr>
        <p:spPr bwMode="auto">
          <a:xfrm>
            <a:off x="1474415" y="2139057"/>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r>
              <a:rPr lang="zh-CN" altLang="zh-CN" sz="3600" b="1">
                <a:solidFill>
                  <a:srgbClr val="FF0000"/>
                </a:solidFill>
                <a:latin typeface="Arial" pitchFamily="34" charset="0"/>
                <a:sym typeface="Symbol" pitchFamily="18" charset="2"/>
              </a:rPr>
              <a:t> </a:t>
            </a:r>
          </a:p>
        </p:txBody>
      </p:sp>
      <p:sp>
        <p:nvSpPr>
          <p:cNvPr id="12294" name="Text Box 6"/>
          <p:cNvSpPr txBox="1">
            <a:spLocks noChangeArrowheads="1"/>
          </p:cNvSpPr>
          <p:nvPr/>
        </p:nvSpPr>
        <p:spPr bwMode="auto">
          <a:xfrm>
            <a:off x="3850903" y="2067619"/>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2295" name="Text Box 7"/>
          <p:cNvSpPr txBox="1">
            <a:spLocks noChangeArrowheads="1"/>
          </p:cNvSpPr>
          <p:nvPr/>
        </p:nvSpPr>
        <p:spPr bwMode="auto">
          <a:xfrm>
            <a:off x="1545853" y="2139057"/>
            <a:ext cx="1081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 </a:t>
            </a:r>
            <a:r>
              <a:rPr lang="zh-CN" altLang="zh-CN" sz="3600" b="1">
                <a:solidFill>
                  <a:srgbClr val="FF0000"/>
                </a:solidFill>
                <a:latin typeface="Arial" pitchFamily="34" charset="0"/>
                <a:sym typeface="Symbol" pitchFamily="18" charset="2"/>
              </a:rPr>
              <a:t>2</a:t>
            </a:r>
          </a:p>
        </p:txBody>
      </p:sp>
      <p:sp>
        <p:nvSpPr>
          <p:cNvPr id="12296" name="Text Box 8"/>
          <p:cNvSpPr txBox="1">
            <a:spLocks noChangeArrowheads="1"/>
          </p:cNvSpPr>
          <p:nvPr/>
        </p:nvSpPr>
        <p:spPr bwMode="auto">
          <a:xfrm>
            <a:off x="971550" y="0"/>
            <a:ext cx="719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12297" name="Text Box 9"/>
          <p:cNvSpPr txBox="1">
            <a:spLocks noChangeArrowheads="1"/>
          </p:cNvSpPr>
          <p:nvPr/>
        </p:nvSpPr>
        <p:spPr bwMode="auto">
          <a:xfrm>
            <a:off x="1187078" y="2786757"/>
            <a:ext cx="649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2298" name="Text Box 10"/>
          <p:cNvSpPr txBox="1">
            <a:spLocks noChangeArrowheads="1"/>
          </p:cNvSpPr>
          <p:nvPr/>
        </p:nvSpPr>
        <p:spPr bwMode="auto">
          <a:xfrm>
            <a:off x="3276600" y="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2299" name="Text Box 11"/>
          <p:cNvSpPr txBox="1">
            <a:spLocks noChangeArrowheads="1"/>
          </p:cNvSpPr>
          <p:nvPr/>
        </p:nvSpPr>
        <p:spPr bwMode="auto">
          <a:xfrm>
            <a:off x="6514728" y="2715319"/>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2300" name="Line 12"/>
          <p:cNvSpPr>
            <a:spLocks noChangeShapeType="1"/>
          </p:cNvSpPr>
          <p:nvPr/>
        </p:nvSpPr>
        <p:spPr bwMode="auto">
          <a:xfrm>
            <a:off x="1474415" y="1994594"/>
            <a:ext cx="0" cy="863600"/>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Text Box 13"/>
          <p:cNvSpPr txBox="1">
            <a:spLocks noChangeArrowheads="1"/>
          </p:cNvSpPr>
          <p:nvPr/>
        </p:nvSpPr>
        <p:spPr bwMode="auto">
          <a:xfrm>
            <a:off x="2195140" y="2139057"/>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3</a:t>
            </a:r>
          </a:p>
        </p:txBody>
      </p:sp>
      <p:sp>
        <p:nvSpPr>
          <p:cNvPr id="12306" name="Text Box 18"/>
          <p:cNvSpPr txBox="1">
            <a:spLocks noChangeArrowheads="1"/>
          </p:cNvSpPr>
          <p:nvPr/>
        </p:nvSpPr>
        <p:spPr bwMode="auto">
          <a:xfrm>
            <a:off x="3563565" y="3075682"/>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4</a:t>
            </a:r>
          </a:p>
        </p:txBody>
      </p:sp>
      <p:sp>
        <p:nvSpPr>
          <p:cNvPr id="12309" name="Text Box 21"/>
          <p:cNvSpPr txBox="1">
            <a:spLocks noChangeArrowheads="1"/>
          </p:cNvSpPr>
          <p:nvPr/>
        </p:nvSpPr>
        <p:spPr bwMode="auto">
          <a:xfrm>
            <a:off x="755278" y="3002657"/>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2310" name="Text Box 22"/>
          <p:cNvSpPr txBox="1">
            <a:spLocks noChangeArrowheads="1"/>
          </p:cNvSpPr>
          <p:nvPr/>
        </p:nvSpPr>
        <p:spPr bwMode="auto">
          <a:xfrm>
            <a:off x="3130178" y="1419919"/>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12311" name="Text Box 23"/>
          <p:cNvSpPr txBox="1">
            <a:spLocks noChangeArrowheads="1"/>
          </p:cNvSpPr>
          <p:nvPr/>
        </p:nvSpPr>
        <p:spPr bwMode="auto">
          <a:xfrm>
            <a:off x="6011490" y="3075682"/>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12312" name="Text Box 24"/>
          <p:cNvSpPr txBox="1">
            <a:spLocks noChangeArrowheads="1"/>
          </p:cNvSpPr>
          <p:nvPr/>
        </p:nvSpPr>
        <p:spPr bwMode="auto">
          <a:xfrm>
            <a:off x="682253" y="1419919"/>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6</a:t>
            </a:r>
          </a:p>
        </p:txBody>
      </p:sp>
      <p:sp>
        <p:nvSpPr>
          <p:cNvPr id="12313" name="Rectangle 25"/>
          <p:cNvSpPr>
            <a:spLocks noChangeArrowheads="1"/>
          </p:cNvSpPr>
          <p:nvPr/>
        </p:nvSpPr>
        <p:spPr bwMode="auto">
          <a:xfrm>
            <a:off x="6154365" y="1491357"/>
            <a:ext cx="1081088" cy="574675"/>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Rectangle 26"/>
          <p:cNvSpPr>
            <a:spLocks noChangeArrowheads="1"/>
          </p:cNvSpPr>
          <p:nvPr/>
        </p:nvSpPr>
        <p:spPr bwMode="auto">
          <a:xfrm>
            <a:off x="5290765" y="1491357"/>
            <a:ext cx="720725" cy="503237"/>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Text Box 27"/>
          <p:cNvSpPr txBox="1">
            <a:spLocks noChangeArrowheads="1"/>
          </p:cNvSpPr>
          <p:nvPr/>
        </p:nvSpPr>
        <p:spPr bwMode="auto">
          <a:xfrm>
            <a:off x="6154365" y="1419919"/>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H</a:t>
            </a:r>
            <a:r>
              <a:rPr lang="zh-CN" altLang="zh-CN" sz="3600" b="1" baseline="-25000">
                <a:solidFill>
                  <a:srgbClr val="FF0000"/>
                </a:solidFill>
                <a:latin typeface="Arial" pitchFamily="34" charset="0"/>
              </a:rPr>
              <a:t>2</a:t>
            </a:r>
            <a:r>
              <a:rPr lang="zh-CN" altLang="zh-CN" sz="3600" b="1">
                <a:solidFill>
                  <a:srgbClr val="FF0000"/>
                </a:solidFill>
                <a:latin typeface="Arial" pitchFamily="34" charset="0"/>
              </a:rPr>
              <a:t>O</a:t>
            </a:r>
          </a:p>
        </p:txBody>
      </p:sp>
      <p:sp>
        <p:nvSpPr>
          <p:cNvPr id="12316" name="Text Box 28"/>
          <p:cNvSpPr txBox="1">
            <a:spLocks noChangeArrowheads="1"/>
          </p:cNvSpPr>
          <p:nvPr/>
        </p:nvSpPr>
        <p:spPr bwMode="auto">
          <a:xfrm>
            <a:off x="5363790" y="1419919"/>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p>
        </p:txBody>
      </p:sp>
      <p:sp>
        <p:nvSpPr>
          <p:cNvPr id="12317" name="Line 29"/>
          <p:cNvSpPr>
            <a:spLocks noChangeShapeType="1"/>
          </p:cNvSpPr>
          <p:nvPr/>
        </p:nvSpPr>
        <p:spPr bwMode="auto">
          <a:xfrm>
            <a:off x="7379915" y="1635819"/>
            <a:ext cx="431800"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8" name="Text Box 30"/>
          <p:cNvSpPr txBox="1">
            <a:spLocks noChangeArrowheads="1"/>
          </p:cNvSpPr>
          <p:nvPr/>
        </p:nvSpPr>
        <p:spPr bwMode="auto">
          <a:xfrm>
            <a:off x="4138240" y="2715319"/>
            <a:ext cx="64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Tree>
    <p:extLst>
      <p:ext uri="{BB962C8B-B14F-4D97-AF65-F5344CB8AC3E}">
        <p14:creationId xmlns:p14="http://schemas.microsoft.com/office/powerpoint/2010/main" val="1029228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anim calcmode="lin" valueType="num">
                                      <p:cBhvr additive="base">
                                        <p:cTn id="7" dur="500" fill="hold"/>
                                        <p:tgtEl>
                                          <p:spTgt spid="12296"/>
                                        </p:tgtEl>
                                        <p:attrNameLst>
                                          <p:attrName>ppt_x</p:attrName>
                                        </p:attrNameLst>
                                      </p:cBhvr>
                                      <p:tavLst>
                                        <p:tav tm="0">
                                          <p:val>
                                            <p:strVal val="#ppt_x"/>
                                          </p:val>
                                        </p:tav>
                                        <p:tav tm="100000">
                                          <p:val>
                                            <p:strVal val="#ppt_x"/>
                                          </p:val>
                                        </p:tav>
                                      </p:tavLst>
                                    </p:anim>
                                    <p:anim calcmode="lin" valueType="num">
                                      <p:cBhvr additive="base">
                                        <p:cTn id="8" dur="500" fill="hold"/>
                                        <p:tgtEl>
                                          <p:spTgt spid="122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7"/>
                                        </p:tgtEl>
                                        <p:attrNameLst>
                                          <p:attrName>style.visibility</p:attrName>
                                        </p:attrNameLst>
                                      </p:cBhvr>
                                      <p:to>
                                        <p:strVal val="visible"/>
                                      </p:to>
                                    </p:set>
                                    <p:anim calcmode="lin" valueType="num">
                                      <p:cBhvr additive="base">
                                        <p:cTn id="11" dur="500" fill="hold"/>
                                        <p:tgtEl>
                                          <p:spTgt spid="12297"/>
                                        </p:tgtEl>
                                        <p:attrNameLst>
                                          <p:attrName>ppt_x</p:attrName>
                                        </p:attrNameLst>
                                      </p:cBhvr>
                                      <p:tavLst>
                                        <p:tav tm="0">
                                          <p:val>
                                            <p:strVal val="#ppt_x"/>
                                          </p:val>
                                        </p:tav>
                                        <p:tav tm="100000">
                                          <p:val>
                                            <p:strVal val="#ppt_x"/>
                                          </p:val>
                                        </p:tav>
                                      </p:tavLst>
                                    </p:anim>
                                    <p:anim calcmode="lin" valueType="num">
                                      <p:cBhvr additive="base">
                                        <p:cTn id="12" dur="500" fill="hold"/>
                                        <p:tgtEl>
                                          <p:spTgt spid="1229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298"/>
                                        </p:tgtEl>
                                        <p:attrNameLst>
                                          <p:attrName>style.visibility</p:attrName>
                                        </p:attrNameLst>
                                      </p:cBhvr>
                                      <p:to>
                                        <p:strVal val="visible"/>
                                      </p:to>
                                    </p:set>
                                    <p:anim calcmode="lin" valueType="num">
                                      <p:cBhvr additive="base">
                                        <p:cTn id="15" dur="500" fill="hold"/>
                                        <p:tgtEl>
                                          <p:spTgt spid="12298"/>
                                        </p:tgtEl>
                                        <p:attrNameLst>
                                          <p:attrName>ppt_x</p:attrName>
                                        </p:attrNameLst>
                                      </p:cBhvr>
                                      <p:tavLst>
                                        <p:tav tm="0">
                                          <p:val>
                                            <p:strVal val="#ppt_x"/>
                                          </p:val>
                                        </p:tav>
                                        <p:tav tm="100000">
                                          <p:val>
                                            <p:strVal val="#ppt_x"/>
                                          </p:val>
                                        </p:tav>
                                      </p:tavLst>
                                    </p:anim>
                                    <p:anim calcmode="lin" valueType="num">
                                      <p:cBhvr additive="base">
                                        <p:cTn id="16" dur="500" fill="hold"/>
                                        <p:tgtEl>
                                          <p:spTgt spid="1229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299"/>
                                        </p:tgtEl>
                                        <p:attrNameLst>
                                          <p:attrName>style.visibility</p:attrName>
                                        </p:attrNameLst>
                                      </p:cBhvr>
                                      <p:to>
                                        <p:strVal val="visible"/>
                                      </p:to>
                                    </p:set>
                                    <p:anim calcmode="lin" valueType="num">
                                      <p:cBhvr additive="base">
                                        <p:cTn id="19" dur="500" fill="hold"/>
                                        <p:tgtEl>
                                          <p:spTgt spid="12299"/>
                                        </p:tgtEl>
                                        <p:attrNameLst>
                                          <p:attrName>ppt_x</p:attrName>
                                        </p:attrNameLst>
                                      </p:cBhvr>
                                      <p:tavLst>
                                        <p:tav tm="0">
                                          <p:val>
                                            <p:strVal val="#ppt_x"/>
                                          </p:val>
                                        </p:tav>
                                        <p:tav tm="100000">
                                          <p:val>
                                            <p:strVal val="#ppt_x"/>
                                          </p:val>
                                        </p:tav>
                                      </p:tavLst>
                                    </p:anim>
                                    <p:anim calcmode="lin" valueType="num">
                                      <p:cBhvr additive="base">
                                        <p:cTn id="20" dur="500" fill="hold"/>
                                        <p:tgtEl>
                                          <p:spTgt spid="1229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318"/>
                                        </p:tgtEl>
                                        <p:attrNameLst>
                                          <p:attrName>style.visibility</p:attrName>
                                        </p:attrNameLst>
                                      </p:cBhvr>
                                      <p:to>
                                        <p:strVal val="visible"/>
                                      </p:to>
                                    </p:set>
                                    <p:anim calcmode="lin" valueType="num">
                                      <p:cBhvr additive="base">
                                        <p:cTn id="23" dur="500" fill="hold"/>
                                        <p:tgtEl>
                                          <p:spTgt spid="12318"/>
                                        </p:tgtEl>
                                        <p:attrNameLst>
                                          <p:attrName>ppt_x</p:attrName>
                                        </p:attrNameLst>
                                      </p:cBhvr>
                                      <p:tavLst>
                                        <p:tav tm="0">
                                          <p:val>
                                            <p:strVal val="#ppt_x"/>
                                          </p:val>
                                        </p:tav>
                                        <p:tav tm="100000">
                                          <p:val>
                                            <p:strVal val="#ppt_x"/>
                                          </p:val>
                                        </p:tav>
                                      </p:tavLst>
                                    </p:anim>
                                    <p:anim calcmode="lin" valueType="num">
                                      <p:cBhvr additive="base">
                                        <p:cTn id="24" dur="500" fill="hold"/>
                                        <p:tgtEl>
                                          <p:spTgt spid="1231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300"/>
                                        </p:tgtEl>
                                        <p:attrNameLst>
                                          <p:attrName>style.visibility</p:attrName>
                                        </p:attrNameLst>
                                      </p:cBhvr>
                                      <p:to>
                                        <p:strVal val="visible"/>
                                      </p:to>
                                    </p:set>
                                    <p:anim calcmode="lin" valueType="num">
                                      <p:cBhvr additive="base">
                                        <p:cTn id="29" dur="500" fill="hold"/>
                                        <p:tgtEl>
                                          <p:spTgt spid="12300"/>
                                        </p:tgtEl>
                                        <p:attrNameLst>
                                          <p:attrName>ppt_x</p:attrName>
                                        </p:attrNameLst>
                                      </p:cBhvr>
                                      <p:tavLst>
                                        <p:tav tm="0">
                                          <p:val>
                                            <p:strVal val="#ppt_x"/>
                                          </p:val>
                                        </p:tav>
                                        <p:tav tm="100000">
                                          <p:val>
                                            <p:strVal val="#ppt_x"/>
                                          </p:val>
                                        </p:tav>
                                      </p:tavLst>
                                    </p:anim>
                                    <p:anim calcmode="lin" valueType="num">
                                      <p:cBhvr additive="base">
                                        <p:cTn id="30" dur="500" fill="hold"/>
                                        <p:tgtEl>
                                          <p:spTgt spid="1230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293"/>
                                        </p:tgtEl>
                                        <p:attrNameLst>
                                          <p:attrName>style.visibility</p:attrName>
                                        </p:attrNameLst>
                                      </p:cBhvr>
                                      <p:to>
                                        <p:strVal val="visible"/>
                                      </p:to>
                                    </p:set>
                                    <p:anim calcmode="lin" valueType="num">
                                      <p:cBhvr additive="base">
                                        <p:cTn id="33" dur="500" fill="hold"/>
                                        <p:tgtEl>
                                          <p:spTgt spid="12293"/>
                                        </p:tgtEl>
                                        <p:attrNameLst>
                                          <p:attrName>ppt_x</p:attrName>
                                        </p:attrNameLst>
                                      </p:cBhvr>
                                      <p:tavLst>
                                        <p:tav tm="0">
                                          <p:val>
                                            <p:strVal val="#ppt_x"/>
                                          </p:val>
                                        </p:tav>
                                        <p:tav tm="100000">
                                          <p:val>
                                            <p:strVal val="#ppt_x"/>
                                          </p:val>
                                        </p:tav>
                                      </p:tavLst>
                                    </p:anim>
                                    <p:anim calcmode="lin" valueType="num">
                                      <p:cBhvr additive="base">
                                        <p:cTn id="34" dur="500" fill="hold"/>
                                        <p:tgtEl>
                                          <p:spTgt spid="1229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294"/>
                                        </p:tgtEl>
                                        <p:attrNameLst>
                                          <p:attrName>style.visibility</p:attrName>
                                        </p:attrNameLst>
                                      </p:cBhvr>
                                      <p:to>
                                        <p:strVal val="visible"/>
                                      </p:to>
                                    </p:set>
                                    <p:anim calcmode="lin" valueType="num">
                                      <p:cBhvr additive="base">
                                        <p:cTn id="37" dur="500" fill="hold"/>
                                        <p:tgtEl>
                                          <p:spTgt spid="12294"/>
                                        </p:tgtEl>
                                        <p:attrNameLst>
                                          <p:attrName>ppt_x</p:attrName>
                                        </p:attrNameLst>
                                      </p:cBhvr>
                                      <p:tavLst>
                                        <p:tav tm="0">
                                          <p:val>
                                            <p:strVal val="#ppt_x"/>
                                          </p:val>
                                        </p:tav>
                                        <p:tav tm="100000">
                                          <p:val>
                                            <p:strVal val="#ppt_x"/>
                                          </p:val>
                                        </p:tav>
                                      </p:tavLst>
                                    </p:anim>
                                    <p:anim calcmode="lin" valueType="num">
                                      <p:cBhvr additive="base">
                                        <p:cTn id="38" dur="500" fill="hold"/>
                                        <p:tgtEl>
                                          <p:spTgt spid="1229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2"/>
                                        </p:tgtEl>
                                        <p:attrNameLst>
                                          <p:attrName>style.visibility</p:attrName>
                                        </p:attrNameLst>
                                      </p:cBhvr>
                                      <p:to>
                                        <p:strVal val="visible"/>
                                      </p:to>
                                    </p:set>
                                    <p:anim calcmode="lin" valueType="num">
                                      <p:cBhvr additive="base">
                                        <p:cTn id="41" dur="500" fill="hold"/>
                                        <p:tgtEl>
                                          <p:spTgt spid="12292"/>
                                        </p:tgtEl>
                                        <p:attrNameLst>
                                          <p:attrName>ppt_x</p:attrName>
                                        </p:attrNameLst>
                                      </p:cBhvr>
                                      <p:tavLst>
                                        <p:tav tm="0">
                                          <p:val>
                                            <p:strVal val="#ppt_x"/>
                                          </p:val>
                                        </p:tav>
                                        <p:tav tm="100000">
                                          <p:val>
                                            <p:strVal val="#ppt_x"/>
                                          </p:val>
                                        </p:tav>
                                      </p:tavLst>
                                    </p:anim>
                                    <p:anim calcmode="lin" valueType="num">
                                      <p:cBhvr additive="base">
                                        <p:cTn id="4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95"/>
                                        </p:tgtEl>
                                        <p:attrNameLst>
                                          <p:attrName>style.visibility</p:attrName>
                                        </p:attrNameLst>
                                      </p:cBhvr>
                                      <p:to>
                                        <p:strVal val="visible"/>
                                      </p:to>
                                    </p:set>
                                    <p:anim calcmode="lin" valueType="num">
                                      <p:cBhvr additive="base">
                                        <p:cTn id="47" dur="500" fill="hold"/>
                                        <p:tgtEl>
                                          <p:spTgt spid="12295"/>
                                        </p:tgtEl>
                                        <p:attrNameLst>
                                          <p:attrName>ppt_x</p:attrName>
                                        </p:attrNameLst>
                                      </p:cBhvr>
                                      <p:tavLst>
                                        <p:tav tm="0">
                                          <p:val>
                                            <p:strVal val="#ppt_x"/>
                                          </p:val>
                                        </p:tav>
                                        <p:tav tm="100000">
                                          <p:val>
                                            <p:strVal val="#ppt_x"/>
                                          </p:val>
                                        </p:tav>
                                      </p:tavLst>
                                    </p:anim>
                                    <p:anim calcmode="lin" valueType="num">
                                      <p:cBhvr additive="base">
                                        <p:cTn id="48"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301"/>
                                        </p:tgtEl>
                                        <p:attrNameLst>
                                          <p:attrName>style.visibility</p:attrName>
                                        </p:attrNameLst>
                                      </p:cBhvr>
                                      <p:to>
                                        <p:strVal val="visible"/>
                                      </p:to>
                                    </p:set>
                                    <p:anim calcmode="lin" valueType="num">
                                      <p:cBhvr additive="base">
                                        <p:cTn id="53" dur="500" fill="hold"/>
                                        <p:tgtEl>
                                          <p:spTgt spid="12301"/>
                                        </p:tgtEl>
                                        <p:attrNameLst>
                                          <p:attrName>ppt_x</p:attrName>
                                        </p:attrNameLst>
                                      </p:cBhvr>
                                      <p:tavLst>
                                        <p:tav tm="0">
                                          <p:val>
                                            <p:strVal val="#ppt_x"/>
                                          </p:val>
                                        </p:tav>
                                        <p:tav tm="100000">
                                          <p:val>
                                            <p:strVal val="#ppt_x"/>
                                          </p:val>
                                        </p:tav>
                                      </p:tavLst>
                                    </p:anim>
                                    <p:anim calcmode="lin" valueType="num">
                                      <p:cBhvr additive="base">
                                        <p:cTn id="54" dur="500" fill="hold"/>
                                        <p:tgtEl>
                                          <p:spTgt spid="1230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306"/>
                                        </p:tgtEl>
                                        <p:attrNameLst>
                                          <p:attrName>style.visibility</p:attrName>
                                        </p:attrNameLst>
                                      </p:cBhvr>
                                      <p:to>
                                        <p:strVal val="visible"/>
                                      </p:to>
                                    </p:set>
                                    <p:anim calcmode="lin" valueType="num">
                                      <p:cBhvr additive="base">
                                        <p:cTn id="59" dur="500" fill="hold"/>
                                        <p:tgtEl>
                                          <p:spTgt spid="12306"/>
                                        </p:tgtEl>
                                        <p:attrNameLst>
                                          <p:attrName>ppt_x</p:attrName>
                                        </p:attrNameLst>
                                      </p:cBhvr>
                                      <p:tavLst>
                                        <p:tav tm="0">
                                          <p:val>
                                            <p:strVal val="#ppt_x"/>
                                          </p:val>
                                        </p:tav>
                                        <p:tav tm="100000">
                                          <p:val>
                                            <p:strVal val="#ppt_x"/>
                                          </p:val>
                                        </p:tav>
                                      </p:tavLst>
                                    </p:anim>
                                    <p:anim calcmode="lin" valueType="num">
                                      <p:cBhvr additive="base">
                                        <p:cTn id="60" dur="500" fill="hold"/>
                                        <p:tgtEl>
                                          <p:spTgt spid="12306"/>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312"/>
                                        </p:tgtEl>
                                        <p:attrNameLst>
                                          <p:attrName>style.visibility</p:attrName>
                                        </p:attrNameLst>
                                      </p:cBhvr>
                                      <p:to>
                                        <p:strVal val="visible"/>
                                      </p:to>
                                    </p:set>
                                    <p:anim calcmode="lin" valueType="num">
                                      <p:cBhvr additive="base">
                                        <p:cTn id="65" dur="500" fill="hold"/>
                                        <p:tgtEl>
                                          <p:spTgt spid="12312"/>
                                        </p:tgtEl>
                                        <p:attrNameLst>
                                          <p:attrName>ppt_x</p:attrName>
                                        </p:attrNameLst>
                                      </p:cBhvr>
                                      <p:tavLst>
                                        <p:tav tm="0">
                                          <p:val>
                                            <p:strVal val="#ppt_x"/>
                                          </p:val>
                                        </p:tav>
                                        <p:tav tm="100000">
                                          <p:val>
                                            <p:strVal val="#ppt_x"/>
                                          </p:val>
                                        </p:tav>
                                      </p:tavLst>
                                    </p:anim>
                                    <p:anim calcmode="lin" valueType="num">
                                      <p:cBhvr additive="base">
                                        <p:cTn id="66" dur="500" fill="hold"/>
                                        <p:tgtEl>
                                          <p:spTgt spid="12312"/>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309"/>
                                        </p:tgtEl>
                                        <p:attrNameLst>
                                          <p:attrName>style.visibility</p:attrName>
                                        </p:attrNameLst>
                                      </p:cBhvr>
                                      <p:to>
                                        <p:strVal val="visible"/>
                                      </p:to>
                                    </p:set>
                                    <p:anim calcmode="lin" valueType="num">
                                      <p:cBhvr additive="base">
                                        <p:cTn id="71" dur="500" fill="hold"/>
                                        <p:tgtEl>
                                          <p:spTgt spid="12309"/>
                                        </p:tgtEl>
                                        <p:attrNameLst>
                                          <p:attrName>ppt_x</p:attrName>
                                        </p:attrNameLst>
                                      </p:cBhvr>
                                      <p:tavLst>
                                        <p:tav tm="0">
                                          <p:val>
                                            <p:strVal val="#ppt_x"/>
                                          </p:val>
                                        </p:tav>
                                        <p:tav tm="100000">
                                          <p:val>
                                            <p:strVal val="#ppt_x"/>
                                          </p:val>
                                        </p:tav>
                                      </p:tavLst>
                                    </p:anim>
                                    <p:anim calcmode="lin" valueType="num">
                                      <p:cBhvr additive="base">
                                        <p:cTn id="72" dur="500" fill="hold"/>
                                        <p:tgtEl>
                                          <p:spTgt spid="1230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310"/>
                                        </p:tgtEl>
                                        <p:attrNameLst>
                                          <p:attrName>style.visibility</p:attrName>
                                        </p:attrNameLst>
                                      </p:cBhvr>
                                      <p:to>
                                        <p:strVal val="visible"/>
                                      </p:to>
                                    </p:set>
                                    <p:anim calcmode="lin" valueType="num">
                                      <p:cBhvr additive="base">
                                        <p:cTn id="77" dur="500" fill="hold"/>
                                        <p:tgtEl>
                                          <p:spTgt spid="12310"/>
                                        </p:tgtEl>
                                        <p:attrNameLst>
                                          <p:attrName>ppt_x</p:attrName>
                                        </p:attrNameLst>
                                      </p:cBhvr>
                                      <p:tavLst>
                                        <p:tav tm="0">
                                          <p:val>
                                            <p:strVal val="#ppt_x"/>
                                          </p:val>
                                        </p:tav>
                                        <p:tav tm="100000">
                                          <p:val>
                                            <p:strVal val="#ppt_x"/>
                                          </p:val>
                                        </p:tav>
                                      </p:tavLst>
                                    </p:anim>
                                    <p:anim calcmode="lin" valueType="num">
                                      <p:cBhvr additive="base">
                                        <p:cTn id="78" dur="500" fill="hold"/>
                                        <p:tgtEl>
                                          <p:spTgt spid="12310"/>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311"/>
                                        </p:tgtEl>
                                        <p:attrNameLst>
                                          <p:attrName>style.visibility</p:attrName>
                                        </p:attrNameLst>
                                      </p:cBhvr>
                                      <p:to>
                                        <p:strVal val="visible"/>
                                      </p:to>
                                    </p:set>
                                    <p:anim calcmode="lin" valueType="num">
                                      <p:cBhvr additive="base">
                                        <p:cTn id="83" dur="500" fill="hold"/>
                                        <p:tgtEl>
                                          <p:spTgt spid="12311"/>
                                        </p:tgtEl>
                                        <p:attrNameLst>
                                          <p:attrName>ppt_x</p:attrName>
                                        </p:attrNameLst>
                                      </p:cBhvr>
                                      <p:tavLst>
                                        <p:tav tm="0">
                                          <p:val>
                                            <p:strVal val="#ppt_x"/>
                                          </p:val>
                                        </p:tav>
                                        <p:tav tm="100000">
                                          <p:val>
                                            <p:strVal val="#ppt_x"/>
                                          </p:val>
                                        </p:tav>
                                      </p:tavLst>
                                    </p:anim>
                                    <p:anim calcmode="lin" valueType="num">
                                      <p:cBhvr additive="base">
                                        <p:cTn id="84" dur="500" fill="hold"/>
                                        <p:tgtEl>
                                          <p:spTgt spid="12311"/>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2315"/>
                                        </p:tgtEl>
                                        <p:attrNameLst>
                                          <p:attrName>style.visibility</p:attrName>
                                        </p:attrNameLst>
                                      </p:cBhvr>
                                      <p:to>
                                        <p:strVal val="visible"/>
                                      </p:to>
                                    </p:set>
                                    <p:anim calcmode="lin" valueType="num">
                                      <p:cBhvr additive="base">
                                        <p:cTn id="89" dur="500" fill="hold"/>
                                        <p:tgtEl>
                                          <p:spTgt spid="12315"/>
                                        </p:tgtEl>
                                        <p:attrNameLst>
                                          <p:attrName>ppt_x</p:attrName>
                                        </p:attrNameLst>
                                      </p:cBhvr>
                                      <p:tavLst>
                                        <p:tav tm="0">
                                          <p:val>
                                            <p:strVal val="#ppt_x"/>
                                          </p:val>
                                        </p:tav>
                                        <p:tav tm="100000">
                                          <p:val>
                                            <p:strVal val="#ppt_x"/>
                                          </p:val>
                                        </p:tav>
                                      </p:tavLst>
                                    </p:anim>
                                    <p:anim calcmode="lin" valueType="num">
                                      <p:cBhvr additive="base">
                                        <p:cTn id="90" dur="500" fill="hold"/>
                                        <p:tgtEl>
                                          <p:spTgt spid="1231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2316"/>
                                        </p:tgtEl>
                                        <p:attrNameLst>
                                          <p:attrName>style.visibility</p:attrName>
                                        </p:attrNameLst>
                                      </p:cBhvr>
                                      <p:to>
                                        <p:strVal val="visible"/>
                                      </p:to>
                                    </p:set>
                                    <p:anim calcmode="lin" valueType="num">
                                      <p:cBhvr additive="base">
                                        <p:cTn id="93" dur="500" fill="hold"/>
                                        <p:tgtEl>
                                          <p:spTgt spid="12316"/>
                                        </p:tgtEl>
                                        <p:attrNameLst>
                                          <p:attrName>ppt_x</p:attrName>
                                        </p:attrNameLst>
                                      </p:cBhvr>
                                      <p:tavLst>
                                        <p:tav tm="0">
                                          <p:val>
                                            <p:strVal val="#ppt_x"/>
                                          </p:val>
                                        </p:tav>
                                        <p:tav tm="100000">
                                          <p:val>
                                            <p:strVal val="#ppt_x"/>
                                          </p:val>
                                        </p:tav>
                                      </p:tavLst>
                                    </p:anim>
                                    <p:anim calcmode="lin" valueType="num">
                                      <p:cBhvr additive="base">
                                        <p:cTn id="94" dur="500" fill="hold"/>
                                        <p:tgtEl>
                                          <p:spTgt spid="12316"/>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2317"/>
                                        </p:tgtEl>
                                        <p:attrNameLst>
                                          <p:attrName>style.visibility</p:attrName>
                                        </p:attrNameLst>
                                      </p:cBhvr>
                                      <p:to>
                                        <p:strVal val="visible"/>
                                      </p:to>
                                    </p:set>
                                    <p:anim calcmode="lin" valueType="num">
                                      <p:cBhvr additive="base">
                                        <p:cTn id="99" dur="500" fill="hold"/>
                                        <p:tgtEl>
                                          <p:spTgt spid="12317"/>
                                        </p:tgtEl>
                                        <p:attrNameLst>
                                          <p:attrName>ppt_x</p:attrName>
                                        </p:attrNameLst>
                                      </p:cBhvr>
                                      <p:tavLst>
                                        <p:tav tm="0">
                                          <p:val>
                                            <p:strVal val="#ppt_x"/>
                                          </p:val>
                                        </p:tav>
                                        <p:tav tm="100000">
                                          <p:val>
                                            <p:strVal val="#ppt_x"/>
                                          </p:val>
                                        </p:tav>
                                      </p:tavLst>
                                    </p:anim>
                                    <p:anim calcmode="lin" valueType="num">
                                      <p:cBhvr additive="base">
                                        <p:cTn id="100" dur="500" fill="hold"/>
                                        <p:tgtEl>
                                          <p:spTgt spid="12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utoUpdateAnimBg="0"/>
      <p:bldP spid="12294" grpId="0" autoUpdateAnimBg="0"/>
      <p:bldP spid="12295" grpId="0" autoUpdateAnimBg="0"/>
      <p:bldP spid="12296" grpId="0" autoUpdateAnimBg="0"/>
      <p:bldP spid="12297" grpId="0" autoUpdateAnimBg="0"/>
      <p:bldP spid="12298" grpId="0" autoUpdateAnimBg="0"/>
      <p:bldP spid="12299" grpId="0" autoUpdateAnimBg="0"/>
      <p:bldP spid="12300" grpId="0" animBg="1"/>
      <p:bldP spid="12301" grpId="0" autoUpdateAnimBg="0"/>
      <p:bldP spid="12306" grpId="0" autoUpdateAnimBg="0"/>
      <p:bldP spid="12309" grpId="0" autoUpdateAnimBg="0"/>
      <p:bldP spid="12310" grpId="0" autoUpdateAnimBg="0"/>
      <p:bldP spid="12311" grpId="0" autoUpdateAnimBg="0"/>
      <p:bldP spid="12312" grpId="0" autoUpdateAnimBg="0"/>
      <p:bldP spid="12315" grpId="0" autoUpdateAnimBg="0"/>
      <p:bldP spid="12316" grpId="0" autoUpdateAnimBg="0"/>
      <p:bldP spid="12317" grpId="0" animBg="1"/>
      <p:bldP spid="1231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14" name="Rectangle 2"/>
          <p:cNvSpPr>
            <a:spLocks noChangeArrowheads="1"/>
          </p:cNvSpPr>
          <p:nvPr/>
        </p:nvSpPr>
        <p:spPr bwMode="auto">
          <a:xfrm>
            <a:off x="250825" y="188913"/>
            <a:ext cx="338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600" b="1">
                <a:latin typeface="Arial" pitchFamily="34" charset="0"/>
              </a:rPr>
              <a:t>配平练习</a:t>
            </a:r>
            <a:r>
              <a:rPr lang="zh-CN" altLang="zh-CN" sz="3600" b="1">
                <a:solidFill>
                  <a:srgbClr val="FF0000"/>
                </a:solidFill>
                <a:latin typeface="Arial" pitchFamily="34" charset="0"/>
              </a:rPr>
              <a:t>A组：</a:t>
            </a:r>
          </a:p>
        </p:txBody>
      </p:sp>
      <p:sp>
        <p:nvSpPr>
          <p:cNvPr id="13315" name="Text Box 3"/>
          <p:cNvSpPr txBox="1">
            <a:spLocks noChangeArrowheads="1"/>
          </p:cNvSpPr>
          <p:nvPr/>
        </p:nvSpPr>
        <p:spPr bwMode="auto">
          <a:xfrm>
            <a:off x="1187450" y="1268413"/>
            <a:ext cx="75977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P</a:t>
            </a:r>
            <a:r>
              <a:rPr lang="zh-CN" altLang="zh-CN" sz="3600" b="1" baseline="-25000">
                <a:latin typeface="Arial" pitchFamily="34" charset="0"/>
              </a:rPr>
              <a:t>4</a:t>
            </a:r>
            <a:r>
              <a:rPr lang="zh-CN" altLang="zh-CN" sz="3600" b="1">
                <a:latin typeface="Arial" pitchFamily="34" charset="0"/>
              </a:rPr>
              <a:t>+       CuSO</a:t>
            </a:r>
            <a:r>
              <a:rPr lang="zh-CN" altLang="zh-CN" sz="3600" b="1" baseline="-25000">
                <a:latin typeface="Arial" pitchFamily="34" charset="0"/>
              </a:rPr>
              <a:t>4</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 —</a:t>
            </a:r>
          </a:p>
          <a:p>
            <a:pPr>
              <a:spcBef>
                <a:spcPct val="50000"/>
              </a:spcBef>
            </a:pPr>
            <a:r>
              <a:rPr lang="zh-CN" altLang="zh-CN" sz="3600" b="1">
                <a:latin typeface="Arial" pitchFamily="34" charset="0"/>
              </a:rPr>
              <a:t>Cu</a:t>
            </a:r>
            <a:r>
              <a:rPr lang="zh-CN" altLang="zh-CN" sz="3600" b="1" baseline="-25000">
                <a:latin typeface="Arial" pitchFamily="34" charset="0"/>
              </a:rPr>
              <a:t>3</a:t>
            </a:r>
            <a:r>
              <a:rPr lang="zh-CN" altLang="zh-CN" sz="3600" b="1">
                <a:latin typeface="Arial" pitchFamily="34" charset="0"/>
              </a:rPr>
              <a:t>P+      H</a:t>
            </a:r>
            <a:r>
              <a:rPr lang="zh-CN" altLang="zh-CN" sz="3600" b="1" baseline="-25000">
                <a:latin typeface="Arial" pitchFamily="34" charset="0"/>
              </a:rPr>
              <a:t>3</a:t>
            </a:r>
            <a:r>
              <a:rPr lang="zh-CN" altLang="zh-CN" sz="3600" b="1">
                <a:latin typeface="Arial" pitchFamily="34" charset="0"/>
              </a:rPr>
              <a:t>PO</a:t>
            </a:r>
            <a:r>
              <a:rPr lang="zh-CN" altLang="zh-CN" sz="3600" b="1" baseline="-25000">
                <a:latin typeface="Arial" pitchFamily="34" charset="0"/>
              </a:rPr>
              <a:t>4</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p>
        </p:txBody>
      </p:sp>
      <p:sp>
        <p:nvSpPr>
          <p:cNvPr id="13316" name="Text Box 4"/>
          <p:cNvSpPr txBox="1">
            <a:spLocks noChangeArrowheads="1"/>
          </p:cNvSpPr>
          <p:nvPr/>
        </p:nvSpPr>
        <p:spPr bwMode="auto">
          <a:xfrm>
            <a:off x="1187450" y="90805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3317" name="Text Box 5"/>
          <p:cNvSpPr txBox="1">
            <a:spLocks noChangeArrowheads="1"/>
          </p:cNvSpPr>
          <p:nvPr/>
        </p:nvSpPr>
        <p:spPr bwMode="auto">
          <a:xfrm>
            <a:off x="2843213" y="981075"/>
            <a:ext cx="719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13318" name="Text Box 6"/>
          <p:cNvSpPr txBox="1">
            <a:spLocks noChangeArrowheads="1"/>
          </p:cNvSpPr>
          <p:nvPr/>
        </p:nvSpPr>
        <p:spPr bwMode="auto">
          <a:xfrm>
            <a:off x="1258888" y="1844675"/>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3319" name="Text Box 7"/>
          <p:cNvSpPr txBox="1">
            <a:spLocks noChangeArrowheads="1"/>
          </p:cNvSpPr>
          <p:nvPr/>
        </p:nvSpPr>
        <p:spPr bwMode="auto">
          <a:xfrm>
            <a:off x="1979613" y="1773238"/>
            <a:ext cx="576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3320" name="Text Box 8"/>
          <p:cNvSpPr txBox="1">
            <a:spLocks noChangeArrowheads="1"/>
          </p:cNvSpPr>
          <p:nvPr/>
        </p:nvSpPr>
        <p:spPr bwMode="auto">
          <a:xfrm>
            <a:off x="3779838" y="1844675"/>
            <a:ext cx="649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13321" name="Line 9"/>
          <p:cNvSpPr>
            <a:spLocks noChangeShapeType="1"/>
          </p:cNvSpPr>
          <p:nvPr/>
        </p:nvSpPr>
        <p:spPr bwMode="auto">
          <a:xfrm>
            <a:off x="1908175" y="2636838"/>
            <a:ext cx="0" cy="79216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Line 10"/>
          <p:cNvSpPr>
            <a:spLocks noChangeShapeType="1"/>
          </p:cNvSpPr>
          <p:nvPr/>
        </p:nvSpPr>
        <p:spPr bwMode="auto">
          <a:xfrm flipV="1">
            <a:off x="4067175" y="2565400"/>
            <a:ext cx="0" cy="79216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Text Box 11"/>
          <p:cNvSpPr txBox="1">
            <a:spLocks noChangeArrowheads="1"/>
          </p:cNvSpPr>
          <p:nvPr/>
        </p:nvSpPr>
        <p:spPr bwMode="auto">
          <a:xfrm>
            <a:off x="1835150" y="2708275"/>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6</a:t>
            </a:r>
          </a:p>
        </p:txBody>
      </p:sp>
      <p:sp>
        <p:nvSpPr>
          <p:cNvPr id="13324" name="Text Box 12"/>
          <p:cNvSpPr txBox="1">
            <a:spLocks noChangeArrowheads="1"/>
          </p:cNvSpPr>
          <p:nvPr/>
        </p:nvSpPr>
        <p:spPr bwMode="auto">
          <a:xfrm>
            <a:off x="4067175" y="2708275"/>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5</a:t>
            </a:r>
          </a:p>
        </p:txBody>
      </p:sp>
      <p:sp>
        <p:nvSpPr>
          <p:cNvPr id="13325" name="Text Box 13"/>
          <p:cNvSpPr txBox="1">
            <a:spLocks noChangeArrowheads="1"/>
          </p:cNvSpPr>
          <p:nvPr/>
        </p:nvSpPr>
        <p:spPr bwMode="auto">
          <a:xfrm>
            <a:off x="2051050" y="2708275"/>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5</a:t>
            </a:r>
          </a:p>
        </p:txBody>
      </p:sp>
      <p:sp>
        <p:nvSpPr>
          <p:cNvPr id="13326" name="Text Box 14"/>
          <p:cNvSpPr txBox="1">
            <a:spLocks noChangeArrowheads="1"/>
          </p:cNvSpPr>
          <p:nvPr/>
        </p:nvSpPr>
        <p:spPr bwMode="auto">
          <a:xfrm>
            <a:off x="4284663" y="2708275"/>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6</a:t>
            </a:r>
          </a:p>
        </p:txBody>
      </p:sp>
      <p:sp>
        <p:nvSpPr>
          <p:cNvPr id="13327" name="Text Box 15"/>
          <p:cNvSpPr txBox="1">
            <a:spLocks noChangeArrowheads="1"/>
          </p:cNvSpPr>
          <p:nvPr/>
        </p:nvSpPr>
        <p:spPr bwMode="auto">
          <a:xfrm>
            <a:off x="900113" y="2060575"/>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5</a:t>
            </a:r>
          </a:p>
        </p:txBody>
      </p:sp>
      <p:sp>
        <p:nvSpPr>
          <p:cNvPr id="13328" name="Text Box 16"/>
          <p:cNvSpPr txBox="1">
            <a:spLocks noChangeArrowheads="1"/>
          </p:cNvSpPr>
          <p:nvPr/>
        </p:nvSpPr>
        <p:spPr bwMode="auto">
          <a:xfrm>
            <a:off x="2987675" y="2133600"/>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13329" name="Text Box 17"/>
          <p:cNvSpPr txBox="1">
            <a:spLocks noChangeArrowheads="1"/>
          </p:cNvSpPr>
          <p:nvPr/>
        </p:nvSpPr>
        <p:spPr bwMode="auto">
          <a:xfrm>
            <a:off x="2124075" y="1268413"/>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15</a:t>
            </a:r>
          </a:p>
        </p:txBody>
      </p:sp>
      <p:sp>
        <p:nvSpPr>
          <p:cNvPr id="13330" name="Text Box 18"/>
          <p:cNvSpPr txBox="1">
            <a:spLocks noChangeArrowheads="1"/>
          </p:cNvSpPr>
          <p:nvPr/>
        </p:nvSpPr>
        <p:spPr bwMode="auto">
          <a:xfrm>
            <a:off x="4643438" y="1268413"/>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24</a:t>
            </a:r>
          </a:p>
        </p:txBody>
      </p:sp>
      <p:sp>
        <p:nvSpPr>
          <p:cNvPr id="13331" name="Text Box 19"/>
          <p:cNvSpPr txBox="1">
            <a:spLocks noChangeArrowheads="1"/>
          </p:cNvSpPr>
          <p:nvPr/>
        </p:nvSpPr>
        <p:spPr bwMode="auto">
          <a:xfrm>
            <a:off x="5003800" y="2133600"/>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15</a:t>
            </a:r>
          </a:p>
        </p:txBody>
      </p:sp>
      <p:sp>
        <p:nvSpPr>
          <p:cNvPr id="13332" name="Line 20"/>
          <p:cNvSpPr>
            <a:spLocks noChangeShapeType="1"/>
          </p:cNvSpPr>
          <p:nvPr/>
        </p:nvSpPr>
        <p:spPr bwMode="auto">
          <a:xfrm>
            <a:off x="6372225" y="1484313"/>
            <a:ext cx="431800"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Text Box 21"/>
          <p:cNvSpPr txBox="1">
            <a:spLocks noChangeArrowheads="1"/>
          </p:cNvSpPr>
          <p:nvPr/>
        </p:nvSpPr>
        <p:spPr bwMode="auto">
          <a:xfrm>
            <a:off x="1331913" y="5013325"/>
            <a:ext cx="64087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P</a:t>
            </a:r>
            <a:r>
              <a:rPr lang="zh-CN" altLang="zh-CN" sz="3600" b="1" baseline="-25000">
                <a:latin typeface="Arial" pitchFamily="34" charset="0"/>
              </a:rPr>
              <a:t>4</a:t>
            </a:r>
            <a:r>
              <a:rPr lang="zh-CN" altLang="zh-CN" sz="3600" b="1">
                <a:latin typeface="Arial" pitchFamily="34" charset="0"/>
              </a:rPr>
              <a:t>+       CuSO</a:t>
            </a:r>
            <a:r>
              <a:rPr lang="zh-CN" altLang="zh-CN" sz="3600" b="1" baseline="-25000">
                <a:latin typeface="Arial" pitchFamily="34" charset="0"/>
              </a:rPr>
              <a:t>4</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 —             Cu</a:t>
            </a:r>
            <a:r>
              <a:rPr lang="zh-CN" altLang="zh-CN" sz="3600" b="1" baseline="-25000">
                <a:latin typeface="Arial" pitchFamily="34" charset="0"/>
              </a:rPr>
              <a:t>3</a:t>
            </a:r>
            <a:r>
              <a:rPr lang="zh-CN" altLang="zh-CN" sz="3600" b="1">
                <a:latin typeface="Arial" pitchFamily="34" charset="0"/>
              </a:rPr>
              <a:t>P+      H</a:t>
            </a:r>
            <a:r>
              <a:rPr lang="zh-CN" altLang="zh-CN" sz="3600" b="1" baseline="-25000">
                <a:latin typeface="Arial" pitchFamily="34" charset="0"/>
              </a:rPr>
              <a:t>3</a:t>
            </a:r>
            <a:r>
              <a:rPr lang="zh-CN" altLang="zh-CN" sz="3600" b="1">
                <a:latin typeface="Arial" pitchFamily="34" charset="0"/>
              </a:rPr>
              <a:t>PO</a:t>
            </a:r>
            <a:r>
              <a:rPr lang="zh-CN" altLang="zh-CN" sz="3600" b="1" baseline="-25000">
                <a:latin typeface="Arial" pitchFamily="34" charset="0"/>
              </a:rPr>
              <a:t>4</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p>
        </p:txBody>
      </p:sp>
      <p:sp>
        <p:nvSpPr>
          <p:cNvPr id="13334" name="Text Box 22"/>
          <p:cNvSpPr txBox="1">
            <a:spLocks noChangeArrowheads="1"/>
          </p:cNvSpPr>
          <p:nvPr/>
        </p:nvSpPr>
        <p:spPr bwMode="auto">
          <a:xfrm>
            <a:off x="827088" y="5013325"/>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11</a:t>
            </a:r>
          </a:p>
        </p:txBody>
      </p:sp>
      <p:sp>
        <p:nvSpPr>
          <p:cNvPr id="13335" name="Text Box 23"/>
          <p:cNvSpPr txBox="1">
            <a:spLocks noChangeArrowheads="1"/>
          </p:cNvSpPr>
          <p:nvPr/>
        </p:nvSpPr>
        <p:spPr bwMode="auto">
          <a:xfrm>
            <a:off x="2339975" y="5013325"/>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60</a:t>
            </a:r>
          </a:p>
        </p:txBody>
      </p:sp>
      <p:sp>
        <p:nvSpPr>
          <p:cNvPr id="13336" name="Text Box 24"/>
          <p:cNvSpPr txBox="1">
            <a:spLocks noChangeArrowheads="1"/>
          </p:cNvSpPr>
          <p:nvPr/>
        </p:nvSpPr>
        <p:spPr bwMode="auto">
          <a:xfrm>
            <a:off x="4859338" y="5013325"/>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96</a:t>
            </a:r>
          </a:p>
        </p:txBody>
      </p:sp>
      <p:sp>
        <p:nvSpPr>
          <p:cNvPr id="13337" name="Text Box 25"/>
          <p:cNvSpPr txBox="1">
            <a:spLocks noChangeArrowheads="1"/>
          </p:cNvSpPr>
          <p:nvPr/>
        </p:nvSpPr>
        <p:spPr bwMode="auto">
          <a:xfrm>
            <a:off x="827088" y="5589588"/>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20</a:t>
            </a:r>
          </a:p>
        </p:txBody>
      </p:sp>
      <p:sp>
        <p:nvSpPr>
          <p:cNvPr id="13338" name="Text Box 26"/>
          <p:cNvSpPr txBox="1">
            <a:spLocks noChangeArrowheads="1"/>
          </p:cNvSpPr>
          <p:nvPr/>
        </p:nvSpPr>
        <p:spPr bwMode="auto">
          <a:xfrm>
            <a:off x="2771775" y="5589588"/>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24</a:t>
            </a:r>
          </a:p>
        </p:txBody>
      </p:sp>
      <p:sp>
        <p:nvSpPr>
          <p:cNvPr id="13339" name="Text Box 27"/>
          <p:cNvSpPr txBox="1">
            <a:spLocks noChangeArrowheads="1"/>
          </p:cNvSpPr>
          <p:nvPr/>
        </p:nvSpPr>
        <p:spPr bwMode="auto">
          <a:xfrm>
            <a:off x="5076825" y="5589588"/>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60</a:t>
            </a:r>
          </a:p>
        </p:txBody>
      </p:sp>
      <p:sp>
        <p:nvSpPr>
          <p:cNvPr id="13340" name="Line 28"/>
          <p:cNvSpPr>
            <a:spLocks noChangeShapeType="1"/>
          </p:cNvSpPr>
          <p:nvPr/>
        </p:nvSpPr>
        <p:spPr bwMode="auto">
          <a:xfrm>
            <a:off x="6516688" y="5516563"/>
            <a:ext cx="431800"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1" name="Text Box 29"/>
          <p:cNvSpPr txBox="1">
            <a:spLocks noChangeArrowheads="1"/>
          </p:cNvSpPr>
          <p:nvPr/>
        </p:nvSpPr>
        <p:spPr bwMode="auto">
          <a:xfrm>
            <a:off x="250825" y="3573463"/>
            <a:ext cx="83518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ea typeface="华文行楷" pitchFamily="2" charset="-122"/>
              </a:rPr>
              <a:t>关键</a:t>
            </a:r>
            <a:r>
              <a:rPr lang="zh-CN" altLang="zh-CN" sz="3600" b="1">
                <a:latin typeface="Arial" pitchFamily="34" charset="0"/>
              </a:rPr>
              <a:t>：把</a:t>
            </a:r>
            <a:r>
              <a:rPr lang="zh-CN" altLang="zh-CN" sz="3600" b="1">
                <a:solidFill>
                  <a:srgbClr val="FF0000"/>
                </a:solidFill>
                <a:latin typeface="Arial" pitchFamily="34" charset="0"/>
              </a:rPr>
              <a:t>Cu</a:t>
            </a:r>
            <a:r>
              <a:rPr lang="zh-CN" altLang="zh-CN" sz="3600" b="1" baseline="-25000">
                <a:solidFill>
                  <a:srgbClr val="FF0000"/>
                </a:solidFill>
                <a:latin typeface="Arial" pitchFamily="34" charset="0"/>
              </a:rPr>
              <a:t>3</a:t>
            </a:r>
            <a:r>
              <a:rPr lang="zh-CN" altLang="zh-CN" sz="3600" b="1">
                <a:solidFill>
                  <a:srgbClr val="FF0000"/>
                </a:solidFill>
                <a:latin typeface="Arial" pitchFamily="34" charset="0"/>
              </a:rPr>
              <a:t>P</a:t>
            </a:r>
            <a:r>
              <a:rPr lang="zh-CN" altLang="zh-CN" sz="3600" b="1">
                <a:latin typeface="Arial" pitchFamily="34" charset="0"/>
              </a:rPr>
              <a:t>当作一个</a:t>
            </a:r>
            <a:r>
              <a:rPr lang="zh-CN" altLang="zh-CN" sz="3600" b="1">
                <a:solidFill>
                  <a:srgbClr val="FF0000"/>
                </a:solidFill>
                <a:latin typeface="Arial" pitchFamily="34" charset="0"/>
                <a:ea typeface="华文行楷" pitchFamily="2" charset="-122"/>
              </a:rPr>
              <a:t>整体</a:t>
            </a:r>
            <a:r>
              <a:rPr lang="zh-CN" altLang="zh-CN" sz="3600" b="1">
                <a:latin typeface="Arial" pitchFamily="34" charset="0"/>
              </a:rPr>
              <a:t>，算出该分子化合价</a:t>
            </a:r>
            <a:r>
              <a:rPr lang="zh-CN" altLang="zh-CN" sz="3600" b="1">
                <a:solidFill>
                  <a:srgbClr val="FF0000"/>
                </a:solidFill>
                <a:latin typeface="Arial" pitchFamily="34" charset="0"/>
                <a:ea typeface="华文行楷" pitchFamily="2" charset="-122"/>
              </a:rPr>
              <a:t>总降低值</a:t>
            </a:r>
            <a:r>
              <a:rPr lang="zh-CN" altLang="zh-CN" sz="3600" b="1">
                <a:latin typeface="Arial" pitchFamily="34" charset="0"/>
              </a:rPr>
              <a:t>为6—</a:t>
            </a:r>
            <a:r>
              <a:rPr lang="zh-CN" altLang="zh-CN" sz="3600" b="1">
                <a:solidFill>
                  <a:srgbClr val="FF0000"/>
                </a:solidFill>
                <a:latin typeface="Arial" pitchFamily="34" charset="0"/>
                <a:ea typeface="华文行楷" pitchFamily="2" charset="-122"/>
              </a:rPr>
              <a:t>基准物质的选择</a:t>
            </a:r>
          </a:p>
        </p:txBody>
      </p:sp>
    </p:spTree>
    <p:extLst>
      <p:ext uri="{BB962C8B-B14F-4D97-AF65-F5344CB8AC3E}">
        <p14:creationId xmlns:p14="http://schemas.microsoft.com/office/powerpoint/2010/main" val="3045290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7"/>
                                        </p:tgtEl>
                                        <p:attrNameLst>
                                          <p:attrName>style.visibility</p:attrName>
                                        </p:attrNameLst>
                                      </p:cBhvr>
                                      <p:to>
                                        <p:strVal val="visible"/>
                                      </p:to>
                                    </p:set>
                                    <p:anim calcmode="lin" valueType="num">
                                      <p:cBhvr additive="base">
                                        <p:cTn id="11" dur="500" fill="hold"/>
                                        <p:tgtEl>
                                          <p:spTgt spid="13317"/>
                                        </p:tgtEl>
                                        <p:attrNameLst>
                                          <p:attrName>ppt_x</p:attrName>
                                        </p:attrNameLst>
                                      </p:cBhvr>
                                      <p:tavLst>
                                        <p:tav tm="0">
                                          <p:val>
                                            <p:strVal val="#ppt_x"/>
                                          </p:val>
                                        </p:tav>
                                        <p:tav tm="100000">
                                          <p:val>
                                            <p:strVal val="#ppt_x"/>
                                          </p:val>
                                        </p:tav>
                                      </p:tavLst>
                                    </p:anim>
                                    <p:anim calcmode="lin" valueType="num">
                                      <p:cBhvr additive="base">
                                        <p:cTn id="12" dur="500" fill="hold"/>
                                        <p:tgtEl>
                                          <p:spTgt spid="133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8"/>
                                        </p:tgtEl>
                                        <p:attrNameLst>
                                          <p:attrName>style.visibility</p:attrName>
                                        </p:attrNameLst>
                                      </p:cBhvr>
                                      <p:to>
                                        <p:strVal val="visible"/>
                                      </p:to>
                                    </p:set>
                                    <p:anim calcmode="lin" valueType="num">
                                      <p:cBhvr additive="base">
                                        <p:cTn id="15" dur="500" fill="hold"/>
                                        <p:tgtEl>
                                          <p:spTgt spid="13318"/>
                                        </p:tgtEl>
                                        <p:attrNameLst>
                                          <p:attrName>ppt_x</p:attrName>
                                        </p:attrNameLst>
                                      </p:cBhvr>
                                      <p:tavLst>
                                        <p:tav tm="0">
                                          <p:val>
                                            <p:strVal val="#ppt_x"/>
                                          </p:val>
                                        </p:tav>
                                        <p:tav tm="100000">
                                          <p:val>
                                            <p:strVal val="#ppt_x"/>
                                          </p:val>
                                        </p:tav>
                                      </p:tavLst>
                                    </p:anim>
                                    <p:anim calcmode="lin" valueType="num">
                                      <p:cBhvr additive="base">
                                        <p:cTn id="16" dur="500" fill="hold"/>
                                        <p:tgtEl>
                                          <p:spTgt spid="133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9"/>
                                        </p:tgtEl>
                                        <p:attrNameLst>
                                          <p:attrName>style.visibility</p:attrName>
                                        </p:attrNameLst>
                                      </p:cBhvr>
                                      <p:to>
                                        <p:strVal val="visible"/>
                                      </p:to>
                                    </p:set>
                                    <p:anim calcmode="lin" valueType="num">
                                      <p:cBhvr additive="base">
                                        <p:cTn id="19" dur="500" fill="hold"/>
                                        <p:tgtEl>
                                          <p:spTgt spid="13319"/>
                                        </p:tgtEl>
                                        <p:attrNameLst>
                                          <p:attrName>ppt_x</p:attrName>
                                        </p:attrNameLst>
                                      </p:cBhvr>
                                      <p:tavLst>
                                        <p:tav tm="0">
                                          <p:val>
                                            <p:strVal val="#ppt_x"/>
                                          </p:val>
                                        </p:tav>
                                        <p:tav tm="100000">
                                          <p:val>
                                            <p:strVal val="#ppt_x"/>
                                          </p:val>
                                        </p:tav>
                                      </p:tavLst>
                                    </p:anim>
                                    <p:anim calcmode="lin" valueType="num">
                                      <p:cBhvr additive="base">
                                        <p:cTn id="20" dur="500" fill="hold"/>
                                        <p:tgtEl>
                                          <p:spTgt spid="133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20"/>
                                        </p:tgtEl>
                                        <p:attrNameLst>
                                          <p:attrName>style.visibility</p:attrName>
                                        </p:attrNameLst>
                                      </p:cBhvr>
                                      <p:to>
                                        <p:strVal val="visible"/>
                                      </p:to>
                                    </p:set>
                                    <p:anim calcmode="lin" valueType="num">
                                      <p:cBhvr additive="base">
                                        <p:cTn id="23" dur="500" fill="hold"/>
                                        <p:tgtEl>
                                          <p:spTgt spid="13320"/>
                                        </p:tgtEl>
                                        <p:attrNameLst>
                                          <p:attrName>ppt_x</p:attrName>
                                        </p:attrNameLst>
                                      </p:cBhvr>
                                      <p:tavLst>
                                        <p:tav tm="0">
                                          <p:val>
                                            <p:strVal val="#ppt_x"/>
                                          </p:val>
                                        </p:tav>
                                        <p:tav tm="100000">
                                          <p:val>
                                            <p:strVal val="#ppt_x"/>
                                          </p:val>
                                        </p:tav>
                                      </p:tavLst>
                                    </p:anim>
                                    <p:anim calcmode="lin" valueType="num">
                                      <p:cBhvr additive="base">
                                        <p:cTn id="24"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23"/>
                                        </p:tgtEl>
                                        <p:attrNameLst>
                                          <p:attrName>style.visibility</p:attrName>
                                        </p:attrNameLst>
                                      </p:cBhvr>
                                      <p:to>
                                        <p:strVal val="visible"/>
                                      </p:to>
                                    </p:set>
                                    <p:anim calcmode="lin" valueType="num">
                                      <p:cBhvr additive="base">
                                        <p:cTn id="29" dur="500" fill="hold"/>
                                        <p:tgtEl>
                                          <p:spTgt spid="13323"/>
                                        </p:tgtEl>
                                        <p:attrNameLst>
                                          <p:attrName>ppt_x</p:attrName>
                                        </p:attrNameLst>
                                      </p:cBhvr>
                                      <p:tavLst>
                                        <p:tav tm="0">
                                          <p:val>
                                            <p:strVal val="#ppt_x"/>
                                          </p:val>
                                        </p:tav>
                                        <p:tav tm="100000">
                                          <p:val>
                                            <p:strVal val="#ppt_x"/>
                                          </p:val>
                                        </p:tav>
                                      </p:tavLst>
                                    </p:anim>
                                    <p:anim calcmode="lin" valueType="num">
                                      <p:cBhvr additive="base">
                                        <p:cTn id="30" dur="500" fill="hold"/>
                                        <p:tgtEl>
                                          <p:spTgt spid="133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324"/>
                                        </p:tgtEl>
                                        <p:attrNameLst>
                                          <p:attrName>style.visibility</p:attrName>
                                        </p:attrNameLst>
                                      </p:cBhvr>
                                      <p:to>
                                        <p:strVal val="visible"/>
                                      </p:to>
                                    </p:set>
                                    <p:anim calcmode="lin" valueType="num">
                                      <p:cBhvr additive="base">
                                        <p:cTn id="33" dur="500" fill="hold"/>
                                        <p:tgtEl>
                                          <p:spTgt spid="13324"/>
                                        </p:tgtEl>
                                        <p:attrNameLst>
                                          <p:attrName>ppt_x</p:attrName>
                                        </p:attrNameLst>
                                      </p:cBhvr>
                                      <p:tavLst>
                                        <p:tav tm="0">
                                          <p:val>
                                            <p:strVal val="#ppt_x"/>
                                          </p:val>
                                        </p:tav>
                                        <p:tav tm="100000">
                                          <p:val>
                                            <p:strVal val="#ppt_x"/>
                                          </p:val>
                                        </p:tav>
                                      </p:tavLst>
                                    </p:anim>
                                    <p:anim calcmode="lin" valueType="num">
                                      <p:cBhvr additive="base">
                                        <p:cTn id="34" dur="500" fill="hold"/>
                                        <p:tgtEl>
                                          <p:spTgt spid="133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321"/>
                                        </p:tgtEl>
                                        <p:attrNameLst>
                                          <p:attrName>style.visibility</p:attrName>
                                        </p:attrNameLst>
                                      </p:cBhvr>
                                      <p:to>
                                        <p:strVal val="visible"/>
                                      </p:to>
                                    </p:set>
                                    <p:anim calcmode="lin" valueType="num">
                                      <p:cBhvr additive="base">
                                        <p:cTn id="37" dur="500" fill="hold"/>
                                        <p:tgtEl>
                                          <p:spTgt spid="13321"/>
                                        </p:tgtEl>
                                        <p:attrNameLst>
                                          <p:attrName>ppt_x</p:attrName>
                                        </p:attrNameLst>
                                      </p:cBhvr>
                                      <p:tavLst>
                                        <p:tav tm="0">
                                          <p:val>
                                            <p:strVal val="#ppt_x"/>
                                          </p:val>
                                        </p:tav>
                                        <p:tav tm="100000">
                                          <p:val>
                                            <p:strVal val="#ppt_x"/>
                                          </p:val>
                                        </p:tav>
                                      </p:tavLst>
                                    </p:anim>
                                    <p:anim calcmode="lin" valueType="num">
                                      <p:cBhvr additive="base">
                                        <p:cTn id="38" dur="500" fill="hold"/>
                                        <p:tgtEl>
                                          <p:spTgt spid="133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322"/>
                                        </p:tgtEl>
                                        <p:attrNameLst>
                                          <p:attrName>style.visibility</p:attrName>
                                        </p:attrNameLst>
                                      </p:cBhvr>
                                      <p:to>
                                        <p:strVal val="visible"/>
                                      </p:to>
                                    </p:set>
                                    <p:anim calcmode="lin" valueType="num">
                                      <p:cBhvr additive="base">
                                        <p:cTn id="41" dur="500" fill="hold"/>
                                        <p:tgtEl>
                                          <p:spTgt spid="13322"/>
                                        </p:tgtEl>
                                        <p:attrNameLst>
                                          <p:attrName>ppt_x</p:attrName>
                                        </p:attrNameLst>
                                      </p:cBhvr>
                                      <p:tavLst>
                                        <p:tav tm="0">
                                          <p:val>
                                            <p:strVal val="#ppt_x"/>
                                          </p:val>
                                        </p:tav>
                                        <p:tav tm="100000">
                                          <p:val>
                                            <p:strVal val="#ppt_x"/>
                                          </p:val>
                                        </p:tav>
                                      </p:tavLst>
                                    </p:anim>
                                    <p:anim calcmode="lin" valueType="num">
                                      <p:cBhvr additive="base">
                                        <p:cTn id="42"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341"/>
                                        </p:tgtEl>
                                        <p:attrNameLst>
                                          <p:attrName>style.visibility</p:attrName>
                                        </p:attrNameLst>
                                      </p:cBhvr>
                                      <p:to>
                                        <p:strVal val="visible"/>
                                      </p:to>
                                    </p:set>
                                    <p:anim calcmode="lin" valueType="num">
                                      <p:cBhvr additive="base">
                                        <p:cTn id="47" dur="500" fill="hold"/>
                                        <p:tgtEl>
                                          <p:spTgt spid="13341"/>
                                        </p:tgtEl>
                                        <p:attrNameLst>
                                          <p:attrName>ppt_x</p:attrName>
                                        </p:attrNameLst>
                                      </p:cBhvr>
                                      <p:tavLst>
                                        <p:tav tm="0">
                                          <p:val>
                                            <p:strVal val="#ppt_x"/>
                                          </p:val>
                                        </p:tav>
                                        <p:tav tm="100000">
                                          <p:val>
                                            <p:strVal val="#ppt_x"/>
                                          </p:val>
                                        </p:tav>
                                      </p:tavLst>
                                    </p:anim>
                                    <p:anim calcmode="lin" valueType="num">
                                      <p:cBhvr additive="base">
                                        <p:cTn id="4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325"/>
                                        </p:tgtEl>
                                        <p:attrNameLst>
                                          <p:attrName>style.visibility</p:attrName>
                                        </p:attrNameLst>
                                      </p:cBhvr>
                                      <p:to>
                                        <p:strVal val="visible"/>
                                      </p:to>
                                    </p:set>
                                    <p:anim calcmode="lin" valueType="num">
                                      <p:cBhvr additive="base">
                                        <p:cTn id="53" dur="500" fill="hold"/>
                                        <p:tgtEl>
                                          <p:spTgt spid="13325"/>
                                        </p:tgtEl>
                                        <p:attrNameLst>
                                          <p:attrName>ppt_x</p:attrName>
                                        </p:attrNameLst>
                                      </p:cBhvr>
                                      <p:tavLst>
                                        <p:tav tm="0">
                                          <p:val>
                                            <p:strVal val="#ppt_x"/>
                                          </p:val>
                                        </p:tav>
                                        <p:tav tm="100000">
                                          <p:val>
                                            <p:strVal val="#ppt_x"/>
                                          </p:val>
                                        </p:tav>
                                      </p:tavLst>
                                    </p:anim>
                                    <p:anim calcmode="lin" valueType="num">
                                      <p:cBhvr additive="base">
                                        <p:cTn id="54" dur="500" fill="hold"/>
                                        <p:tgtEl>
                                          <p:spTgt spid="1332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326"/>
                                        </p:tgtEl>
                                        <p:attrNameLst>
                                          <p:attrName>style.visibility</p:attrName>
                                        </p:attrNameLst>
                                      </p:cBhvr>
                                      <p:to>
                                        <p:strVal val="visible"/>
                                      </p:to>
                                    </p:set>
                                    <p:anim calcmode="lin" valueType="num">
                                      <p:cBhvr additive="base">
                                        <p:cTn id="57" dur="500" fill="hold"/>
                                        <p:tgtEl>
                                          <p:spTgt spid="13326"/>
                                        </p:tgtEl>
                                        <p:attrNameLst>
                                          <p:attrName>ppt_x</p:attrName>
                                        </p:attrNameLst>
                                      </p:cBhvr>
                                      <p:tavLst>
                                        <p:tav tm="0">
                                          <p:val>
                                            <p:strVal val="#ppt_x"/>
                                          </p:val>
                                        </p:tav>
                                        <p:tav tm="100000">
                                          <p:val>
                                            <p:strVal val="#ppt_x"/>
                                          </p:val>
                                        </p:tav>
                                      </p:tavLst>
                                    </p:anim>
                                    <p:anim calcmode="lin" valueType="num">
                                      <p:cBhvr additive="base">
                                        <p:cTn id="58" dur="500" fill="hold"/>
                                        <p:tgtEl>
                                          <p:spTgt spid="13326"/>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327"/>
                                        </p:tgtEl>
                                        <p:attrNameLst>
                                          <p:attrName>style.visibility</p:attrName>
                                        </p:attrNameLst>
                                      </p:cBhvr>
                                      <p:to>
                                        <p:strVal val="visible"/>
                                      </p:to>
                                    </p:set>
                                    <p:anim calcmode="lin" valueType="num">
                                      <p:cBhvr additive="base">
                                        <p:cTn id="63" dur="500" fill="hold"/>
                                        <p:tgtEl>
                                          <p:spTgt spid="13327"/>
                                        </p:tgtEl>
                                        <p:attrNameLst>
                                          <p:attrName>ppt_x</p:attrName>
                                        </p:attrNameLst>
                                      </p:cBhvr>
                                      <p:tavLst>
                                        <p:tav tm="0">
                                          <p:val>
                                            <p:strVal val="#ppt_x"/>
                                          </p:val>
                                        </p:tav>
                                        <p:tav tm="100000">
                                          <p:val>
                                            <p:strVal val="#ppt_x"/>
                                          </p:val>
                                        </p:tav>
                                      </p:tavLst>
                                    </p:anim>
                                    <p:anim calcmode="lin" valueType="num">
                                      <p:cBhvr additive="base">
                                        <p:cTn id="64" dur="500" fill="hold"/>
                                        <p:tgtEl>
                                          <p:spTgt spid="133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328"/>
                                        </p:tgtEl>
                                        <p:attrNameLst>
                                          <p:attrName>style.visibility</p:attrName>
                                        </p:attrNameLst>
                                      </p:cBhvr>
                                      <p:to>
                                        <p:strVal val="visible"/>
                                      </p:to>
                                    </p:set>
                                    <p:anim calcmode="lin" valueType="num">
                                      <p:cBhvr additive="base">
                                        <p:cTn id="67" dur="500" fill="hold"/>
                                        <p:tgtEl>
                                          <p:spTgt spid="13328"/>
                                        </p:tgtEl>
                                        <p:attrNameLst>
                                          <p:attrName>ppt_x</p:attrName>
                                        </p:attrNameLst>
                                      </p:cBhvr>
                                      <p:tavLst>
                                        <p:tav tm="0">
                                          <p:val>
                                            <p:strVal val="#ppt_x"/>
                                          </p:val>
                                        </p:tav>
                                        <p:tav tm="100000">
                                          <p:val>
                                            <p:strVal val="#ppt_x"/>
                                          </p:val>
                                        </p:tav>
                                      </p:tavLst>
                                    </p:anim>
                                    <p:anim calcmode="lin" valueType="num">
                                      <p:cBhvr additive="base">
                                        <p:cTn id="68" dur="500" fill="hold"/>
                                        <p:tgtEl>
                                          <p:spTgt spid="13328"/>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329"/>
                                        </p:tgtEl>
                                        <p:attrNameLst>
                                          <p:attrName>style.visibility</p:attrName>
                                        </p:attrNameLst>
                                      </p:cBhvr>
                                      <p:to>
                                        <p:strVal val="visible"/>
                                      </p:to>
                                    </p:set>
                                    <p:anim calcmode="lin" valueType="num">
                                      <p:cBhvr additive="base">
                                        <p:cTn id="73" dur="500" fill="hold"/>
                                        <p:tgtEl>
                                          <p:spTgt spid="13329"/>
                                        </p:tgtEl>
                                        <p:attrNameLst>
                                          <p:attrName>ppt_x</p:attrName>
                                        </p:attrNameLst>
                                      </p:cBhvr>
                                      <p:tavLst>
                                        <p:tav tm="0">
                                          <p:val>
                                            <p:strVal val="#ppt_x"/>
                                          </p:val>
                                        </p:tav>
                                        <p:tav tm="100000">
                                          <p:val>
                                            <p:strVal val="#ppt_x"/>
                                          </p:val>
                                        </p:tav>
                                      </p:tavLst>
                                    </p:anim>
                                    <p:anim calcmode="lin" valueType="num">
                                      <p:cBhvr additive="base">
                                        <p:cTn id="74" dur="500" fill="hold"/>
                                        <p:tgtEl>
                                          <p:spTgt spid="13329"/>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330"/>
                                        </p:tgtEl>
                                        <p:attrNameLst>
                                          <p:attrName>style.visibility</p:attrName>
                                        </p:attrNameLst>
                                      </p:cBhvr>
                                      <p:to>
                                        <p:strVal val="visible"/>
                                      </p:to>
                                    </p:set>
                                    <p:anim calcmode="lin" valueType="num">
                                      <p:cBhvr additive="base">
                                        <p:cTn id="79" dur="500" fill="hold"/>
                                        <p:tgtEl>
                                          <p:spTgt spid="13330"/>
                                        </p:tgtEl>
                                        <p:attrNameLst>
                                          <p:attrName>ppt_x</p:attrName>
                                        </p:attrNameLst>
                                      </p:cBhvr>
                                      <p:tavLst>
                                        <p:tav tm="0">
                                          <p:val>
                                            <p:strVal val="#ppt_x"/>
                                          </p:val>
                                        </p:tav>
                                        <p:tav tm="100000">
                                          <p:val>
                                            <p:strVal val="#ppt_x"/>
                                          </p:val>
                                        </p:tav>
                                      </p:tavLst>
                                    </p:anim>
                                    <p:anim calcmode="lin" valueType="num">
                                      <p:cBhvr additive="base">
                                        <p:cTn id="80" dur="500" fill="hold"/>
                                        <p:tgtEl>
                                          <p:spTgt spid="133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3331"/>
                                        </p:tgtEl>
                                        <p:attrNameLst>
                                          <p:attrName>style.visibility</p:attrName>
                                        </p:attrNameLst>
                                      </p:cBhvr>
                                      <p:to>
                                        <p:strVal val="visible"/>
                                      </p:to>
                                    </p:set>
                                    <p:anim calcmode="lin" valueType="num">
                                      <p:cBhvr additive="base">
                                        <p:cTn id="83" dur="500" fill="hold"/>
                                        <p:tgtEl>
                                          <p:spTgt spid="13331"/>
                                        </p:tgtEl>
                                        <p:attrNameLst>
                                          <p:attrName>ppt_x</p:attrName>
                                        </p:attrNameLst>
                                      </p:cBhvr>
                                      <p:tavLst>
                                        <p:tav tm="0">
                                          <p:val>
                                            <p:strVal val="#ppt_x"/>
                                          </p:val>
                                        </p:tav>
                                        <p:tav tm="100000">
                                          <p:val>
                                            <p:strVal val="#ppt_x"/>
                                          </p:val>
                                        </p:tav>
                                      </p:tavLst>
                                    </p:anim>
                                    <p:anim calcmode="lin" valueType="num">
                                      <p:cBhvr additive="base">
                                        <p:cTn id="84" dur="500" fill="hold"/>
                                        <p:tgtEl>
                                          <p:spTgt spid="13331"/>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3332"/>
                                        </p:tgtEl>
                                        <p:attrNameLst>
                                          <p:attrName>style.visibility</p:attrName>
                                        </p:attrNameLst>
                                      </p:cBhvr>
                                      <p:to>
                                        <p:strVal val="visible"/>
                                      </p:to>
                                    </p:set>
                                    <p:anim calcmode="lin" valueType="num">
                                      <p:cBhvr additive="base">
                                        <p:cTn id="89" dur="500" fill="hold"/>
                                        <p:tgtEl>
                                          <p:spTgt spid="13332"/>
                                        </p:tgtEl>
                                        <p:attrNameLst>
                                          <p:attrName>ppt_x</p:attrName>
                                        </p:attrNameLst>
                                      </p:cBhvr>
                                      <p:tavLst>
                                        <p:tav tm="0">
                                          <p:val>
                                            <p:strVal val="#ppt_x"/>
                                          </p:val>
                                        </p:tav>
                                        <p:tav tm="100000">
                                          <p:val>
                                            <p:strVal val="#ppt_x"/>
                                          </p:val>
                                        </p:tav>
                                      </p:tavLst>
                                    </p:anim>
                                    <p:anim calcmode="lin" valueType="num">
                                      <p:cBhvr additive="base">
                                        <p:cTn id="90" dur="500" fill="hold"/>
                                        <p:tgtEl>
                                          <p:spTgt spid="13332"/>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3333"/>
                                        </p:tgtEl>
                                        <p:attrNameLst>
                                          <p:attrName>style.visibility</p:attrName>
                                        </p:attrNameLst>
                                      </p:cBhvr>
                                      <p:to>
                                        <p:strVal val="visible"/>
                                      </p:to>
                                    </p:set>
                                    <p:anim calcmode="lin" valueType="num">
                                      <p:cBhvr additive="base">
                                        <p:cTn id="95" dur="500" fill="hold"/>
                                        <p:tgtEl>
                                          <p:spTgt spid="13333"/>
                                        </p:tgtEl>
                                        <p:attrNameLst>
                                          <p:attrName>ppt_x</p:attrName>
                                        </p:attrNameLst>
                                      </p:cBhvr>
                                      <p:tavLst>
                                        <p:tav tm="0">
                                          <p:val>
                                            <p:strVal val="#ppt_x"/>
                                          </p:val>
                                        </p:tav>
                                        <p:tav tm="100000">
                                          <p:val>
                                            <p:strVal val="#ppt_x"/>
                                          </p:val>
                                        </p:tav>
                                      </p:tavLst>
                                    </p:anim>
                                    <p:anim calcmode="lin" valueType="num">
                                      <p:cBhvr additive="base">
                                        <p:cTn id="96" dur="500" fill="hold"/>
                                        <p:tgtEl>
                                          <p:spTgt spid="13333"/>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334"/>
                                        </p:tgtEl>
                                        <p:attrNameLst>
                                          <p:attrName>style.visibility</p:attrName>
                                        </p:attrNameLst>
                                      </p:cBhvr>
                                      <p:to>
                                        <p:strVal val="visible"/>
                                      </p:to>
                                    </p:set>
                                    <p:anim calcmode="lin" valueType="num">
                                      <p:cBhvr additive="base">
                                        <p:cTn id="101" dur="500" fill="hold"/>
                                        <p:tgtEl>
                                          <p:spTgt spid="13334"/>
                                        </p:tgtEl>
                                        <p:attrNameLst>
                                          <p:attrName>ppt_x</p:attrName>
                                        </p:attrNameLst>
                                      </p:cBhvr>
                                      <p:tavLst>
                                        <p:tav tm="0">
                                          <p:val>
                                            <p:strVal val="#ppt_x"/>
                                          </p:val>
                                        </p:tav>
                                        <p:tav tm="100000">
                                          <p:val>
                                            <p:strVal val="#ppt_x"/>
                                          </p:val>
                                        </p:tav>
                                      </p:tavLst>
                                    </p:anim>
                                    <p:anim calcmode="lin" valueType="num">
                                      <p:cBhvr additive="base">
                                        <p:cTn id="102" dur="500" fill="hold"/>
                                        <p:tgtEl>
                                          <p:spTgt spid="1333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3335"/>
                                        </p:tgtEl>
                                        <p:attrNameLst>
                                          <p:attrName>style.visibility</p:attrName>
                                        </p:attrNameLst>
                                      </p:cBhvr>
                                      <p:to>
                                        <p:strVal val="visible"/>
                                      </p:to>
                                    </p:set>
                                    <p:anim calcmode="lin" valueType="num">
                                      <p:cBhvr additive="base">
                                        <p:cTn id="105" dur="500" fill="hold"/>
                                        <p:tgtEl>
                                          <p:spTgt spid="13335"/>
                                        </p:tgtEl>
                                        <p:attrNameLst>
                                          <p:attrName>ppt_x</p:attrName>
                                        </p:attrNameLst>
                                      </p:cBhvr>
                                      <p:tavLst>
                                        <p:tav tm="0">
                                          <p:val>
                                            <p:strVal val="#ppt_x"/>
                                          </p:val>
                                        </p:tav>
                                        <p:tav tm="100000">
                                          <p:val>
                                            <p:strVal val="#ppt_x"/>
                                          </p:val>
                                        </p:tav>
                                      </p:tavLst>
                                    </p:anim>
                                    <p:anim calcmode="lin" valueType="num">
                                      <p:cBhvr additive="base">
                                        <p:cTn id="106" dur="500" fill="hold"/>
                                        <p:tgtEl>
                                          <p:spTgt spid="1333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3336"/>
                                        </p:tgtEl>
                                        <p:attrNameLst>
                                          <p:attrName>style.visibility</p:attrName>
                                        </p:attrNameLst>
                                      </p:cBhvr>
                                      <p:to>
                                        <p:strVal val="visible"/>
                                      </p:to>
                                    </p:set>
                                    <p:anim calcmode="lin" valueType="num">
                                      <p:cBhvr additive="base">
                                        <p:cTn id="109" dur="500" fill="hold"/>
                                        <p:tgtEl>
                                          <p:spTgt spid="13336"/>
                                        </p:tgtEl>
                                        <p:attrNameLst>
                                          <p:attrName>ppt_x</p:attrName>
                                        </p:attrNameLst>
                                      </p:cBhvr>
                                      <p:tavLst>
                                        <p:tav tm="0">
                                          <p:val>
                                            <p:strVal val="#ppt_x"/>
                                          </p:val>
                                        </p:tav>
                                        <p:tav tm="100000">
                                          <p:val>
                                            <p:strVal val="#ppt_x"/>
                                          </p:val>
                                        </p:tav>
                                      </p:tavLst>
                                    </p:anim>
                                    <p:anim calcmode="lin" valueType="num">
                                      <p:cBhvr additive="base">
                                        <p:cTn id="110" dur="500" fill="hold"/>
                                        <p:tgtEl>
                                          <p:spTgt spid="1333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3337"/>
                                        </p:tgtEl>
                                        <p:attrNameLst>
                                          <p:attrName>style.visibility</p:attrName>
                                        </p:attrNameLst>
                                      </p:cBhvr>
                                      <p:to>
                                        <p:strVal val="visible"/>
                                      </p:to>
                                    </p:set>
                                    <p:anim calcmode="lin" valueType="num">
                                      <p:cBhvr additive="base">
                                        <p:cTn id="113" dur="500" fill="hold"/>
                                        <p:tgtEl>
                                          <p:spTgt spid="13337"/>
                                        </p:tgtEl>
                                        <p:attrNameLst>
                                          <p:attrName>ppt_x</p:attrName>
                                        </p:attrNameLst>
                                      </p:cBhvr>
                                      <p:tavLst>
                                        <p:tav tm="0">
                                          <p:val>
                                            <p:strVal val="#ppt_x"/>
                                          </p:val>
                                        </p:tav>
                                        <p:tav tm="100000">
                                          <p:val>
                                            <p:strVal val="#ppt_x"/>
                                          </p:val>
                                        </p:tav>
                                      </p:tavLst>
                                    </p:anim>
                                    <p:anim calcmode="lin" valueType="num">
                                      <p:cBhvr additive="base">
                                        <p:cTn id="114" dur="500" fill="hold"/>
                                        <p:tgtEl>
                                          <p:spTgt spid="1333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3338"/>
                                        </p:tgtEl>
                                        <p:attrNameLst>
                                          <p:attrName>style.visibility</p:attrName>
                                        </p:attrNameLst>
                                      </p:cBhvr>
                                      <p:to>
                                        <p:strVal val="visible"/>
                                      </p:to>
                                    </p:set>
                                    <p:anim calcmode="lin" valueType="num">
                                      <p:cBhvr additive="base">
                                        <p:cTn id="117" dur="500" fill="hold"/>
                                        <p:tgtEl>
                                          <p:spTgt spid="13338"/>
                                        </p:tgtEl>
                                        <p:attrNameLst>
                                          <p:attrName>ppt_x</p:attrName>
                                        </p:attrNameLst>
                                      </p:cBhvr>
                                      <p:tavLst>
                                        <p:tav tm="0">
                                          <p:val>
                                            <p:strVal val="#ppt_x"/>
                                          </p:val>
                                        </p:tav>
                                        <p:tav tm="100000">
                                          <p:val>
                                            <p:strVal val="#ppt_x"/>
                                          </p:val>
                                        </p:tav>
                                      </p:tavLst>
                                    </p:anim>
                                    <p:anim calcmode="lin" valueType="num">
                                      <p:cBhvr additive="base">
                                        <p:cTn id="118" dur="500" fill="hold"/>
                                        <p:tgtEl>
                                          <p:spTgt spid="1333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3339"/>
                                        </p:tgtEl>
                                        <p:attrNameLst>
                                          <p:attrName>style.visibility</p:attrName>
                                        </p:attrNameLst>
                                      </p:cBhvr>
                                      <p:to>
                                        <p:strVal val="visible"/>
                                      </p:to>
                                    </p:set>
                                    <p:anim calcmode="lin" valueType="num">
                                      <p:cBhvr additive="base">
                                        <p:cTn id="121" dur="500" fill="hold"/>
                                        <p:tgtEl>
                                          <p:spTgt spid="13339"/>
                                        </p:tgtEl>
                                        <p:attrNameLst>
                                          <p:attrName>ppt_x</p:attrName>
                                        </p:attrNameLst>
                                      </p:cBhvr>
                                      <p:tavLst>
                                        <p:tav tm="0">
                                          <p:val>
                                            <p:strVal val="#ppt_x"/>
                                          </p:val>
                                        </p:tav>
                                        <p:tav tm="100000">
                                          <p:val>
                                            <p:strVal val="#ppt_x"/>
                                          </p:val>
                                        </p:tav>
                                      </p:tavLst>
                                    </p:anim>
                                    <p:anim calcmode="lin" valueType="num">
                                      <p:cBhvr additive="base">
                                        <p:cTn id="122" dur="500" fill="hold"/>
                                        <p:tgtEl>
                                          <p:spTgt spid="13339"/>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3340"/>
                                        </p:tgtEl>
                                        <p:attrNameLst>
                                          <p:attrName>style.visibility</p:attrName>
                                        </p:attrNameLst>
                                      </p:cBhvr>
                                      <p:to>
                                        <p:strVal val="visible"/>
                                      </p:to>
                                    </p:set>
                                    <p:anim calcmode="lin" valueType="num">
                                      <p:cBhvr additive="base">
                                        <p:cTn id="127" dur="500" fill="hold"/>
                                        <p:tgtEl>
                                          <p:spTgt spid="13340"/>
                                        </p:tgtEl>
                                        <p:attrNameLst>
                                          <p:attrName>ppt_x</p:attrName>
                                        </p:attrNameLst>
                                      </p:cBhvr>
                                      <p:tavLst>
                                        <p:tav tm="0">
                                          <p:val>
                                            <p:strVal val="#ppt_x"/>
                                          </p:val>
                                        </p:tav>
                                        <p:tav tm="100000">
                                          <p:val>
                                            <p:strVal val="#ppt_x"/>
                                          </p:val>
                                        </p:tav>
                                      </p:tavLst>
                                    </p:anim>
                                    <p:anim calcmode="lin" valueType="num">
                                      <p:cBhvr additive="base">
                                        <p:cTn id="128" dur="500" fill="hold"/>
                                        <p:tgtEl>
                                          <p:spTgt spid="13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P spid="13317" grpId="0" autoUpdateAnimBg="0"/>
      <p:bldP spid="13318" grpId="0" autoUpdateAnimBg="0"/>
      <p:bldP spid="13319" grpId="0" autoUpdateAnimBg="0"/>
      <p:bldP spid="13320" grpId="0" autoUpdateAnimBg="0"/>
      <p:bldP spid="13321" grpId="0" animBg="1"/>
      <p:bldP spid="13322" grpId="0" animBg="1"/>
      <p:bldP spid="13323" grpId="0" autoUpdateAnimBg="0"/>
      <p:bldP spid="13324" grpId="0" autoUpdateAnimBg="0"/>
      <p:bldP spid="13325" grpId="0" autoUpdateAnimBg="0"/>
      <p:bldP spid="13326" grpId="0" autoUpdateAnimBg="0"/>
      <p:bldP spid="13327" grpId="0" autoUpdateAnimBg="0"/>
      <p:bldP spid="13328" grpId="0" autoUpdateAnimBg="0"/>
      <p:bldP spid="13329" grpId="0" autoUpdateAnimBg="0"/>
      <p:bldP spid="13330" grpId="0" autoUpdateAnimBg="0"/>
      <p:bldP spid="13331" grpId="0" autoUpdateAnimBg="0"/>
      <p:bldP spid="13332" grpId="0" animBg="1"/>
      <p:bldP spid="13333" grpId="0" autoUpdateAnimBg="0"/>
      <p:bldP spid="13334" grpId="0" autoUpdateAnimBg="0"/>
      <p:bldP spid="13335" grpId="0" autoUpdateAnimBg="0"/>
      <p:bldP spid="13336" grpId="0" autoUpdateAnimBg="0"/>
      <p:bldP spid="13337" grpId="0" autoUpdateAnimBg="0"/>
      <p:bldP spid="13338" grpId="0" autoUpdateAnimBg="0"/>
      <p:bldP spid="13339" grpId="0" autoUpdateAnimBg="0"/>
      <p:bldP spid="13340" grpId="0" animBg="1"/>
      <p:bldP spid="1334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38" name="Rectangle 2"/>
          <p:cNvSpPr>
            <a:spLocks noChangeArrowheads="1"/>
          </p:cNvSpPr>
          <p:nvPr/>
        </p:nvSpPr>
        <p:spPr bwMode="auto">
          <a:xfrm>
            <a:off x="250825" y="754980"/>
            <a:ext cx="49688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zh-CN" sz="3600" b="1" dirty="0">
                <a:latin typeface="Arial" pitchFamily="34" charset="0"/>
              </a:rPr>
              <a:t> </a:t>
            </a:r>
            <a:r>
              <a:rPr lang="zh-CN" altLang="zh-CN" sz="3600" dirty="0">
                <a:latin typeface="Arial" pitchFamily="34" charset="0"/>
              </a:rPr>
              <a:t>(</a:t>
            </a:r>
            <a:r>
              <a:rPr lang="zh-CN" altLang="zh-CN" sz="3600" b="1" dirty="0">
                <a:latin typeface="Arial" pitchFamily="34" charset="0"/>
              </a:rPr>
              <a:t>四</a:t>
            </a:r>
            <a:r>
              <a:rPr lang="zh-CN" altLang="zh-CN" sz="3600" dirty="0">
                <a:latin typeface="Arial" pitchFamily="34" charset="0"/>
                <a:cs typeface="Arial" pitchFamily="34" charset="0"/>
              </a:rPr>
              <a:t>)</a:t>
            </a:r>
            <a:r>
              <a:rPr lang="zh-CN" altLang="zh-CN" sz="3600" b="1" dirty="0">
                <a:latin typeface="Arial" pitchFamily="34" charset="0"/>
              </a:rPr>
              <a:t> 、整体归一法：</a:t>
            </a:r>
          </a:p>
        </p:txBody>
      </p:sp>
      <p:sp>
        <p:nvSpPr>
          <p:cNvPr id="14339" name="Text Box 3"/>
          <p:cNvSpPr txBox="1">
            <a:spLocks noChangeArrowheads="1"/>
          </p:cNvSpPr>
          <p:nvPr/>
        </p:nvSpPr>
        <p:spPr bwMode="auto">
          <a:xfrm>
            <a:off x="1116013" y="1268413"/>
            <a:ext cx="76327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某些反应物或生成物分子内有</a:t>
            </a:r>
            <a:r>
              <a:rPr lang="zh-CN" altLang="zh-CN" sz="3600" b="1" dirty="0">
                <a:solidFill>
                  <a:srgbClr val="FF0000"/>
                </a:solidFill>
                <a:latin typeface="Arial" pitchFamily="34" charset="0"/>
                <a:ea typeface="华文行楷" pitchFamily="2" charset="-122"/>
              </a:rPr>
              <a:t>两种或两种以上元素</a:t>
            </a:r>
            <a:r>
              <a:rPr lang="zh-CN" altLang="zh-CN" sz="3600" b="1" dirty="0">
                <a:latin typeface="Arial" pitchFamily="34" charset="0"/>
              </a:rPr>
              <a:t>的</a:t>
            </a:r>
            <a:r>
              <a:rPr lang="zh-CN" altLang="zh-CN" sz="3600" b="1" dirty="0">
                <a:solidFill>
                  <a:srgbClr val="FF0000"/>
                </a:solidFill>
                <a:latin typeface="Arial" pitchFamily="34" charset="0"/>
                <a:ea typeface="华文行楷" pitchFamily="2" charset="-122"/>
              </a:rPr>
              <a:t>化合价</a:t>
            </a:r>
            <a:r>
              <a:rPr lang="zh-CN" altLang="zh-CN" sz="3600" b="1" dirty="0">
                <a:latin typeface="Arial" pitchFamily="34" charset="0"/>
              </a:rPr>
              <a:t>发生变化 ，可将</a:t>
            </a:r>
            <a:r>
              <a:rPr lang="zh-CN" altLang="zh-CN" sz="3600" b="1" dirty="0">
                <a:solidFill>
                  <a:srgbClr val="FF0000"/>
                </a:solidFill>
                <a:latin typeface="Arial" pitchFamily="34" charset="0"/>
                <a:ea typeface="华文行楷" pitchFamily="2" charset="-122"/>
              </a:rPr>
              <a:t>分子看作一个整体</a:t>
            </a:r>
            <a:r>
              <a:rPr lang="zh-CN" altLang="zh-CN" sz="3600" b="1" dirty="0">
                <a:latin typeface="Arial" pitchFamily="34" charset="0"/>
              </a:rPr>
              <a:t>作为</a:t>
            </a:r>
            <a:r>
              <a:rPr lang="zh-CN" altLang="zh-CN" sz="3600" b="1" dirty="0">
                <a:solidFill>
                  <a:srgbClr val="FF0000"/>
                </a:solidFill>
                <a:latin typeface="Arial" pitchFamily="34" charset="0"/>
                <a:ea typeface="华文行楷" pitchFamily="2" charset="-122"/>
              </a:rPr>
              <a:t>基准物质</a:t>
            </a:r>
            <a:r>
              <a:rPr lang="zh-CN" altLang="zh-CN" sz="3600" b="1" dirty="0">
                <a:latin typeface="Arial" pitchFamily="34" charset="0"/>
              </a:rPr>
              <a:t>进行配平，称为整体归一法。</a:t>
            </a:r>
          </a:p>
        </p:txBody>
      </p:sp>
      <p:sp>
        <p:nvSpPr>
          <p:cNvPr id="14340" name="Text Box 4"/>
          <p:cNvSpPr txBox="1">
            <a:spLocks noChangeArrowheads="1"/>
          </p:cNvSpPr>
          <p:nvPr/>
        </p:nvSpPr>
        <p:spPr bwMode="auto">
          <a:xfrm>
            <a:off x="395288" y="3860800"/>
            <a:ext cx="1800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思考：</a:t>
            </a:r>
          </a:p>
        </p:txBody>
      </p:sp>
      <p:sp>
        <p:nvSpPr>
          <p:cNvPr id="14341" name="Text Box 5"/>
          <p:cNvSpPr txBox="1">
            <a:spLocks noChangeArrowheads="1"/>
          </p:cNvSpPr>
          <p:nvPr/>
        </p:nvSpPr>
        <p:spPr bwMode="auto">
          <a:xfrm>
            <a:off x="1476375" y="4797425"/>
            <a:ext cx="72358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Fe</a:t>
            </a:r>
            <a:r>
              <a:rPr lang="zh-CN" altLang="zh-CN" sz="3600" b="1" baseline="-25000">
                <a:latin typeface="Arial" pitchFamily="34" charset="0"/>
              </a:rPr>
              <a:t>3</a:t>
            </a:r>
            <a:r>
              <a:rPr lang="zh-CN" altLang="zh-CN" sz="3600" b="1">
                <a:latin typeface="Arial" pitchFamily="34" charset="0"/>
              </a:rPr>
              <a:t>C +      HNO</a:t>
            </a:r>
            <a:r>
              <a:rPr lang="zh-CN" altLang="zh-CN" sz="3600" b="1" baseline="-25000">
                <a:latin typeface="Arial" pitchFamily="34" charset="0"/>
              </a:rPr>
              <a:t>3</a:t>
            </a:r>
            <a:r>
              <a:rPr lang="zh-CN" altLang="zh-CN" sz="3600" b="1">
                <a:latin typeface="Arial" pitchFamily="34" charset="0"/>
              </a:rPr>
              <a:t>  =  </a:t>
            </a:r>
          </a:p>
          <a:p>
            <a:pPr>
              <a:spcBef>
                <a:spcPct val="50000"/>
              </a:spcBef>
            </a:pPr>
            <a:r>
              <a:rPr lang="zh-CN" altLang="zh-CN" sz="3600" b="1">
                <a:latin typeface="Arial" pitchFamily="34" charset="0"/>
              </a:rPr>
              <a:t>Fe</a:t>
            </a:r>
            <a:r>
              <a:rPr lang="zh-CN" altLang="zh-CN" sz="3600">
                <a:latin typeface="Arial" pitchFamily="34" charset="0"/>
                <a:cs typeface="Arial" pitchFamily="34" charset="0"/>
              </a:rPr>
              <a:t>(</a:t>
            </a:r>
            <a:r>
              <a:rPr lang="zh-CN" altLang="zh-CN" sz="3600" b="1">
                <a:latin typeface="Arial" pitchFamily="34" charset="0"/>
                <a:cs typeface="Arial" pitchFamily="34" charset="0"/>
              </a:rPr>
              <a:t>NO</a:t>
            </a:r>
            <a:r>
              <a:rPr lang="zh-CN" altLang="zh-CN" sz="3600" b="1" baseline="-25000">
                <a:latin typeface="Arial" pitchFamily="34" charset="0"/>
                <a:cs typeface="Arial" pitchFamily="34" charset="0"/>
              </a:rPr>
              <a:t>3</a:t>
            </a:r>
            <a:r>
              <a:rPr lang="zh-CN" altLang="zh-CN" sz="3600">
                <a:latin typeface="Arial" pitchFamily="34" charset="0"/>
                <a:cs typeface="Arial" pitchFamily="34" charset="0"/>
              </a:rPr>
              <a:t>)</a:t>
            </a:r>
            <a:r>
              <a:rPr lang="zh-CN" altLang="zh-CN" sz="3600" b="1" baseline="-25000">
                <a:latin typeface="Arial" pitchFamily="34" charset="0"/>
                <a:cs typeface="Arial" pitchFamily="34" charset="0"/>
              </a:rPr>
              <a:t>3 </a:t>
            </a:r>
            <a:r>
              <a:rPr lang="zh-CN" altLang="zh-CN" sz="3600" b="1">
                <a:latin typeface="Arial" pitchFamily="34" charset="0"/>
                <a:cs typeface="Arial" pitchFamily="34" charset="0"/>
              </a:rPr>
              <a:t>+  CO</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  NO</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   H</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O</a:t>
            </a:r>
          </a:p>
        </p:txBody>
      </p:sp>
      <p:sp>
        <p:nvSpPr>
          <p:cNvPr id="14342" name="Text Box 6"/>
          <p:cNvSpPr txBox="1">
            <a:spLocks noChangeArrowheads="1"/>
          </p:cNvSpPr>
          <p:nvPr/>
        </p:nvSpPr>
        <p:spPr bwMode="auto">
          <a:xfrm>
            <a:off x="1763713" y="3933825"/>
            <a:ext cx="7129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能否用整体归一法配平下列反应？ </a:t>
            </a:r>
          </a:p>
        </p:txBody>
      </p:sp>
    </p:spTree>
    <p:extLst>
      <p:ext uri="{BB962C8B-B14F-4D97-AF65-F5344CB8AC3E}">
        <p14:creationId xmlns:p14="http://schemas.microsoft.com/office/powerpoint/2010/main" val="1393985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42"/>
                                        </p:tgtEl>
                                        <p:attrNameLst>
                                          <p:attrName>style.visibility</p:attrName>
                                        </p:attrNameLst>
                                      </p:cBhvr>
                                      <p:to>
                                        <p:strVal val="visible"/>
                                      </p:to>
                                    </p:set>
                                    <p:anim calcmode="lin" valueType="num">
                                      <p:cBhvr additive="base">
                                        <p:cTn id="11" dur="500" fill="hold"/>
                                        <p:tgtEl>
                                          <p:spTgt spid="14342"/>
                                        </p:tgtEl>
                                        <p:attrNameLst>
                                          <p:attrName>ppt_x</p:attrName>
                                        </p:attrNameLst>
                                      </p:cBhvr>
                                      <p:tavLst>
                                        <p:tav tm="0">
                                          <p:val>
                                            <p:strVal val="#ppt_x"/>
                                          </p:val>
                                        </p:tav>
                                        <p:tav tm="100000">
                                          <p:val>
                                            <p:strVal val="#ppt_x"/>
                                          </p:val>
                                        </p:tav>
                                      </p:tavLst>
                                    </p:anim>
                                    <p:anim calcmode="lin" valueType="num">
                                      <p:cBhvr additive="base">
                                        <p:cTn id="12" dur="500" fill="hold"/>
                                        <p:tgtEl>
                                          <p:spTgt spid="1434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41"/>
                                        </p:tgtEl>
                                        <p:attrNameLst>
                                          <p:attrName>style.visibility</p:attrName>
                                        </p:attrNameLst>
                                      </p:cBhvr>
                                      <p:to>
                                        <p:strVal val="visible"/>
                                      </p:to>
                                    </p:set>
                                    <p:anim calcmode="lin" valueType="num">
                                      <p:cBhvr additive="base">
                                        <p:cTn id="15" dur="500" fill="hold"/>
                                        <p:tgtEl>
                                          <p:spTgt spid="14341"/>
                                        </p:tgtEl>
                                        <p:attrNameLst>
                                          <p:attrName>ppt_x</p:attrName>
                                        </p:attrNameLst>
                                      </p:cBhvr>
                                      <p:tavLst>
                                        <p:tav tm="0">
                                          <p:val>
                                            <p:strVal val="#ppt_x"/>
                                          </p:val>
                                        </p:tav>
                                        <p:tav tm="100000">
                                          <p:val>
                                            <p:strVal val="#ppt_x"/>
                                          </p:val>
                                        </p:tav>
                                      </p:tavLst>
                                    </p:anim>
                                    <p:anim calcmode="lin" valueType="num">
                                      <p:cBhvr additive="base">
                                        <p:cTn id="16"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23528" y="1052736"/>
            <a:ext cx="4143404" cy="584775"/>
          </a:xfrm>
          <a:prstGeom prst="rect">
            <a:avLst/>
          </a:prstGeom>
          <a:noFill/>
          <a:ln w="9525">
            <a:noFill/>
            <a:miter lim="800000"/>
            <a:headEnd/>
            <a:tailEnd/>
          </a:ln>
        </p:spPr>
        <p:txBody>
          <a:bodyPr wrap="square">
            <a:spAutoFit/>
          </a:bodyPr>
          <a:lstStyle/>
          <a:p>
            <a:r>
              <a:rPr lang="zh-CN" altLang="en-US" sz="3200" smtClean="0">
                <a:solidFill>
                  <a:srgbClr val="FFFF00"/>
                </a:solidFill>
              </a:rPr>
              <a:t>一、氧化还原</a:t>
            </a:r>
            <a:r>
              <a:rPr lang="zh-CN" altLang="en-US" sz="3200" dirty="0">
                <a:solidFill>
                  <a:srgbClr val="FFFF00"/>
                </a:solidFill>
              </a:rPr>
              <a:t>反应</a:t>
            </a:r>
          </a:p>
        </p:txBody>
      </p:sp>
      <p:sp>
        <p:nvSpPr>
          <p:cNvPr id="3" name="Text Box 13"/>
          <p:cNvSpPr txBox="1">
            <a:spLocks noChangeArrowheads="1"/>
          </p:cNvSpPr>
          <p:nvPr/>
        </p:nvSpPr>
        <p:spPr bwMode="auto">
          <a:xfrm>
            <a:off x="1216000" y="3963714"/>
            <a:ext cx="2927350" cy="457200"/>
          </a:xfrm>
          <a:prstGeom prst="rect">
            <a:avLst/>
          </a:prstGeom>
          <a:noFill/>
          <a:ln w="9525">
            <a:noFill/>
            <a:miter lim="800000"/>
            <a:headEnd/>
            <a:tailEnd/>
          </a:ln>
        </p:spPr>
        <p:txBody>
          <a:bodyPr wrap="none">
            <a:spAutoFit/>
          </a:bodyPr>
          <a:lstStyle/>
          <a:p>
            <a:r>
              <a:rPr lang="en-US" altLang="zh-CN" sz="2400" b="1">
                <a:solidFill>
                  <a:srgbClr val="FFFF00"/>
                </a:solidFill>
                <a:latin typeface="宋体" pitchFamily="2" charset="-122"/>
              </a:rPr>
              <a:t>0    0        +1-2</a:t>
            </a:r>
          </a:p>
        </p:txBody>
      </p:sp>
      <p:sp>
        <p:nvSpPr>
          <p:cNvPr id="4" name="Text Box 14"/>
          <p:cNvSpPr txBox="1">
            <a:spLocks noChangeArrowheads="1"/>
          </p:cNvSpPr>
          <p:nvPr/>
        </p:nvSpPr>
        <p:spPr bwMode="auto">
          <a:xfrm>
            <a:off x="1014388" y="2739743"/>
            <a:ext cx="3384550" cy="457200"/>
          </a:xfrm>
          <a:prstGeom prst="rect">
            <a:avLst/>
          </a:prstGeom>
          <a:noFill/>
          <a:ln w="9525">
            <a:noFill/>
            <a:miter lim="800000"/>
            <a:headEnd/>
            <a:tailEnd/>
          </a:ln>
        </p:spPr>
        <p:txBody>
          <a:bodyPr wrap="none">
            <a:spAutoFit/>
          </a:bodyPr>
          <a:lstStyle/>
          <a:p>
            <a:r>
              <a:rPr lang="en-US" altLang="zh-CN" sz="2400" b="1">
                <a:solidFill>
                  <a:srgbClr val="FFFF00"/>
                </a:solidFill>
                <a:latin typeface="宋体" pitchFamily="2" charset="-122"/>
              </a:rPr>
              <a:t>+2     0     0    +1 </a:t>
            </a:r>
          </a:p>
        </p:txBody>
      </p:sp>
      <p:grpSp>
        <p:nvGrpSpPr>
          <p:cNvPr id="5" name="Group 18"/>
          <p:cNvGrpSpPr>
            <a:grpSpLocks/>
          </p:cNvGrpSpPr>
          <p:nvPr/>
        </p:nvGrpSpPr>
        <p:grpSpPr bwMode="auto">
          <a:xfrm>
            <a:off x="1000100" y="4149452"/>
            <a:ext cx="3240087" cy="647700"/>
            <a:chOff x="839" y="1253"/>
            <a:chExt cx="2041" cy="408"/>
          </a:xfrm>
        </p:grpSpPr>
        <p:sp>
          <p:nvSpPr>
            <p:cNvPr id="6" name="Rectangle 12"/>
            <p:cNvSpPr>
              <a:spLocks noChangeArrowheads="1"/>
            </p:cNvSpPr>
            <p:nvPr/>
          </p:nvSpPr>
          <p:spPr bwMode="auto">
            <a:xfrm>
              <a:off x="839" y="1334"/>
              <a:ext cx="2041" cy="327"/>
            </a:xfrm>
            <a:prstGeom prst="rect">
              <a:avLst/>
            </a:prstGeom>
            <a:noFill/>
            <a:ln w="9525">
              <a:noFill/>
              <a:miter lim="800000"/>
              <a:headEnd/>
              <a:tailEnd/>
            </a:ln>
          </p:spPr>
          <p:txBody>
            <a:bodyPr anchor="ctr">
              <a:spAutoFit/>
            </a:bodyPr>
            <a:lstStyle/>
            <a:p>
              <a:r>
                <a:rPr lang="en-US" altLang="zh-CN" sz="2800" b="1">
                  <a:solidFill>
                    <a:schemeClr val="bg1"/>
                  </a:solidFill>
                  <a:latin typeface="宋体" pitchFamily="2" charset="-122"/>
                </a:rPr>
                <a:t>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 + O</a:t>
              </a:r>
              <a:r>
                <a:rPr lang="en-US" altLang="zh-CN" sz="2800" b="1" baseline="-25000">
                  <a:solidFill>
                    <a:schemeClr val="bg1"/>
                  </a:solidFill>
                  <a:latin typeface="宋体" pitchFamily="2" charset="-122"/>
                </a:rPr>
                <a:t>2  </a:t>
              </a:r>
              <a:r>
                <a:rPr lang="en-US" altLang="zh-CN" sz="2800" b="1">
                  <a:solidFill>
                    <a:schemeClr val="bg1"/>
                  </a:solidFill>
                  <a:latin typeface="宋体" pitchFamily="2" charset="-122"/>
                </a:rPr>
                <a:t>==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p>
          </p:txBody>
        </p:sp>
        <p:sp>
          <p:nvSpPr>
            <p:cNvPr id="7" name="Text Box 17"/>
            <p:cNvSpPr txBox="1">
              <a:spLocks noChangeArrowheads="1"/>
            </p:cNvSpPr>
            <p:nvPr/>
          </p:nvSpPr>
          <p:spPr bwMode="auto">
            <a:xfrm>
              <a:off x="1746" y="1253"/>
              <a:ext cx="436" cy="250"/>
            </a:xfrm>
            <a:prstGeom prst="rect">
              <a:avLst/>
            </a:prstGeom>
            <a:noFill/>
            <a:ln w="9525">
              <a:noFill/>
              <a:miter lim="800000"/>
              <a:headEnd/>
              <a:tailEnd/>
            </a:ln>
          </p:spPr>
          <p:txBody>
            <a:bodyPr wrap="none">
              <a:spAutoFit/>
            </a:bodyPr>
            <a:lstStyle/>
            <a:p>
              <a:r>
                <a:rPr lang="zh-CN" altLang="en-US" dirty="0">
                  <a:solidFill>
                    <a:schemeClr val="bg1"/>
                  </a:solidFill>
                </a:rPr>
                <a:t>点燃</a:t>
              </a:r>
            </a:p>
          </p:txBody>
        </p:sp>
      </p:grpSp>
      <p:grpSp>
        <p:nvGrpSpPr>
          <p:cNvPr id="8" name="Group 20"/>
          <p:cNvGrpSpPr>
            <a:grpSpLocks/>
          </p:cNvGrpSpPr>
          <p:nvPr/>
        </p:nvGrpSpPr>
        <p:grpSpPr bwMode="auto">
          <a:xfrm>
            <a:off x="1000100" y="2935006"/>
            <a:ext cx="3448050" cy="612775"/>
            <a:chOff x="3334" y="1275"/>
            <a:chExt cx="2172" cy="386"/>
          </a:xfrm>
        </p:grpSpPr>
        <p:sp>
          <p:nvSpPr>
            <p:cNvPr id="9" name="Rectangle 11"/>
            <p:cNvSpPr>
              <a:spLocks noChangeArrowheads="1"/>
            </p:cNvSpPr>
            <p:nvPr/>
          </p:nvSpPr>
          <p:spPr bwMode="auto">
            <a:xfrm>
              <a:off x="3334" y="1334"/>
              <a:ext cx="2172" cy="327"/>
            </a:xfrm>
            <a:prstGeom prst="rect">
              <a:avLst/>
            </a:prstGeom>
            <a:noFill/>
            <a:ln w="9525">
              <a:noFill/>
              <a:miter lim="800000"/>
              <a:headEnd/>
              <a:tailEnd/>
            </a:ln>
          </p:spPr>
          <p:txBody>
            <a:bodyPr wrap="none" anchor="ctr">
              <a:spAutoFit/>
            </a:bodyPr>
            <a:lstStyle/>
            <a:p>
              <a:r>
                <a:rPr lang="en-US" altLang="zh-CN" sz="2800" b="1" dirty="0" err="1">
                  <a:solidFill>
                    <a:schemeClr val="bg1"/>
                  </a:solidFill>
                  <a:latin typeface="宋体" pitchFamily="2" charset="-122"/>
                </a:rPr>
                <a:t>CuO</a:t>
              </a:r>
              <a:r>
                <a:rPr lang="en-US" altLang="zh-CN" sz="2800" b="1" dirty="0">
                  <a:solidFill>
                    <a:schemeClr val="bg1"/>
                  </a:solidFill>
                  <a:latin typeface="宋体" pitchFamily="2" charset="-122"/>
                </a:rPr>
                <a:t> + H</a:t>
              </a:r>
              <a:r>
                <a:rPr lang="en-US" altLang="zh-CN" sz="2800" b="1" baseline="-25000" dirty="0">
                  <a:solidFill>
                    <a:schemeClr val="bg1"/>
                  </a:solidFill>
                  <a:latin typeface="宋体" pitchFamily="2" charset="-122"/>
                </a:rPr>
                <a:t>2</a:t>
              </a:r>
              <a:r>
                <a:rPr lang="en-US" altLang="zh-CN" sz="2800" b="1" dirty="0">
                  <a:solidFill>
                    <a:schemeClr val="bg1"/>
                  </a:solidFill>
                  <a:latin typeface="宋体" pitchFamily="2" charset="-122"/>
                </a:rPr>
                <a:t> = Cu + H</a:t>
              </a:r>
              <a:r>
                <a:rPr lang="en-US" altLang="zh-CN" sz="2800" b="1" baseline="-25000" dirty="0">
                  <a:solidFill>
                    <a:schemeClr val="bg1"/>
                  </a:solidFill>
                  <a:latin typeface="宋体" pitchFamily="2" charset="-122"/>
                </a:rPr>
                <a:t>2</a:t>
              </a:r>
              <a:r>
                <a:rPr lang="en-US" altLang="zh-CN" sz="2800" b="1" dirty="0">
                  <a:solidFill>
                    <a:schemeClr val="bg1"/>
                  </a:solidFill>
                  <a:latin typeface="宋体" pitchFamily="2" charset="-122"/>
                </a:rPr>
                <a:t>O</a:t>
              </a:r>
            </a:p>
          </p:txBody>
        </p:sp>
        <p:sp>
          <p:nvSpPr>
            <p:cNvPr id="10" name="Text Box 19"/>
            <p:cNvSpPr txBox="1">
              <a:spLocks noChangeArrowheads="1"/>
            </p:cNvSpPr>
            <p:nvPr/>
          </p:nvSpPr>
          <p:spPr bwMode="auto">
            <a:xfrm>
              <a:off x="4301" y="1275"/>
              <a:ext cx="276" cy="250"/>
            </a:xfrm>
            <a:prstGeom prst="rect">
              <a:avLst/>
            </a:prstGeom>
            <a:noFill/>
            <a:ln w="9525">
              <a:noFill/>
              <a:miter lim="800000"/>
              <a:headEnd/>
              <a:tailEnd/>
            </a:ln>
          </p:spPr>
          <p:txBody>
            <a:bodyPr wrap="none">
              <a:spAutoFit/>
            </a:bodyPr>
            <a:lstStyle/>
            <a:p>
              <a:r>
                <a:rPr lang="en-US" altLang="zh-CN">
                  <a:solidFill>
                    <a:schemeClr val="bg1"/>
                  </a:solidFill>
                </a:rPr>
                <a:t>△</a:t>
              </a:r>
            </a:p>
          </p:txBody>
        </p:sp>
      </p:grpSp>
      <p:grpSp>
        <p:nvGrpSpPr>
          <p:cNvPr id="11" name="组合 10"/>
          <p:cNvGrpSpPr/>
          <p:nvPr/>
        </p:nvGrpSpPr>
        <p:grpSpPr>
          <a:xfrm>
            <a:off x="5715008" y="3649386"/>
            <a:ext cx="2857520" cy="928694"/>
            <a:chOff x="5643570" y="3571876"/>
            <a:chExt cx="3000396" cy="928694"/>
          </a:xfrm>
        </p:grpSpPr>
        <p:sp>
          <p:nvSpPr>
            <p:cNvPr id="12" name="线形标注 2(带边框和强调线) 11"/>
            <p:cNvSpPr/>
            <p:nvPr/>
          </p:nvSpPr>
          <p:spPr>
            <a:xfrm>
              <a:off x="5643570" y="3571876"/>
              <a:ext cx="3000396" cy="928694"/>
            </a:xfrm>
            <a:prstGeom prst="accentBorderCallout2">
              <a:avLst>
                <a:gd name="adj1" fmla="val 96972"/>
                <a:gd name="adj2" fmla="val -9444"/>
                <a:gd name="adj3" fmla="val 96972"/>
                <a:gd name="adj4" fmla="val -10000"/>
                <a:gd name="adj5" fmla="val -19068"/>
                <a:gd name="adj6" fmla="val -4321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715008" y="3643314"/>
              <a:ext cx="2786082" cy="830997"/>
            </a:xfrm>
            <a:prstGeom prst="rect">
              <a:avLst/>
            </a:prstGeom>
            <a:noFill/>
          </p:spPr>
          <p:txBody>
            <a:bodyPr wrap="square" rtlCol="0">
              <a:spAutoFit/>
            </a:bodyPr>
            <a:lstStyle/>
            <a:p>
              <a:r>
                <a:rPr lang="zh-CN" altLang="en-US" sz="2400" b="1" dirty="0" smtClean="0">
                  <a:solidFill>
                    <a:schemeClr val="bg1"/>
                  </a:solidFill>
                </a:rPr>
                <a:t>有氧的得失的反应叫氧化还原反应</a:t>
              </a:r>
              <a:endParaRPr lang="zh-CN" altLang="en-US" sz="2400" b="1" dirty="0">
                <a:solidFill>
                  <a:schemeClr val="bg1"/>
                </a:solidFill>
              </a:endParaRPr>
            </a:p>
          </p:txBody>
        </p:sp>
      </p:grpSp>
      <p:sp>
        <p:nvSpPr>
          <p:cNvPr id="14" name="线形标注 2 13"/>
          <p:cNvSpPr/>
          <p:nvPr/>
        </p:nvSpPr>
        <p:spPr>
          <a:xfrm>
            <a:off x="5715008" y="2077750"/>
            <a:ext cx="2857520" cy="928694"/>
          </a:xfrm>
          <a:prstGeom prst="borderCallout2">
            <a:avLst>
              <a:gd name="adj1" fmla="val 18750"/>
              <a:gd name="adj2" fmla="val -8333"/>
              <a:gd name="adj3" fmla="val 18750"/>
              <a:gd name="adj4" fmla="val -16667"/>
              <a:gd name="adj5" fmla="val 90713"/>
              <a:gd name="adj6" fmla="val -5230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FFFF00"/>
                </a:solidFill>
                <a:latin typeface="黑体" pitchFamily="49" charset="-122"/>
                <a:ea typeface="黑体" pitchFamily="49" charset="-122"/>
              </a:rPr>
              <a:t>有化合价升降的反应叫氧化还原反应</a:t>
            </a:r>
            <a:endParaRPr lang="zh-CN" altLang="en-US" sz="2400" b="1" dirty="0">
              <a:solidFill>
                <a:srgbClr val="FFFF00"/>
              </a:solidFill>
              <a:latin typeface="黑体" pitchFamily="49" charset="-122"/>
              <a:ea typeface="黑体" pitchFamily="49" charset="-122"/>
            </a:endParaRPr>
          </a:p>
        </p:txBody>
      </p:sp>
    </p:spTree>
    <p:extLst>
      <p:ext uri="{BB962C8B-B14F-4D97-AF65-F5344CB8AC3E}">
        <p14:creationId xmlns:p14="http://schemas.microsoft.com/office/powerpoint/2010/main" val="414231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62" name="Text Box 2"/>
          <p:cNvSpPr txBox="1">
            <a:spLocks noChangeArrowheads="1"/>
          </p:cNvSpPr>
          <p:nvPr/>
        </p:nvSpPr>
        <p:spPr bwMode="auto">
          <a:xfrm>
            <a:off x="971550" y="2140000"/>
            <a:ext cx="799306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Fe</a:t>
            </a:r>
            <a:r>
              <a:rPr lang="zh-CN" altLang="zh-CN" sz="3600" b="1" baseline="-25000" dirty="0">
                <a:latin typeface="Arial" pitchFamily="34" charset="0"/>
              </a:rPr>
              <a:t>3</a:t>
            </a:r>
            <a:r>
              <a:rPr lang="zh-CN" altLang="zh-CN" sz="3600" b="1" dirty="0">
                <a:latin typeface="Arial" pitchFamily="34" charset="0"/>
              </a:rPr>
              <a:t>C +      HNO</a:t>
            </a:r>
            <a:r>
              <a:rPr lang="zh-CN" altLang="zh-CN" sz="3600" b="1" baseline="-25000" dirty="0">
                <a:latin typeface="Arial" pitchFamily="34" charset="0"/>
              </a:rPr>
              <a:t>3</a:t>
            </a:r>
            <a:r>
              <a:rPr lang="zh-CN" altLang="zh-CN" sz="3600" b="1" dirty="0">
                <a:latin typeface="Arial" pitchFamily="34" charset="0"/>
              </a:rPr>
              <a:t>  —  </a:t>
            </a:r>
          </a:p>
          <a:p>
            <a:pPr>
              <a:spcBef>
                <a:spcPct val="50000"/>
              </a:spcBef>
            </a:pPr>
            <a:endParaRPr lang="zh-CN" altLang="zh-CN" sz="3600" b="1" dirty="0">
              <a:latin typeface="Arial" pitchFamily="34" charset="0"/>
            </a:endParaRPr>
          </a:p>
          <a:p>
            <a:pPr>
              <a:spcBef>
                <a:spcPct val="50000"/>
              </a:spcBef>
            </a:pPr>
            <a:r>
              <a:rPr lang="zh-CN" altLang="zh-CN" sz="3600" b="1" dirty="0">
                <a:latin typeface="Arial" pitchFamily="34" charset="0"/>
              </a:rPr>
              <a:t>Fe</a:t>
            </a:r>
            <a:r>
              <a:rPr lang="zh-CN" altLang="zh-CN" sz="3600" dirty="0">
                <a:latin typeface="Arial" pitchFamily="34" charset="0"/>
                <a:cs typeface="Arial" pitchFamily="34" charset="0"/>
              </a:rPr>
              <a:t>(</a:t>
            </a:r>
            <a:r>
              <a:rPr lang="zh-CN" altLang="zh-CN" sz="3600" b="1" dirty="0">
                <a:latin typeface="Arial" pitchFamily="34" charset="0"/>
                <a:cs typeface="Arial" pitchFamily="34" charset="0"/>
              </a:rPr>
              <a:t>NO</a:t>
            </a:r>
            <a:r>
              <a:rPr lang="zh-CN" altLang="zh-CN" sz="3600" b="1" baseline="-25000" dirty="0">
                <a:latin typeface="Arial" pitchFamily="34" charset="0"/>
                <a:cs typeface="Arial" pitchFamily="34" charset="0"/>
              </a:rPr>
              <a:t>3</a:t>
            </a:r>
            <a:r>
              <a:rPr lang="zh-CN" altLang="zh-CN" sz="3600" dirty="0">
                <a:latin typeface="Arial" pitchFamily="34" charset="0"/>
                <a:cs typeface="Arial" pitchFamily="34" charset="0"/>
              </a:rPr>
              <a:t>)</a:t>
            </a:r>
            <a:r>
              <a:rPr lang="zh-CN" altLang="zh-CN" sz="3600" b="1" baseline="-25000" dirty="0">
                <a:latin typeface="Arial" pitchFamily="34" charset="0"/>
                <a:cs typeface="Arial" pitchFamily="34" charset="0"/>
              </a:rPr>
              <a:t>3 </a:t>
            </a:r>
            <a:r>
              <a:rPr lang="zh-CN" altLang="zh-CN" sz="3600" b="1" dirty="0">
                <a:latin typeface="Arial" pitchFamily="34" charset="0"/>
                <a:cs typeface="Arial" pitchFamily="34" charset="0"/>
              </a:rPr>
              <a:t>+  CO</a:t>
            </a:r>
            <a:r>
              <a:rPr lang="zh-CN" altLang="zh-CN" sz="3600" b="1" baseline="-25000" dirty="0">
                <a:latin typeface="Arial" pitchFamily="34" charset="0"/>
                <a:cs typeface="Arial" pitchFamily="34" charset="0"/>
              </a:rPr>
              <a:t>2</a:t>
            </a:r>
            <a:r>
              <a:rPr lang="zh-CN" altLang="zh-CN" sz="3600" b="1" dirty="0">
                <a:latin typeface="Arial" pitchFamily="34" charset="0"/>
                <a:cs typeface="Arial" pitchFamily="34" charset="0"/>
              </a:rPr>
              <a:t>↑+     NO</a:t>
            </a:r>
            <a:r>
              <a:rPr lang="zh-CN" altLang="zh-CN" sz="3600" b="1" baseline="-25000" dirty="0">
                <a:latin typeface="Arial" pitchFamily="34" charset="0"/>
                <a:cs typeface="Arial" pitchFamily="34" charset="0"/>
              </a:rPr>
              <a:t>2</a:t>
            </a:r>
            <a:r>
              <a:rPr lang="zh-CN" altLang="zh-CN" sz="3600" b="1" dirty="0">
                <a:latin typeface="Arial" pitchFamily="34" charset="0"/>
                <a:cs typeface="Arial" pitchFamily="34" charset="0"/>
              </a:rPr>
              <a:t>↑+    H</a:t>
            </a:r>
            <a:r>
              <a:rPr lang="zh-CN" altLang="zh-CN" sz="3600" b="1" baseline="-25000" dirty="0">
                <a:latin typeface="Arial" pitchFamily="34" charset="0"/>
                <a:cs typeface="Arial" pitchFamily="34" charset="0"/>
              </a:rPr>
              <a:t>2</a:t>
            </a:r>
            <a:r>
              <a:rPr lang="zh-CN" altLang="zh-CN" sz="3600" b="1" dirty="0">
                <a:latin typeface="Arial" pitchFamily="34" charset="0"/>
                <a:cs typeface="Arial" pitchFamily="34" charset="0"/>
              </a:rPr>
              <a:t>O</a:t>
            </a:r>
          </a:p>
        </p:txBody>
      </p:sp>
      <p:sp>
        <p:nvSpPr>
          <p:cNvPr id="15363" name="Text Box 3"/>
          <p:cNvSpPr txBox="1">
            <a:spLocks noChangeArrowheads="1"/>
          </p:cNvSpPr>
          <p:nvPr/>
        </p:nvSpPr>
        <p:spPr bwMode="auto">
          <a:xfrm>
            <a:off x="1692275" y="1851075"/>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15364" name="Text Box 4"/>
          <p:cNvSpPr txBox="1">
            <a:spLocks noChangeArrowheads="1"/>
          </p:cNvSpPr>
          <p:nvPr/>
        </p:nvSpPr>
        <p:spPr bwMode="auto">
          <a:xfrm>
            <a:off x="3492500" y="1851075"/>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15365" name="Text Box 5"/>
          <p:cNvSpPr txBox="1">
            <a:spLocks noChangeArrowheads="1"/>
          </p:cNvSpPr>
          <p:nvPr/>
        </p:nvSpPr>
        <p:spPr bwMode="auto">
          <a:xfrm>
            <a:off x="3419475" y="3435400"/>
            <a:ext cx="790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15366" name="Text Box 6"/>
          <p:cNvSpPr txBox="1">
            <a:spLocks noChangeArrowheads="1"/>
          </p:cNvSpPr>
          <p:nvPr/>
        </p:nvSpPr>
        <p:spPr bwMode="auto">
          <a:xfrm>
            <a:off x="971550" y="3508425"/>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5367" name="Text Box 7"/>
          <p:cNvSpPr txBox="1">
            <a:spLocks noChangeArrowheads="1"/>
          </p:cNvSpPr>
          <p:nvPr/>
        </p:nvSpPr>
        <p:spPr bwMode="auto">
          <a:xfrm>
            <a:off x="5435600" y="3508425"/>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15368" name="Line 8"/>
          <p:cNvSpPr>
            <a:spLocks noChangeShapeType="1"/>
          </p:cNvSpPr>
          <p:nvPr/>
        </p:nvSpPr>
        <p:spPr bwMode="auto">
          <a:xfrm flipV="1">
            <a:off x="1476375" y="2643237"/>
            <a:ext cx="0" cy="7191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Line 9"/>
          <p:cNvSpPr>
            <a:spLocks noChangeShapeType="1"/>
          </p:cNvSpPr>
          <p:nvPr/>
        </p:nvSpPr>
        <p:spPr bwMode="auto">
          <a:xfrm>
            <a:off x="3708400" y="2643237"/>
            <a:ext cx="0" cy="7191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Text Box 10"/>
          <p:cNvSpPr txBox="1">
            <a:spLocks noChangeArrowheads="1"/>
          </p:cNvSpPr>
          <p:nvPr/>
        </p:nvSpPr>
        <p:spPr bwMode="auto">
          <a:xfrm>
            <a:off x="1403350" y="2787700"/>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13</a:t>
            </a:r>
          </a:p>
        </p:txBody>
      </p:sp>
      <p:sp>
        <p:nvSpPr>
          <p:cNvPr id="15371" name="Text Box 11"/>
          <p:cNvSpPr txBox="1">
            <a:spLocks noChangeArrowheads="1"/>
          </p:cNvSpPr>
          <p:nvPr/>
        </p:nvSpPr>
        <p:spPr bwMode="auto">
          <a:xfrm>
            <a:off x="3635375" y="2716262"/>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p>
        </p:txBody>
      </p:sp>
      <p:sp>
        <p:nvSpPr>
          <p:cNvPr id="15372" name="Text Box 12"/>
          <p:cNvSpPr txBox="1">
            <a:spLocks noChangeArrowheads="1"/>
          </p:cNvSpPr>
          <p:nvPr/>
        </p:nvSpPr>
        <p:spPr bwMode="auto">
          <a:xfrm>
            <a:off x="1908175" y="2787700"/>
            <a:ext cx="719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15373" name="Text Box 13"/>
          <p:cNvSpPr txBox="1">
            <a:spLocks noChangeArrowheads="1"/>
          </p:cNvSpPr>
          <p:nvPr/>
        </p:nvSpPr>
        <p:spPr bwMode="auto">
          <a:xfrm>
            <a:off x="3851275" y="2716262"/>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13</a:t>
            </a:r>
          </a:p>
        </p:txBody>
      </p:sp>
      <p:sp>
        <p:nvSpPr>
          <p:cNvPr id="15374" name="Text Box 14"/>
          <p:cNvSpPr txBox="1">
            <a:spLocks noChangeArrowheads="1"/>
          </p:cNvSpPr>
          <p:nvPr/>
        </p:nvSpPr>
        <p:spPr bwMode="auto">
          <a:xfrm>
            <a:off x="5003800" y="3795762"/>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13</a:t>
            </a:r>
          </a:p>
        </p:txBody>
      </p:sp>
      <p:sp>
        <p:nvSpPr>
          <p:cNvPr id="15375" name="Text Box 15"/>
          <p:cNvSpPr txBox="1">
            <a:spLocks noChangeArrowheads="1"/>
          </p:cNvSpPr>
          <p:nvPr/>
        </p:nvSpPr>
        <p:spPr bwMode="auto">
          <a:xfrm>
            <a:off x="2771775" y="1995537"/>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D60093"/>
                </a:solidFill>
                <a:latin typeface="Arial" pitchFamily="34" charset="0"/>
              </a:rPr>
              <a:t>13</a:t>
            </a:r>
          </a:p>
        </p:txBody>
      </p:sp>
      <p:sp>
        <p:nvSpPr>
          <p:cNvPr id="15376" name="Text Box 16"/>
          <p:cNvSpPr txBox="1">
            <a:spLocks noChangeArrowheads="1"/>
          </p:cNvSpPr>
          <p:nvPr/>
        </p:nvSpPr>
        <p:spPr bwMode="auto">
          <a:xfrm>
            <a:off x="755650" y="627112"/>
            <a:ext cx="8064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注意1：整体归一法更适合元素化合价能用常规方法确定其</a:t>
            </a:r>
            <a:r>
              <a:rPr lang="zh-CN" altLang="zh-CN" sz="3600" b="1" dirty="0">
                <a:latin typeface="Arial" pitchFamily="34" charset="0"/>
                <a:ea typeface="华文行楷" pitchFamily="2" charset="-122"/>
              </a:rPr>
              <a:t>整数化合价</a:t>
            </a:r>
          </a:p>
        </p:txBody>
      </p:sp>
      <p:sp>
        <p:nvSpPr>
          <p:cNvPr id="15377" name="Text Box 17"/>
          <p:cNvSpPr txBox="1">
            <a:spLocks noChangeArrowheads="1"/>
          </p:cNvSpPr>
          <p:nvPr/>
        </p:nvSpPr>
        <p:spPr bwMode="auto">
          <a:xfrm>
            <a:off x="2916238" y="2355900"/>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chemeClr val="accent2"/>
                </a:solidFill>
                <a:latin typeface="Arial" pitchFamily="34" charset="0"/>
              </a:rPr>
              <a:t>9</a:t>
            </a:r>
          </a:p>
        </p:txBody>
      </p:sp>
      <p:sp>
        <p:nvSpPr>
          <p:cNvPr id="15378" name="Text Box 18"/>
          <p:cNvSpPr txBox="1">
            <a:spLocks noChangeArrowheads="1"/>
          </p:cNvSpPr>
          <p:nvPr/>
        </p:nvSpPr>
        <p:spPr bwMode="auto">
          <a:xfrm>
            <a:off x="2700338" y="2140000"/>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22</a:t>
            </a:r>
          </a:p>
        </p:txBody>
      </p:sp>
      <p:sp>
        <p:nvSpPr>
          <p:cNvPr id="15379" name="Text Box 19"/>
          <p:cNvSpPr txBox="1">
            <a:spLocks noChangeArrowheads="1"/>
          </p:cNvSpPr>
          <p:nvPr/>
        </p:nvSpPr>
        <p:spPr bwMode="auto">
          <a:xfrm>
            <a:off x="827088" y="4443114"/>
            <a:ext cx="64087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r>
              <a:rPr lang="zh-CN" altLang="zh-CN" sz="3600" b="1">
                <a:latin typeface="Arial" pitchFamily="34" charset="0"/>
              </a:rPr>
              <a:t>Fe : + 4/3</a:t>
            </a:r>
            <a:r>
              <a:rPr lang="zh-CN" altLang="zh-CN" sz="3600" b="1">
                <a:latin typeface="Arial" pitchFamily="34" charset="0"/>
                <a:cs typeface="Arial" pitchFamily="34" charset="0"/>
              </a:rPr>
              <a:t>→ + 3       </a:t>
            </a:r>
            <a:r>
              <a:rPr lang="zh-CN" altLang="zh-CN" sz="3600" b="1">
                <a:solidFill>
                  <a:srgbClr val="FF0000"/>
                </a:solidFill>
                <a:latin typeface="Arial" pitchFamily="34" charset="0"/>
                <a:cs typeface="Arial" pitchFamily="34" charset="0"/>
              </a:rPr>
              <a:t>5/3</a:t>
            </a:r>
            <a:r>
              <a:rPr lang="zh-CN" altLang="zh-CN" sz="3600" b="1">
                <a:solidFill>
                  <a:srgbClr val="D60093"/>
                </a:solidFill>
                <a:latin typeface="Arial" pitchFamily="34" charset="0"/>
                <a:cs typeface="Arial" pitchFamily="34" charset="0"/>
                <a:sym typeface="Symbol" pitchFamily="18" charset="2"/>
              </a:rPr>
              <a:t></a:t>
            </a:r>
            <a:r>
              <a:rPr lang="zh-CN" altLang="zh-CN" sz="3600" b="1">
                <a:solidFill>
                  <a:srgbClr val="D60093"/>
                </a:solidFill>
                <a:latin typeface="Arial" pitchFamily="34" charset="0"/>
                <a:cs typeface="Arial" pitchFamily="34" charset="0"/>
              </a:rPr>
              <a:t>3</a:t>
            </a:r>
          </a:p>
        </p:txBody>
      </p:sp>
      <p:sp>
        <p:nvSpPr>
          <p:cNvPr id="15380" name="Text Box 20"/>
          <p:cNvSpPr txBox="1">
            <a:spLocks noChangeArrowheads="1"/>
          </p:cNvSpPr>
          <p:nvPr/>
        </p:nvSpPr>
        <p:spPr bwMode="auto">
          <a:xfrm>
            <a:off x="900113" y="5163839"/>
            <a:ext cx="6192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C:   -4</a:t>
            </a:r>
            <a:r>
              <a:rPr lang="zh-CN" altLang="zh-CN" sz="3600" b="1">
                <a:latin typeface="Arial" pitchFamily="34" charset="0"/>
                <a:cs typeface="Arial" pitchFamily="34" charset="0"/>
              </a:rPr>
              <a:t>→ + 4                </a:t>
            </a:r>
            <a:r>
              <a:rPr lang="zh-CN" altLang="zh-CN" sz="3600" b="1">
                <a:solidFill>
                  <a:srgbClr val="FF0000"/>
                </a:solidFill>
                <a:latin typeface="Arial" pitchFamily="34" charset="0"/>
                <a:cs typeface="Arial" pitchFamily="34" charset="0"/>
              </a:rPr>
              <a:t>8</a:t>
            </a:r>
          </a:p>
        </p:txBody>
      </p:sp>
      <p:sp>
        <p:nvSpPr>
          <p:cNvPr id="15381" name="AutoShape 21"/>
          <p:cNvSpPr>
            <a:spLocks noChangeArrowheads="1"/>
          </p:cNvSpPr>
          <p:nvPr/>
        </p:nvSpPr>
        <p:spPr bwMode="auto">
          <a:xfrm>
            <a:off x="4140200" y="5235277"/>
            <a:ext cx="792163" cy="444500"/>
          </a:xfrm>
          <a:prstGeom prst="curvedUpArrow">
            <a:avLst>
              <a:gd name="adj1" fmla="val 35643"/>
              <a:gd name="adj2" fmla="val 712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AutoShape 22"/>
          <p:cNvSpPr>
            <a:spLocks noChangeArrowheads="1"/>
          </p:cNvSpPr>
          <p:nvPr/>
        </p:nvSpPr>
        <p:spPr bwMode="auto">
          <a:xfrm>
            <a:off x="6588125" y="4947939"/>
            <a:ext cx="1008063" cy="517525"/>
          </a:xfrm>
          <a:prstGeom prst="curvedUpArrow">
            <a:avLst>
              <a:gd name="adj1" fmla="val 38957"/>
              <a:gd name="adj2" fmla="val 7791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Text Box 23"/>
          <p:cNvSpPr txBox="1">
            <a:spLocks noChangeArrowheads="1"/>
          </p:cNvSpPr>
          <p:nvPr/>
        </p:nvSpPr>
        <p:spPr bwMode="auto">
          <a:xfrm>
            <a:off x="7380288" y="4732039"/>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13</a:t>
            </a:r>
          </a:p>
        </p:txBody>
      </p:sp>
      <p:sp>
        <p:nvSpPr>
          <p:cNvPr id="15384" name="Text Box 24"/>
          <p:cNvSpPr txBox="1">
            <a:spLocks noChangeArrowheads="1"/>
          </p:cNvSpPr>
          <p:nvPr/>
        </p:nvSpPr>
        <p:spPr bwMode="auto">
          <a:xfrm>
            <a:off x="971550" y="5956002"/>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 +5 </a:t>
            </a:r>
            <a:r>
              <a:rPr lang="zh-CN" altLang="zh-CN" sz="3600" b="1">
                <a:latin typeface="Arial" pitchFamily="34" charset="0"/>
                <a:cs typeface="Arial" pitchFamily="34" charset="0"/>
              </a:rPr>
              <a:t>→ + 4                            </a:t>
            </a:r>
            <a:r>
              <a:rPr lang="zh-CN" altLang="zh-CN" sz="3600" b="1">
                <a:solidFill>
                  <a:srgbClr val="FF0000"/>
                </a:solidFill>
                <a:latin typeface="Arial" pitchFamily="34" charset="0"/>
                <a:cs typeface="Arial" pitchFamily="34" charset="0"/>
              </a:rPr>
              <a:t>1</a:t>
            </a:r>
          </a:p>
        </p:txBody>
      </p:sp>
      <p:sp>
        <p:nvSpPr>
          <p:cNvPr id="15385" name="Line 25"/>
          <p:cNvSpPr>
            <a:spLocks noChangeShapeType="1"/>
          </p:cNvSpPr>
          <p:nvPr/>
        </p:nvSpPr>
        <p:spPr bwMode="auto">
          <a:xfrm>
            <a:off x="8027988" y="4516139"/>
            <a:ext cx="0" cy="1871663"/>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6" name="Text Box 26"/>
          <p:cNvSpPr txBox="1">
            <a:spLocks noChangeArrowheads="1"/>
          </p:cNvSpPr>
          <p:nvPr/>
        </p:nvSpPr>
        <p:spPr bwMode="auto">
          <a:xfrm>
            <a:off x="8027988" y="4659014"/>
            <a:ext cx="900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15387" name="Text Box 27"/>
          <p:cNvSpPr txBox="1">
            <a:spLocks noChangeArrowheads="1"/>
          </p:cNvSpPr>
          <p:nvPr/>
        </p:nvSpPr>
        <p:spPr bwMode="auto">
          <a:xfrm>
            <a:off x="8027988" y="5811539"/>
            <a:ext cx="1116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13</a:t>
            </a:r>
          </a:p>
        </p:txBody>
      </p:sp>
      <p:sp>
        <p:nvSpPr>
          <p:cNvPr id="15388" name="AutoShape 28"/>
          <p:cNvSpPr>
            <a:spLocks/>
          </p:cNvSpPr>
          <p:nvPr/>
        </p:nvSpPr>
        <p:spPr bwMode="auto">
          <a:xfrm>
            <a:off x="611188" y="4732039"/>
            <a:ext cx="215900" cy="1511300"/>
          </a:xfrm>
          <a:prstGeom prst="leftBrace">
            <a:avLst>
              <a:gd name="adj1" fmla="val 58333"/>
              <a:gd name="adj2" fmla="val 50000"/>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Text Box 29"/>
          <p:cNvSpPr txBox="1">
            <a:spLocks noChangeArrowheads="1"/>
          </p:cNvSpPr>
          <p:nvPr/>
        </p:nvSpPr>
        <p:spPr bwMode="auto">
          <a:xfrm>
            <a:off x="684213" y="3795762"/>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5390" name="Text Box 30"/>
          <p:cNvSpPr txBox="1">
            <a:spLocks noChangeArrowheads="1"/>
          </p:cNvSpPr>
          <p:nvPr/>
        </p:nvSpPr>
        <p:spPr bwMode="auto">
          <a:xfrm>
            <a:off x="7308850" y="3795762"/>
            <a:ext cx="79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11   </a:t>
            </a:r>
          </a:p>
        </p:txBody>
      </p:sp>
      <p:sp>
        <p:nvSpPr>
          <p:cNvPr id="15391" name="Line 31"/>
          <p:cNvSpPr>
            <a:spLocks noChangeShapeType="1"/>
          </p:cNvSpPr>
          <p:nvPr/>
        </p:nvSpPr>
        <p:spPr bwMode="auto">
          <a:xfrm>
            <a:off x="4716463" y="2355900"/>
            <a:ext cx="433387"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2" name="AutoShape 32"/>
          <p:cNvSpPr>
            <a:spLocks/>
          </p:cNvSpPr>
          <p:nvPr/>
        </p:nvSpPr>
        <p:spPr bwMode="auto">
          <a:xfrm>
            <a:off x="6443663" y="4732039"/>
            <a:ext cx="152400" cy="914400"/>
          </a:xfrm>
          <a:prstGeom prst="rightBrace">
            <a:avLst>
              <a:gd name="adj1" fmla="val 50000"/>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AutoShape 33"/>
          <p:cNvSpPr>
            <a:spLocks noChangeArrowheads="1"/>
          </p:cNvSpPr>
          <p:nvPr/>
        </p:nvSpPr>
        <p:spPr bwMode="auto">
          <a:xfrm>
            <a:off x="4572000" y="4516139"/>
            <a:ext cx="649288" cy="444500"/>
          </a:xfrm>
          <a:prstGeom prst="curvedUpArrow">
            <a:avLst>
              <a:gd name="adj1" fmla="val 29214"/>
              <a:gd name="adj2" fmla="val 58429"/>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AutoShape 34"/>
          <p:cNvSpPr>
            <a:spLocks noChangeArrowheads="1"/>
          </p:cNvSpPr>
          <p:nvPr/>
        </p:nvSpPr>
        <p:spPr bwMode="auto">
          <a:xfrm>
            <a:off x="5651500" y="5956002"/>
            <a:ext cx="1081088" cy="431800"/>
          </a:xfrm>
          <a:prstGeom prst="curvedDownArrow">
            <a:avLst>
              <a:gd name="adj1" fmla="val 50074"/>
              <a:gd name="adj2" fmla="val 1001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395" name="Object 35"/>
          <p:cNvGraphicFramePr>
            <a:graphicFrameLocks noChangeAspect="1"/>
          </p:cNvGraphicFramePr>
          <p:nvPr>
            <p:extLst>
              <p:ext uri="{D42A27DB-BD31-4B8C-83A1-F6EECF244321}">
                <p14:modId xmlns:p14="http://schemas.microsoft.com/office/powerpoint/2010/main" val="2325751449"/>
              </p:ext>
            </p:extLst>
          </p:nvPr>
        </p:nvGraphicFramePr>
        <p:xfrm>
          <a:off x="1258888" y="1635175"/>
          <a:ext cx="296862" cy="792162"/>
        </p:xfrm>
        <a:graphic>
          <a:graphicData uri="http://schemas.openxmlformats.org/presentationml/2006/ole">
            <mc:AlternateContent xmlns:mc="http://schemas.openxmlformats.org/markup-compatibility/2006">
              <mc:Choice xmlns:v="urn:schemas-microsoft-com:vml" Requires="v">
                <p:oleObj spid="_x0000_s4103" r:id="rId3" imgW="152585" imgH="406365" progId="Equation.DSMT4">
                  <p:embed/>
                </p:oleObj>
              </mc:Choice>
              <mc:Fallback>
                <p:oleObj r:id="rId3"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635175"/>
                        <a:ext cx="29686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6" name="Text Box 36"/>
          <p:cNvSpPr txBox="1">
            <a:spLocks noChangeArrowheads="1"/>
          </p:cNvSpPr>
          <p:nvPr/>
        </p:nvSpPr>
        <p:spPr bwMode="auto">
          <a:xfrm>
            <a:off x="971550" y="1708200"/>
            <a:ext cx="36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a:t>
            </a:r>
          </a:p>
        </p:txBody>
      </p:sp>
    </p:spTree>
    <p:extLst>
      <p:ext uri="{BB962C8B-B14F-4D97-AF65-F5344CB8AC3E}">
        <p14:creationId xmlns:p14="http://schemas.microsoft.com/office/powerpoint/2010/main" val="291083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96"/>
                                        </p:tgtEl>
                                        <p:attrNameLst>
                                          <p:attrName>style.visibility</p:attrName>
                                        </p:attrNameLst>
                                      </p:cBhvr>
                                      <p:to>
                                        <p:strVal val="visible"/>
                                      </p:to>
                                    </p:set>
                                    <p:anim calcmode="lin" valueType="num">
                                      <p:cBhvr additive="base">
                                        <p:cTn id="7" dur="500" fill="hold"/>
                                        <p:tgtEl>
                                          <p:spTgt spid="15396"/>
                                        </p:tgtEl>
                                        <p:attrNameLst>
                                          <p:attrName>ppt_x</p:attrName>
                                        </p:attrNameLst>
                                      </p:cBhvr>
                                      <p:tavLst>
                                        <p:tav tm="0">
                                          <p:val>
                                            <p:strVal val="#ppt_x"/>
                                          </p:val>
                                        </p:tav>
                                        <p:tav tm="100000">
                                          <p:val>
                                            <p:strVal val="#ppt_x"/>
                                          </p:val>
                                        </p:tav>
                                      </p:tavLst>
                                    </p:anim>
                                    <p:anim calcmode="lin" valueType="num">
                                      <p:cBhvr additive="base">
                                        <p:cTn id="8" dur="500" fill="hold"/>
                                        <p:tgtEl>
                                          <p:spTgt spid="153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95"/>
                                        </p:tgtEl>
                                        <p:attrNameLst>
                                          <p:attrName>style.visibility</p:attrName>
                                        </p:attrNameLst>
                                      </p:cBhvr>
                                      <p:to>
                                        <p:strVal val="visible"/>
                                      </p:to>
                                    </p:set>
                                    <p:anim calcmode="lin" valueType="num">
                                      <p:cBhvr additive="base">
                                        <p:cTn id="11" dur="500" fill="hold"/>
                                        <p:tgtEl>
                                          <p:spTgt spid="15395"/>
                                        </p:tgtEl>
                                        <p:attrNameLst>
                                          <p:attrName>ppt_x</p:attrName>
                                        </p:attrNameLst>
                                      </p:cBhvr>
                                      <p:tavLst>
                                        <p:tav tm="0">
                                          <p:val>
                                            <p:strVal val="#ppt_x"/>
                                          </p:val>
                                        </p:tav>
                                        <p:tav tm="100000">
                                          <p:val>
                                            <p:strVal val="#ppt_x"/>
                                          </p:val>
                                        </p:tav>
                                      </p:tavLst>
                                    </p:anim>
                                    <p:anim calcmode="lin" valueType="num">
                                      <p:cBhvr additive="base">
                                        <p:cTn id="12" dur="500" fill="hold"/>
                                        <p:tgtEl>
                                          <p:spTgt spid="1539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additive="base">
                                        <p:cTn id="15" dur="500" fill="hold"/>
                                        <p:tgtEl>
                                          <p:spTgt spid="15363"/>
                                        </p:tgtEl>
                                        <p:attrNameLst>
                                          <p:attrName>ppt_x</p:attrName>
                                        </p:attrNameLst>
                                      </p:cBhvr>
                                      <p:tavLst>
                                        <p:tav tm="0">
                                          <p:val>
                                            <p:strVal val="#ppt_x"/>
                                          </p:val>
                                        </p:tav>
                                        <p:tav tm="100000">
                                          <p:val>
                                            <p:strVal val="#ppt_x"/>
                                          </p:val>
                                        </p:tav>
                                      </p:tavLst>
                                    </p:anim>
                                    <p:anim calcmode="lin" valueType="num">
                                      <p:cBhvr additive="base">
                                        <p:cTn id="16" dur="500" fill="hold"/>
                                        <p:tgtEl>
                                          <p:spTgt spid="153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4"/>
                                        </p:tgtEl>
                                        <p:attrNameLst>
                                          <p:attrName>style.visibility</p:attrName>
                                        </p:attrNameLst>
                                      </p:cBhvr>
                                      <p:to>
                                        <p:strVal val="visible"/>
                                      </p:to>
                                    </p:set>
                                    <p:anim calcmode="lin" valueType="num">
                                      <p:cBhvr additive="base">
                                        <p:cTn id="19" dur="500" fill="hold"/>
                                        <p:tgtEl>
                                          <p:spTgt spid="15364"/>
                                        </p:tgtEl>
                                        <p:attrNameLst>
                                          <p:attrName>ppt_x</p:attrName>
                                        </p:attrNameLst>
                                      </p:cBhvr>
                                      <p:tavLst>
                                        <p:tav tm="0">
                                          <p:val>
                                            <p:strVal val="#ppt_x"/>
                                          </p:val>
                                        </p:tav>
                                        <p:tav tm="100000">
                                          <p:val>
                                            <p:strVal val="#ppt_x"/>
                                          </p:val>
                                        </p:tav>
                                      </p:tavLst>
                                    </p:anim>
                                    <p:anim calcmode="lin" valueType="num">
                                      <p:cBhvr additive="base">
                                        <p:cTn id="20" dur="500" fill="hold"/>
                                        <p:tgtEl>
                                          <p:spTgt spid="153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6"/>
                                        </p:tgtEl>
                                        <p:attrNameLst>
                                          <p:attrName>style.visibility</p:attrName>
                                        </p:attrNameLst>
                                      </p:cBhvr>
                                      <p:to>
                                        <p:strVal val="visible"/>
                                      </p:to>
                                    </p:set>
                                    <p:anim calcmode="lin" valueType="num">
                                      <p:cBhvr additive="base">
                                        <p:cTn id="23" dur="500" fill="hold"/>
                                        <p:tgtEl>
                                          <p:spTgt spid="15366"/>
                                        </p:tgtEl>
                                        <p:attrNameLst>
                                          <p:attrName>ppt_x</p:attrName>
                                        </p:attrNameLst>
                                      </p:cBhvr>
                                      <p:tavLst>
                                        <p:tav tm="0">
                                          <p:val>
                                            <p:strVal val="#ppt_x"/>
                                          </p:val>
                                        </p:tav>
                                        <p:tav tm="100000">
                                          <p:val>
                                            <p:strVal val="#ppt_x"/>
                                          </p:val>
                                        </p:tav>
                                      </p:tavLst>
                                    </p:anim>
                                    <p:anim calcmode="lin" valueType="num">
                                      <p:cBhvr additive="base">
                                        <p:cTn id="24" dur="500" fill="hold"/>
                                        <p:tgtEl>
                                          <p:spTgt spid="1536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5"/>
                                        </p:tgtEl>
                                        <p:attrNameLst>
                                          <p:attrName>style.visibility</p:attrName>
                                        </p:attrNameLst>
                                      </p:cBhvr>
                                      <p:to>
                                        <p:strVal val="visible"/>
                                      </p:to>
                                    </p:set>
                                    <p:anim calcmode="lin" valueType="num">
                                      <p:cBhvr additive="base">
                                        <p:cTn id="27" dur="500" fill="hold"/>
                                        <p:tgtEl>
                                          <p:spTgt spid="15365"/>
                                        </p:tgtEl>
                                        <p:attrNameLst>
                                          <p:attrName>ppt_x</p:attrName>
                                        </p:attrNameLst>
                                      </p:cBhvr>
                                      <p:tavLst>
                                        <p:tav tm="0">
                                          <p:val>
                                            <p:strVal val="#ppt_x"/>
                                          </p:val>
                                        </p:tav>
                                        <p:tav tm="100000">
                                          <p:val>
                                            <p:strVal val="#ppt_x"/>
                                          </p:val>
                                        </p:tav>
                                      </p:tavLst>
                                    </p:anim>
                                    <p:anim calcmode="lin" valueType="num">
                                      <p:cBhvr additive="base">
                                        <p:cTn id="28" dur="500" fill="hold"/>
                                        <p:tgtEl>
                                          <p:spTgt spid="153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7"/>
                                        </p:tgtEl>
                                        <p:attrNameLst>
                                          <p:attrName>style.visibility</p:attrName>
                                        </p:attrNameLst>
                                      </p:cBhvr>
                                      <p:to>
                                        <p:strVal val="visible"/>
                                      </p:to>
                                    </p:set>
                                    <p:anim calcmode="lin" valueType="num">
                                      <p:cBhvr additive="base">
                                        <p:cTn id="31" dur="500" fill="hold"/>
                                        <p:tgtEl>
                                          <p:spTgt spid="15367"/>
                                        </p:tgtEl>
                                        <p:attrNameLst>
                                          <p:attrName>ppt_x</p:attrName>
                                        </p:attrNameLst>
                                      </p:cBhvr>
                                      <p:tavLst>
                                        <p:tav tm="0">
                                          <p:val>
                                            <p:strVal val="#ppt_x"/>
                                          </p:val>
                                        </p:tav>
                                        <p:tav tm="100000">
                                          <p:val>
                                            <p:strVal val="#ppt_x"/>
                                          </p:val>
                                        </p:tav>
                                      </p:tavLst>
                                    </p:anim>
                                    <p:anim calcmode="lin" valueType="num">
                                      <p:cBhvr additive="base">
                                        <p:cTn id="32"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71"/>
                                        </p:tgtEl>
                                        <p:attrNameLst>
                                          <p:attrName>style.visibility</p:attrName>
                                        </p:attrNameLst>
                                      </p:cBhvr>
                                      <p:to>
                                        <p:strVal val="visible"/>
                                      </p:to>
                                    </p:set>
                                    <p:anim calcmode="lin" valueType="num">
                                      <p:cBhvr additive="base">
                                        <p:cTn id="37" dur="500" fill="hold"/>
                                        <p:tgtEl>
                                          <p:spTgt spid="15371"/>
                                        </p:tgtEl>
                                        <p:attrNameLst>
                                          <p:attrName>ppt_x</p:attrName>
                                        </p:attrNameLst>
                                      </p:cBhvr>
                                      <p:tavLst>
                                        <p:tav tm="0">
                                          <p:val>
                                            <p:strVal val="#ppt_x"/>
                                          </p:val>
                                        </p:tav>
                                        <p:tav tm="100000">
                                          <p:val>
                                            <p:strVal val="#ppt_x"/>
                                          </p:val>
                                        </p:tav>
                                      </p:tavLst>
                                    </p:anim>
                                    <p:anim calcmode="lin" valueType="num">
                                      <p:cBhvr additive="base">
                                        <p:cTn id="38" dur="500" fill="hold"/>
                                        <p:tgtEl>
                                          <p:spTgt spid="1537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370"/>
                                        </p:tgtEl>
                                        <p:attrNameLst>
                                          <p:attrName>style.visibility</p:attrName>
                                        </p:attrNameLst>
                                      </p:cBhvr>
                                      <p:to>
                                        <p:strVal val="visible"/>
                                      </p:to>
                                    </p:set>
                                    <p:anim calcmode="lin" valueType="num">
                                      <p:cBhvr additive="base">
                                        <p:cTn id="41" dur="500" fill="hold"/>
                                        <p:tgtEl>
                                          <p:spTgt spid="15370"/>
                                        </p:tgtEl>
                                        <p:attrNameLst>
                                          <p:attrName>ppt_x</p:attrName>
                                        </p:attrNameLst>
                                      </p:cBhvr>
                                      <p:tavLst>
                                        <p:tav tm="0">
                                          <p:val>
                                            <p:strVal val="#ppt_x"/>
                                          </p:val>
                                        </p:tav>
                                        <p:tav tm="100000">
                                          <p:val>
                                            <p:strVal val="#ppt_x"/>
                                          </p:val>
                                        </p:tav>
                                      </p:tavLst>
                                    </p:anim>
                                    <p:anim calcmode="lin" valueType="num">
                                      <p:cBhvr additive="base">
                                        <p:cTn id="42" dur="500" fill="hold"/>
                                        <p:tgtEl>
                                          <p:spTgt spid="1537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368"/>
                                        </p:tgtEl>
                                        <p:attrNameLst>
                                          <p:attrName>style.visibility</p:attrName>
                                        </p:attrNameLst>
                                      </p:cBhvr>
                                      <p:to>
                                        <p:strVal val="visible"/>
                                      </p:to>
                                    </p:set>
                                    <p:anim calcmode="lin" valueType="num">
                                      <p:cBhvr additive="base">
                                        <p:cTn id="45" dur="500" fill="hold"/>
                                        <p:tgtEl>
                                          <p:spTgt spid="15368"/>
                                        </p:tgtEl>
                                        <p:attrNameLst>
                                          <p:attrName>ppt_x</p:attrName>
                                        </p:attrNameLst>
                                      </p:cBhvr>
                                      <p:tavLst>
                                        <p:tav tm="0">
                                          <p:val>
                                            <p:strVal val="#ppt_x"/>
                                          </p:val>
                                        </p:tav>
                                        <p:tav tm="100000">
                                          <p:val>
                                            <p:strVal val="#ppt_x"/>
                                          </p:val>
                                        </p:tav>
                                      </p:tavLst>
                                    </p:anim>
                                    <p:anim calcmode="lin" valueType="num">
                                      <p:cBhvr additive="base">
                                        <p:cTn id="46" dur="500" fill="hold"/>
                                        <p:tgtEl>
                                          <p:spTgt spid="1536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369"/>
                                        </p:tgtEl>
                                        <p:attrNameLst>
                                          <p:attrName>style.visibility</p:attrName>
                                        </p:attrNameLst>
                                      </p:cBhvr>
                                      <p:to>
                                        <p:strVal val="visible"/>
                                      </p:to>
                                    </p:set>
                                    <p:anim calcmode="lin" valueType="num">
                                      <p:cBhvr additive="base">
                                        <p:cTn id="49" dur="500" fill="hold"/>
                                        <p:tgtEl>
                                          <p:spTgt spid="15369"/>
                                        </p:tgtEl>
                                        <p:attrNameLst>
                                          <p:attrName>ppt_x</p:attrName>
                                        </p:attrNameLst>
                                      </p:cBhvr>
                                      <p:tavLst>
                                        <p:tav tm="0">
                                          <p:val>
                                            <p:strVal val="#ppt_x"/>
                                          </p:val>
                                        </p:tav>
                                        <p:tav tm="100000">
                                          <p:val>
                                            <p:strVal val="#ppt_x"/>
                                          </p:val>
                                        </p:tav>
                                      </p:tavLst>
                                    </p:anim>
                                    <p:anim calcmode="lin" valueType="num">
                                      <p:cBhvr additive="base">
                                        <p:cTn id="50" dur="500" fill="hold"/>
                                        <p:tgtEl>
                                          <p:spTgt spid="1536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88"/>
                                        </p:tgtEl>
                                        <p:attrNameLst>
                                          <p:attrName>style.visibility</p:attrName>
                                        </p:attrNameLst>
                                      </p:cBhvr>
                                      <p:to>
                                        <p:strVal val="visible"/>
                                      </p:to>
                                    </p:set>
                                    <p:anim calcmode="lin" valueType="num">
                                      <p:cBhvr additive="base">
                                        <p:cTn id="55" dur="500" fill="hold"/>
                                        <p:tgtEl>
                                          <p:spTgt spid="15388"/>
                                        </p:tgtEl>
                                        <p:attrNameLst>
                                          <p:attrName>ppt_x</p:attrName>
                                        </p:attrNameLst>
                                      </p:cBhvr>
                                      <p:tavLst>
                                        <p:tav tm="0">
                                          <p:val>
                                            <p:strVal val="#ppt_x"/>
                                          </p:val>
                                        </p:tav>
                                        <p:tav tm="100000">
                                          <p:val>
                                            <p:strVal val="#ppt_x"/>
                                          </p:val>
                                        </p:tav>
                                      </p:tavLst>
                                    </p:anim>
                                    <p:anim calcmode="lin" valueType="num">
                                      <p:cBhvr additive="base">
                                        <p:cTn id="56"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93"/>
                                        </p:tgtEl>
                                        <p:attrNameLst>
                                          <p:attrName>style.visibility</p:attrName>
                                        </p:attrNameLst>
                                      </p:cBhvr>
                                      <p:to>
                                        <p:strVal val="visible"/>
                                      </p:to>
                                    </p:set>
                                    <p:anim calcmode="lin" valueType="num">
                                      <p:cBhvr additive="base">
                                        <p:cTn id="61" dur="500" fill="hold"/>
                                        <p:tgtEl>
                                          <p:spTgt spid="15393"/>
                                        </p:tgtEl>
                                        <p:attrNameLst>
                                          <p:attrName>ppt_x</p:attrName>
                                        </p:attrNameLst>
                                      </p:cBhvr>
                                      <p:tavLst>
                                        <p:tav tm="0">
                                          <p:val>
                                            <p:strVal val="#ppt_x"/>
                                          </p:val>
                                        </p:tav>
                                        <p:tav tm="100000">
                                          <p:val>
                                            <p:strVal val="#ppt_x"/>
                                          </p:val>
                                        </p:tav>
                                      </p:tavLst>
                                    </p:anim>
                                    <p:anim calcmode="lin" valueType="num">
                                      <p:cBhvr additive="base">
                                        <p:cTn id="62" dur="500" fill="hold"/>
                                        <p:tgtEl>
                                          <p:spTgt spid="1539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381"/>
                                        </p:tgtEl>
                                        <p:attrNameLst>
                                          <p:attrName>style.visibility</p:attrName>
                                        </p:attrNameLst>
                                      </p:cBhvr>
                                      <p:to>
                                        <p:strVal val="visible"/>
                                      </p:to>
                                    </p:set>
                                    <p:anim calcmode="lin" valueType="num">
                                      <p:cBhvr additive="base">
                                        <p:cTn id="65" dur="500" fill="hold"/>
                                        <p:tgtEl>
                                          <p:spTgt spid="15381"/>
                                        </p:tgtEl>
                                        <p:attrNameLst>
                                          <p:attrName>ppt_x</p:attrName>
                                        </p:attrNameLst>
                                      </p:cBhvr>
                                      <p:tavLst>
                                        <p:tav tm="0">
                                          <p:val>
                                            <p:strVal val="#ppt_x"/>
                                          </p:val>
                                        </p:tav>
                                        <p:tav tm="100000">
                                          <p:val>
                                            <p:strVal val="#ppt_x"/>
                                          </p:val>
                                        </p:tav>
                                      </p:tavLst>
                                    </p:anim>
                                    <p:anim calcmode="lin" valueType="num">
                                      <p:cBhvr additive="base">
                                        <p:cTn id="66" dur="500" fill="hold"/>
                                        <p:tgtEl>
                                          <p:spTgt spid="1538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392"/>
                                        </p:tgtEl>
                                        <p:attrNameLst>
                                          <p:attrName>style.visibility</p:attrName>
                                        </p:attrNameLst>
                                      </p:cBhvr>
                                      <p:to>
                                        <p:strVal val="visible"/>
                                      </p:to>
                                    </p:set>
                                    <p:anim calcmode="lin" valueType="num">
                                      <p:cBhvr additive="base">
                                        <p:cTn id="69" dur="500" fill="hold"/>
                                        <p:tgtEl>
                                          <p:spTgt spid="15392"/>
                                        </p:tgtEl>
                                        <p:attrNameLst>
                                          <p:attrName>ppt_x</p:attrName>
                                        </p:attrNameLst>
                                      </p:cBhvr>
                                      <p:tavLst>
                                        <p:tav tm="0">
                                          <p:val>
                                            <p:strVal val="#ppt_x"/>
                                          </p:val>
                                        </p:tav>
                                        <p:tav tm="100000">
                                          <p:val>
                                            <p:strVal val="#ppt_x"/>
                                          </p:val>
                                        </p:tav>
                                      </p:tavLst>
                                    </p:anim>
                                    <p:anim calcmode="lin" valueType="num">
                                      <p:cBhvr additive="base">
                                        <p:cTn id="70" dur="500" fill="hold"/>
                                        <p:tgtEl>
                                          <p:spTgt spid="1539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382"/>
                                        </p:tgtEl>
                                        <p:attrNameLst>
                                          <p:attrName>style.visibility</p:attrName>
                                        </p:attrNameLst>
                                      </p:cBhvr>
                                      <p:to>
                                        <p:strVal val="visible"/>
                                      </p:to>
                                    </p:set>
                                    <p:anim calcmode="lin" valueType="num">
                                      <p:cBhvr additive="base">
                                        <p:cTn id="73" dur="500" fill="hold"/>
                                        <p:tgtEl>
                                          <p:spTgt spid="15382"/>
                                        </p:tgtEl>
                                        <p:attrNameLst>
                                          <p:attrName>ppt_x</p:attrName>
                                        </p:attrNameLst>
                                      </p:cBhvr>
                                      <p:tavLst>
                                        <p:tav tm="0">
                                          <p:val>
                                            <p:strVal val="#ppt_x"/>
                                          </p:val>
                                        </p:tav>
                                        <p:tav tm="100000">
                                          <p:val>
                                            <p:strVal val="#ppt_x"/>
                                          </p:val>
                                        </p:tav>
                                      </p:tavLst>
                                    </p:anim>
                                    <p:anim calcmode="lin" valueType="num">
                                      <p:cBhvr additive="base">
                                        <p:cTn id="74" dur="500" fill="hold"/>
                                        <p:tgtEl>
                                          <p:spTgt spid="1538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379"/>
                                        </p:tgtEl>
                                        <p:attrNameLst>
                                          <p:attrName>style.visibility</p:attrName>
                                        </p:attrNameLst>
                                      </p:cBhvr>
                                      <p:to>
                                        <p:strVal val="visible"/>
                                      </p:to>
                                    </p:set>
                                    <p:anim calcmode="lin" valueType="num">
                                      <p:cBhvr additive="base">
                                        <p:cTn id="77" dur="500" fill="hold"/>
                                        <p:tgtEl>
                                          <p:spTgt spid="15379"/>
                                        </p:tgtEl>
                                        <p:attrNameLst>
                                          <p:attrName>ppt_x</p:attrName>
                                        </p:attrNameLst>
                                      </p:cBhvr>
                                      <p:tavLst>
                                        <p:tav tm="0">
                                          <p:val>
                                            <p:strVal val="#ppt_x"/>
                                          </p:val>
                                        </p:tav>
                                        <p:tav tm="100000">
                                          <p:val>
                                            <p:strVal val="#ppt_x"/>
                                          </p:val>
                                        </p:tav>
                                      </p:tavLst>
                                    </p:anim>
                                    <p:anim calcmode="lin" valueType="num">
                                      <p:cBhvr additive="base">
                                        <p:cTn id="78" dur="500" fill="hold"/>
                                        <p:tgtEl>
                                          <p:spTgt spid="1537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380"/>
                                        </p:tgtEl>
                                        <p:attrNameLst>
                                          <p:attrName>style.visibility</p:attrName>
                                        </p:attrNameLst>
                                      </p:cBhvr>
                                      <p:to>
                                        <p:strVal val="visible"/>
                                      </p:to>
                                    </p:set>
                                    <p:anim calcmode="lin" valueType="num">
                                      <p:cBhvr additive="base">
                                        <p:cTn id="81" dur="500" fill="hold"/>
                                        <p:tgtEl>
                                          <p:spTgt spid="15380"/>
                                        </p:tgtEl>
                                        <p:attrNameLst>
                                          <p:attrName>ppt_x</p:attrName>
                                        </p:attrNameLst>
                                      </p:cBhvr>
                                      <p:tavLst>
                                        <p:tav tm="0">
                                          <p:val>
                                            <p:strVal val="#ppt_x"/>
                                          </p:val>
                                        </p:tav>
                                        <p:tav tm="100000">
                                          <p:val>
                                            <p:strVal val="#ppt_x"/>
                                          </p:val>
                                        </p:tav>
                                      </p:tavLst>
                                    </p:anim>
                                    <p:anim calcmode="lin" valueType="num">
                                      <p:cBhvr additive="base">
                                        <p:cTn id="82" dur="500" fill="hold"/>
                                        <p:tgtEl>
                                          <p:spTgt spid="1538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383"/>
                                        </p:tgtEl>
                                        <p:attrNameLst>
                                          <p:attrName>style.visibility</p:attrName>
                                        </p:attrNameLst>
                                      </p:cBhvr>
                                      <p:to>
                                        <p:strVal val="visible"/>
                                      </p:to>
                                    </p:set>
                                    <p:anim calcmode="lin" valueType="num">
                                      <p:cBhvr additive="base">
                                        <p:cTn id="85" dur="500" fill="hold"/>
                                        <p:tgtEl>
                                          <p:spTgt spid="15383"/>
                                        </p:tgtEl>
                                        <p:attrNameLst>
                                          <p:attrName>ppt_x</p:attrName>
                                        </p:attrNameLst>
                                      </p:cBhvr>
                                      <p:tavLst>
                                        <p:tav tm="0">
                                          <p:val>
                                            <p:strVal val="#ppt_x"/>
                                          </p:val>
                                        </p:tav>
                                        <p:tav tm="100000">
                                          <p:val>
                                            <p:strVal val="#ppt_x"/>
                                          </p:val>
                                        </p:tav>
                                      </p:tavLst>
                                    </p:anim>
                                    <p:anim calcmode="lin" valueType="num">
                                      <p:cBhvr additive="base">
                                        <p:cTn id="86" dur="500" fill="hold"/>
                                        <p:tgtEl>
                                          <p:spTgt spid="15383"/>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394"/>
                                        </p:tgtEl>
                                        <p:attrNameLst>
                                          <p:attrName>style.visibility</p:attrName>
                                        </p:attrNameLst>
                                      </p:cBhvr>
                                      <p:to>
                                        <p:strVal val="visible"/>
                                      </p:to>
                                    </p:set>
                                    <p:anim calcmode="lin" valueType="num">
                                      <p:cBhvr additive="base">
                                        <p:cTn id="91" dur="500" fill="hold"/>
                                        <p:tgtEl>
                                          <p:spTgt spid="15394"/>
                                        </p:tgtEl>
                                        <p:attrNameLst>
                                          <p:attrName>ppt_x</p:attrName>
                                        </p:attrNameLst>
                                      </p:cBhvr>
                                      <p:tavLst>
                                        <p:tav tm="0">
                                          <p:val>
                                            <p:strVal val="#ppt_x"/>
                                          </p:val>
                                        </p:tav>
                                        <p:tav tm="100000">
                                          <p:val>
                                            <p:strVal val="#ppt_x"/>
                                          </p:val>
                                        </p:tav>
                                      </p:tavLst>
                                    </p:anim>
                                    <p:anim calcmode="lin" valueType="num">
                                      <p:cBhvr additive="base">
                                        <p:cTn id="92" dur="500" fill="hold"/>
                                        <p:tgtEl>
                                          <p:spTgt spid="1539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4"/>
                                        </p:tgtEl>
                                        <p:attrNameLst>
                                          <p:attrName>style.visibility</p:attrName>
                                        </p:attrNameLst>
                                      </p:cBhvr>
                                      <p:to>
                                        <p:strVal val="visible"/>
                                      </p:to>
                                    </p:set>
                                    <p:anim calcmode="lin" valueType="num">
                                      <p:cBhvr additive="base">
                                        <p:cTn id="95" dur="500" fill="hold"/>
                                        <p:tgtEl>
                                          <p:spTgt spid="15384"/>
                                        </p:tgtEl>
                                        <p:attrNameLst>
                                          <p:attrName>ppt_x</p:attrName>
                                        </p:attrNameLst>
                                      </p:cBhvr>
                                      <p:tavLst>
                                        <p:tav tm="0">
                                          <p:val>
                                            <p:strVal val="#ppt_x"/>
                                          </p:val>
                                        </p:tav>
                                        <p:tav tm="100000">
                                          <p:val>
                                            <p:strVal val="#ppt_x"/>
                                          </p:val>
                                        </p:tav>
                                      </p:tavLst>
                                    </p:anim>
                                    <p:anim calcmode="lin" valueType="num">
                                      <p:cBhvr additive="base">
                                        <p:cTn id="96" dur="500" fill="hold"/>
                                        <p:tgtEl>
                                          <p:spTgt spid="15384"/>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5372"/>
                                        </p:tgtEl>
                                        <p:attrNameLst>
                                          <p:attrName>style.visibility</p:attrName>
                                        </p:attrNameLst>
                                      </p:cBhvr>
                                      <p:to>
                                        <p:strVal val="visible"/>
                                      </p:to>
                                    </p:set>
                                    <p:anim calcmode="lin" valueType="num">
                                      <p:cBhvr additive="base">
                                        <p:cTn id="101" dur="500" fill="hold"/>
                                        <p:tgtEl>
                                          <p:spTgt spid="15372"/>
                                        </p:tgtEl>
                                        <p:attrNameLst>
                                          <p:attrName>ppt_x</p:attrName>
                                        </p:attrNameLst>
                                      </p:cBhvr>
                                      <p:tavLst>
                                        <p:tav tm="0">
                                          <p:val>
                                            <p:strVal val="#ppt_x"/>
                                          </p:val>
                                        </p:tav>
                                        <p:tav tm="100000">
                                          <p:val>
                                            <p:strVal val="#ppt_x"/>
                                          </p:val>
                                        </p:tav>
                                      </p:tavLst>
                                    </p:anim>
                                    <p:anim calcmode="lin" valueType="num">
                                      <p:cBhvr additive="base">
                                        <p:cTn id="102" dur="500" fill="hold"/>
                                        <p:tgtEl>
                                          <p:spTgt spid="1537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373"/>
                                        </p:tgtEl>
                                        <p:attrNameLst>
                                          <p:attrName>style.visibility</p:attrName>
                                        </p:attrNameLst>
                                      </p:cBhvr>
                                      <p:to>
                                        <p:strVal val="visible"/>
                                      </p:to>
                                    </p:set>
                                    <p:anim calcmode="lin" valueType="num">
                                      <p:cBhvr additive="base">
                                        <p:cTn id="105" dur="500" fill="hold"/>
                                        <p:tgtEl>
                                          <p:spTgt spid="15373"/>
                                        </p:tgtEl>
                                        <p:attrNameLst>
                                          <p:attrName>ppt_x</p:attrName>
                                        </p:attrNameLst>
                                      </p:cBhvr>
                                      <p:tavLst>
                                        <p:tav tm="0">
                                          <p:val>
                                            <p:strVal val="#ppt_x"/>
                                          </p:val>
                                        </p:tav>
                                        <p:tav tm="100000">
                                          <p:val>
                                            <p:strVal val="#ppt_x"/>
                                          </p:val>
                                        </p:tav>
                                      </p:tavLst>
                                    </p:anim>
                                    <p:anim calcmode="lin" valueType="num">
                                      <p:cBhvr additive="base">
                                        <p:cTn id="106" dur="500" fill="hold"/>
                                        <p:tgtEl>
                                          <p:spTgt spid="1537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385"/>
                                        </p:tgtEl>
                                        <p:attrNameLst>
                                          <p:attrName>style.visibility</p:attrName>
                                        </p:attrNameLst>
                                      </p:cBhvr>
                                      <p:to>
                                        <p:strVal val="visible"/>
                                      </p:to>
                                    </p:set>
                                    <p:anim calcmode="lin" valueType="num">
                                      <p:cBhvr additive="base">
                                        <p:cTn id="109" dur="500" fill="hold"/>
                                        <p:tgtEl>
                                          <p:spTgt spid="15385"/>
                                        </p:tgtEl>
                                        <p:attrNameLst>
                                          <p:attrName>ppt_x</p:attrName>
                                        </p:attrNameLst>
                                      </p:cBhvr>
                                      <p:tavLst>
                                        <p:tav tm="0">
                                          <p:val>
                                            <p:strVal val="#ppt_x"/>
                                          </p:val>
                                        </p:tav>
                                        <p:tav tm="100000">
                                          <p:val>
                                            <p:strVal val="#ppt_x"/>
                                          </p:val>
                                        </p:tav>
                                      </p:tavLst>
                                    </p:anim>
                                    <p:anim calcmode="lin" valueType="num">
                                      <p:cBhvr additive="base">
                                        <p:cTn id="110" dur="500" fill="hold"/>
                                        <p:tgtEl>
                                          <p:spTgt spid="1538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386"/>
                                        </p:tgtEl>
                                        <p:attrNameLst>
                                          <p:attrName>style.visibility</p:attrName>
                                        </p:attrNameLst>
                                      </p:cBhvr>
                                      <p:to>
                                        <p:strVal val="visible"/>
                                      </p:to>
                                    </p:set>
                                    <p:anim calcmode="lin" valueType="num">
                                      <p:cBhvr additive="base">
                                        <p:cTn id="113" dur="500" fill="hold"/>
                                        <p:tgtEl>
                                          <p:spTgt spid="15386"/>
                                        </p:tgtEl>
                                        <p:attrNameLst>
                                          <p:attrName>ppt_x</p:attrName>
                                        </p:attrNameLst>
                                      </p:cBhvr>
                                      <p:tavLst>
                                        <p:tav tm="0">
                                          <p:val>
                                            <p:strVal val="#ppt_x"/>
                                          </p:val>
                                        </p:tav>
                                        <p:tav tm="100000">
                                          <p:val>
                                            <p:strVal val="#ppt_x"/>
                                          </p:val>
                                        </p:tav>
                                      </p:tavLst>
                                    </p:anim>
                                    <p:anim calcmode="lin" valueType="num">
                                      <p:cBhvr additive="base">
                                        <p:cTn id="114" dur="500" fill="hold"/>
                                        <p:tgtEl>
                                          <p:spTgt spid="1538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387"/>
                                        </p:tgtEl>
                                        <p:attrNameLst>
                                          <p:attrName>style.visibility</p:attrName>
                                        </p:attrNameLst>
                                      </p:cBhvr>
                                      <p:to>
                                        <p:strVal val="visible"/>
                                      </p:to>
                                    </p:set>
                                    <p:anim calcmode="lin" valueType="num">
                                      <p:cBhvr additive="base">
                                        <p:cTn id="117" dur="500" fill="hold"/>
                                        <p:tgtEl>
                                          <p:spTgt spid="15387"/>
                                        </p:tgtEl>
                                        <p:attrNameLst>
                                          <p:attrName>ppt_x</p:attrName>
                                        </p:attrNameLst>
                                      </p:cBhvr>
                                      <p:tavLst>
                                        <p:tav tm="0">
                                          <p:val>
                                            <p:strVal val="#ppt_x"/>
                                          </p:val>
                                        </p:tav>
                                        <p:tav tm="100000">
                                          <p:val>
                                            <p:strVal val="#ppt_x"/>
                                          </p:val>
                                        </p:tav>
                                      </p:tavLst>
                                    </p:anim>
                                    <p:anim calcmode="lin" valueType="num">
                                      <p:cBhvr additive="base">
                                        <p:cTn id="118" dur="500" fill="hold"/>
                                        <p:tgtEl>
                                          <p:spTgt spid="15387"/>
                                        </p:tgtEl>
                                        <p:attrNameLst>
                                          <p:attrName>ppt_y</p:attrName>
                                        </p:attrNameLst>
                                      </p:cBhvr>
                                      <p:tavLst>
                                        <p:tav tm="0">
                                          <p:val>
                                            <p:strVal val="1+#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5374"/>
                                        </p:tgtEl>
                                        <p:attrNameLst>
                                          <p:attrName>style.visibility</p:attrName>
                                        </p:attrNameLst>
                                      </p:cBhvr>
                                      <p:to>
                                        <p:strVal val="visible"/>
                                      </p:to>
                                    </p:set>
                                    <p:anim calcmode="lin" valueType="num">
                                      <p:cBhvr additive="base">
                                        <p:cTn id="123" dur="500" fill="hold"/>
                                        <p:tgtEl>
                                          <p:spTgt spid="15374"/>
                                        </p:tgtEl>
                                        <p:attrNameLst>
                                          <p:attrName>ppt_x</p:attrName>
                                        </p:attrNameLst>
                                      </p:cBhvr>
                                      <p:tavLst>
                                        <p:tav tm="0">
                                          <p:val>
                                            <p:strVal val="#ppt_x"/>
                                          </p:val>
                                        </p:tav>
                                        <p:tav tm="100000">
                                          <p:val>
                                            <p:strVal val="#ppt_x"/>
                                          </p:val>
                                        </p:tav>
                                      </p:tavLst>
                                    </p:anim>
                                    <p:anim calcmode="lin" valueType="num">
                                      <p:cBhvr additive="base">
                                        <p:cTn id="124" dur="500" fill="hold"/>
                                        <p:tgtEl>
                                          <p:spTgt spid="1537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5375"/>
                                        </p:tgtEl>
                                        <p:attrNameLst>
                                          <p:attrName>style.visibility</p:attrName>
                                        </p:attrNameLst>
                                      </p:cBhvr>
                                      <p:to>
                                        <p:strVal val="visible"/>
                                      </p:to>
                                    </p:set>
                                    <p:anim calcmode="lin" valueType="num">
                                      <p:cBhvr additive="base">
                                        <p:cTn id="127" dur="500" fill="hold"/>
                                        <p:tgtEl>
                                          <p:spTgt spid="15375"/>
                                        </p:tgtEl>
                                        <p:attrNameLst>
                                          <p:attrName>ppt_x</p:attrName>
                                        </p:attrNameLst>
                                      </p:cBhvr>
                                      <p:tavLst>
                                        <p:tav tm="0">
                                          <p:val>
                                            <p:strVal val="#ppt_x"/>
                                          </p:val>
                                        </p:tav>
                                        <p:tav tm="100000">
                                          <p:val>
                                            <p:strVal val="#ppt_x"/>
                                          </p:val>
                                        </p:tav>
                                      </p:tavLst>
                                    </p:anim>
                                    <p:anim calcmode="lin" valueType="num">
                                      <p:cBhvr additive="base">
                                        <p:cTn id="128" dur="500" fill="hold"/>
                                        <p:tgtEl>
                                          <p:spTgt spid="15375"/>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389"/>
                                        </p:tgtEl>
                                        <p:attrNameLst>
                                          <p:attrName>style.visibility</p:attrName>
                                        </p:attrNameLst>
                                      </p:cBhvr>
                                      <p:to>
                                        <p:strVal val="visible"/>
                                      </p:to>
                                    </p:set>
                                    <p:anim calcmode="lin" valueType="num">
                                      <p:cBhvr additive="base">
                                        <p:cTn id="133" dur="500" fill="hold"/>
                                        <p:tgtEl>
                                          <p:spTgt spid="15389"/>
                                        </p:tgtEl>
                                        <p:attrNameLst>
                                          <p:attrName>ppt_x</p:attrName>
                                        </p:attrNameLst>
                                      </p:cBhvr>
                                      <p:tavLst>
                                        <p:tav tm="0">
                                          <p:val>
                                            <p:strVal val="#ppt_x"/>
                                          </p:val>
                                        </p:tav>
                                        <p:tav tm="100000">
                                          <p:val>
                                            <p:strVal val="#ppt_x"/>
                                          </p:val>
                                        </p:tav>
                                      </p:tavLst>
                                    </p:anim>
                                    <p:anim calcmode="lin" valueType="num">
                                      <p:cBhvr additive="base">
                                        <p:cTn id="134" dur="500" fill="hold"/>
                                        <p:tgtEl>
                                          <p:spTgt spid="15389"/>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377"/>
                                        </p:tgtEl>
                                        <p:attrNameLst>
                                          <p:attrName>style.visibility</p:attrName>
                                        </p:attrNameLst>
                                      </p:cBhvr>
                                      <p:to>
                                        <p:strVal val="visible"/>
                                      </p:to>
                                    </p:set>
                                    <p:anim calcmode="lin" valueType="num">
                                      <p:cBhvr additive="base">
                                        <p:cTn id="139" dur="500" fill="hold"/>
                                        <p:tgtEl>
                                          <p:spTgt spid="15377"/>
                                        </p:tgtEl>
                                        <p:attrNameLst>
                                          <p:attrName>ppt_x</p:attrName>
                                        </p:attrNameLst>
                                      </p:cBhvr>
                                      <p:tavLst>
                                        <p:tav tm="0">
                                          <p:val>
                                            <p:strVal val="#ppt_x"/>
                                          </p:val>
                                        </p:tav>
                                        <p:tav tm="100000">
                                          <p:val>
                                            <p:strVal val="#ppt_x"/>
                                          </p:val>
                                        </p:tav>
                                      </p:tavLst>
                                    </p:anim>
                                    <p:anim calcmode="lin" valueType="num">
                                      <p:cBhvr additive="base">
                                        <p:cTn id="140" dur="500" fill="hold"/>
                                        <p:tgtEl>
                                          <p:spTgt spid="15377"/>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5378"/>
                                        </p:tgtEl>
                                        <p:attrNameLst>
                                          <p:attrName>style.visibility</p:attrName>
                                        </p:attrNameLst>
                                      </p:cBhvr>
                                      <p:to>
                                        <p:strVal val="visible"/>
                                      </p:to>
                                    </p:set>
                                    <p:anim calcmode="lin" valueType="num">
                                      <p:cBhvr additive="base">
                                        <p:cTn id="145" dur="500" fill="hold"/>
                                        <p:tgtEl>
                                          <p:spTgt spid="15378"/>
                                        </p:tgtEl>
                                        <p:attrNameLst>
                                          <p:attrName>ppt_x</p:attrName>
                                        </p:attrNameLst>
                                      </p:cBhvr>
                                      <p:tavLst>
                                        <p:tav tm="0">
                                          <p:val>
                                            <p:strVal val="#ppt_x"/>
                                          </p:val>
                                        </p:tav>
                                        <p:tav tm="100000">
                                          <p:val>
                                            <p:strVal val="#ppt_x"/>
                                          </p:val>
                                        </p:tav>
                                      </p:tavLst>
                                    </p:anim>
                                    <p:anim calcmode="lin" valueType="num">
                                      <p:cBhvr additive="base">
                                        <p:cTn id="146" dur="500" fill="hold"/>
                                        <p:tgtEl>
                                          <p:spTgt spid="15378"/>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5390"/>
                                        </p:tgtEl>
                                        <p:attrNameLst>
                                          <p:attrName>style.visibility</p:attrName>
                                        </p:attrNameLst>
                                      </p:cBhvr>
                                      <p:to>
                                        <p:strVal val="visible"/>
                                      </p:to>
                                    </p:set>
                                    <p:anim calcmode="lin" valueType="num">
                                      <p:cBhvr additive="base">
                                        <p:cTn id="151" dur="500" fill="hold"/>
                                        <p:tgtEl>
                                          <p:spTgt spid="15390"/>
                                        </p:tgtEl>
                                        <p:attrNameLst>
                                          <p:attrName>ppt_x</p:attrName>
                                        </p:attrNameLst>
                                      </p:cBhvr>
                                      <p:tavLst>
                                        <p:tav tm="0">
                                          <p:val>
                                            <p:strVal val="#ppt_x"/>
                                          </p:val>
                                        </p:tav>
                                        <p:tav tm="100000">
                                          <p:val>
                                            <p:strVal val="#ppt_x"/>
                                          </p:val>
                                        </p:tav>
                                      </p:tavLst>
                                    </p:anim>
                                    <p:anim calcmode="lin" valueType="num">
                                      <p:cBhvr additive="base">
                                        <p:cTn id="152" dur="500" fill="hold"/>
                                        <p:tgtEl>
                                          <p:spTgt spid="15390"/>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5391"/>
                                        </p:tgtEl>
                                        <p:attrNameLst>
                                          <p:attrName>style.visibility</p:attrName>
                                        </p:attrNameLst>
                                      </p:cBhvr>
                                      <p:to>
                                        <p:strVal val="visible"/>
                                      </p:to>
                                    </p:set>
                                    <p:anim calcmode="lin" valueType="num">
                                      <p:cBhvr additive="base">
                                        <p:cTn id="157" dur="500" fill="hold"/>
                                        <p:tgtEl>
                                          <p:spTgt spid="15391"/>
                                        </p:tgtEl>
                                        <p:attrNameLst>
                                          <p:attrName>ppt_x</p:attrName>
                                        </p:attrNameLst>
                                      </p:cBhvr>
                                      <p:tavLst>
                                        <p:tav tm="0">
                                          <p:val>
                                            <p:strVal val="#ppt_x"/>
                                          </p:val>
                                        </p:tav>
                                        <p:tav tm="100000">
                                          <p:val>
                                            <p:strVal val="#ppt_x"/>
                                          </p:val>
                                        </p:tav>
                                      </p:tavLst>
                                    </p:anim>
                                    <p:anim calcmode="lin" valueType="num">
                                      <p:cBhvr additive="base">
                                        <p:cTn id="158" dur="500" fill="hold"/>
                                        <p:tgtEl>
                                          <p:spTgt spid="15391"/>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5376"/>
                                        </p:tgtEl>
                                        <p:attrNameLst>
                                          <p:attrName>style.visibility</p:attrName>
                                        </p:attrNameLst>
                                      </p:cBhvr>
                                      <p:to>
                                        <p:strVal val="visible"/>
                                      </p:to>
                                    </p:set>
                                    <p:anim calcmode="lin" valueType="num">
                                      <p:cBhvr additive="base">
                                        <p:cTn id="163" dur="500" fill="hold"/>
                                        <p:tgtEl>
                                          <p:spTgt spid="15376"/>
                                        </p:tgtEl>
                                        <p:attrNameLst>
                                          <p:attrName>ppt_x</p:attrName>
                                        </p:attrNameLst>
                                      </p:cBhvr>
                                      <p:tavLst>
                                        <p:tav tm="0">
                                          <p:val>
                                            <p:strVal val="#ppt_x"/>
                                          </p:val>
                                        </p:tav>
                                        <p:tav tm="100000">
                                          <p:val>
                                            <p:strVal val="#ppt_x"/>
                                          </p:val>
                                        </p:tav>
                                      </p:tavLst>
                                    </p:anim>
                                    <p:anim calcmode="lin" valueType="num">
                                      <p:cBhvr additive="base">
                                        <p:cTn id="164"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5" grpId="0" autoUpdateAnimBg="0"/>
      <p:bldP spid="15366" grpId="0" autoUpdateAnimBg="0"/>
      <p:bldP spid="15367" grpId="0" autoUpdateAnimBg="0"/>
      <p:bldP spid="15368" grpId="0" animBg="1"/>
      <p:bldP spid="15369" grpId="0" animBg="1"/>
      <p:bldP spid="15370" grpId="0" autoUpdateAnimBg="0"/>
      <p:bldP spid="15371" grpId="0" autoUpdateAnimBg="0"/>
      <p:bldP spid="15372" grpId="0" autoUpdateAnimBg="0"/>
      <p:bldP spid="15373" grpId="0" autoUpdateAnimBg="0"/>
      <p:bldP spid="15374" grpId="0" autoUpdateAnimBg="0"/>
      <p:bldP spid="15375" grpId="0" autoUpdateAnimBg="0"/>
      <p:bldP spid="15376" grpId="0" autoUpdateAnimBg="0"/>
      <p:bldP spid="15377" grpId="0" autoUpdateAnimBg="0"/>
      <p:bldP spid="15378" grpId="0" autoUpdateAnimBg="0"/>
      <p:bldP spid="15379" grpId="0" autoUpdateAnimBg="0"/>
      <p:bldP spid="15380" grpId="0" autoUpdateAnimBg="0"/>
      <p:bldP spid="15381" grpId="0" animBg="1"/>
      <p:bldP spid="15382" grpId="0" animBg="1"/>
      <p:bldP spid="15383" grpId="0" autoUpdateAnimBg="0"/>
      <p:bldP spid="15384" grpId="0" autoUpdateAnimBg="0"/>
      <p:bldP spid="15385" grpId="0" animBg="1"/>
      <p:bldP spid="15386" grpId="0" autoUpdateAnimBg="0"/>
      <p:bldP spid="15387" grpId="0" autoUpdateAnimBg="0"/>
      <p:bldP spid="15388" grpId="0" animBg="1"/>
      <p:bldP spid="15389" grpId="0" autoUpdateAnimBg="0"/>
      <p:bldP spid="15390" grpId="0" autoUpdateAnimBg="0"/>
      <p:bldP spid="15391" grpId="0" animBg="1"/>
      <p:bldP spid="15392" grpId="0" animBg="1"/>
      <p:bldP spid="15393" grpId="0" animBg="1"/>
      <p:bldP spid="15394" grpId="0" animBg="1"/>
      <p:bldP spid="1539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86" name="Text Box 2"/>
          <p:cNvSpPr txBox="1">
            <a:spLocks noChangeArrowheads="1"/>
          </p:cNvSpPr>
          <p:nvPr/>
        </p:nvSpPr>
        <p:spPr bwMode="auto">
          <a:xfrm>
            <a:off x="1476375" y="1053579"/>
            <a:ext cx="7129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能否用整体归一法配平下列反应？ </a:t>
            </a:r>
          </a:p>
        </p:txBody>
      </p:sp>
      <p:sp>
        <p:nvSpPr>
          <p:cNvPr id="16387" name="Text Box 3"/>
          <p:cNvSpPr txBox="1">
            <a:spLocks noChangeArrowheads="1"/>
          </p:cNvSpPr>
          <p:nvPr/>
        </p:nvSpPr>
        <p:spPr bwMode="auto">
          <a:xfrm>
            <a:off x="250825" y="980554"/>
            <a:ext cx="1800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思考：</a:t>
            </a:r>
          </a:p>
        </p:txBody>
      </p:sp>
      <p:sp>
        <p:nvSpPr>
          <p:cNvPr id="16388" name="Text Box 4"/>
          <p:cNvSpPr txBox="1">
            <a:spLocks noChangeArrowheads="1"/>
          </p:cNvSpPr>
          <p:nvPr/>
        </p:nvSpPr>
        <p:spPr bwMode="auto">
          <a:xfrm>
            <a:off x="1258888" y="1988617"/>
            <a:ext cx="69135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NH</a:t>
            </a:r>
            <a:r>
              <a:rPr lang="zh-CN" altLang="zh-CN" sz="3600" b="1" baseline="-25000">
                <a:latin typeface="Arial" pitchFamily="34" charset="0"/>
              </a:rPr>
              <a:t>4</a:t>
            </a:r>
            <a:r>
              <a:rPr lang="zh-CN" altLang="zh-CN" sz="3600" b="1">
                <a:latin typeface="Arial" pitchFamily="34" charset="0"/>
              </a:rPr>
              <a:t>ClO</a:t>
            </a:r>
            <a:r>
              <a:rPr lang="zh-CN" altLang="zh-CN" sz="3600" b="1" baseline="-25000">
                <a:latin typeface="Arial" pitchFamily="34" charset="0"/>
              </a:rPr>
              <a:t>4        </a:t>
            </a:r>
            <a:r>
              <a:rPr lang="zh-CN" altLang="zh-CN" sz="3600" b="1">
                <a:latin typeface="Arial" pitchFamily="34" charset="0"/>
              </a:rPr>
              <a:t>—      </a:t>
            </a:r>
          </a:p>
          <a:p>
            <a:pPr>
              <a:spcBef>
                <a:spcPct val="50000"/>
              </a:spcBef>
            </a:pPr>
            <a:r>
              <a:rPr lang="zh-CN" altLang="zh-CN" sz="3600" b="1">
                <a:latin typeface="Arial" pitchFamily="34" charset="0"/>
              </a:rPr>
              <a:t>H</a:t>
            </a:r>
            <a:r>
              <a:rPr lang="zh-CN" altLang="zh-CN" sz="3600" b="1" baseline="-25000">
                <a:latin typeface="Arial" pitchFamily="34" charset="0"/>
              </a:rPr>
              <a:t>2</a:t>
            </a:r>
            <a:r>
              <a:rPr lang="zh-CN" altLang="zh-CN" sz="3600" b="1">
                <a:latin typeface="Arial" pitchFamily="34" charset="0"/>
              </a:rPr>
              <a:t>O +      HCl +      N</a:t>
            </a:r>
            <a:r>
              <a:rPr lang="zh-CN" altLang="zh-CN" sz="3600" b="1" baseline="-25000">
                <a:latin typeface="Arial" pitchFamily="34" charset="0"/>
              </a:rPr>
              <a:t>2 </a:t>
            </a:r>
            <a:r>
              <a:rPr lang="zh-CN" altLang="zh-CN" sz="3600" b="1">
                <a:latin typeface="Arial" pitchFamily="34" charset="0"/>
              </a:rPr>
              <a:t>+       O</a:t>
            </a:r>
            <a:r>
              <a:rPr lang="zh-CN" altLang="zh-CN" sz="3600" b="1" baseline="-25000">
                <a:latin typeface="Arial" pitchFamily="34" charset="0"/>
              </a:rPr>
              <a:t>2</a:t>
            </a:r>
          </a:p>
        </p:txBody>
      </p:sp>
      <p:sp>
        <p:nvSpPr>
          <p:cNvPr id="16389" name="Text Box 5"/>
          <p:cNvSpPr txBox="1">
            <a:spLocks noChangeArrowheads="1"/>
          </p:cNvSpPr>
          <p:nvPr/>
        </p:nvSpPr>
        <p:spPr bwMode="auto">
          <a:xfrm>
            <a:off x="539750" y="5085184"/>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注意2：整体归一法大多适用</a:t>
            </a:r>
            <a:r>
              <a:rPr lang="zh-CN" altLang="zh-CN" sz="3600" b="1">
                <a:latin typeface="Arial" pitchFamily="34" charset="0"/>
                <a:ea typeface="华文行楷" pitchFamily="2" charset="-122"/>
              </a:rPr>
              <a:t>多种变价元素</a:t>
            </a:r>
            <a:r>
              <a:rPr lang="zh-CN" altLang="zh-CN" sz="3600" b="1">
                <a:latin typeface="Arial" pitchFamily="34" charset="0"/>
              </a:rPr>
              <a:t>在</a:t>
            </a:r>
            <a:r>
              <a:rPr lang="zh-CN" altLang="zh-CN" sz="3600" b="1">
                <a:solidFill>
                  <a:srgbClr val="FF0000"/>
                </a:solidFill>
                <a:latin typeface="Arial" pitchFamily="34" charset="0"/>
                <a:ea typeface="华文行楷" pitchFamily="2" charset="-122"/>
              </a:rPr>
              <a:t>生成物</a:t>
            </a:r>
            <a:r>
              <a:rPr lang="zh-CN" altLang="zh-CN" sz="3600" b="1">
                <a:latin typeface="Arial" pitchFamily="34" charset="0"/>
              </a:rPr>
              <a:t>中出现。 </a:t>
            </a:r>
          </a:p>
        </p:txBody>
      </p:sp>
      <p:sp>
        <p:nvSpPr>
          <p:cNvPr id="16390" name="Line 6"/>
          <p:cNvSpPr>
            <a:spLocks noChangeShapeType="1"/>
          </p:cNvSpPr>
          <p:nvPr/>
        </p:nvSpPr>
        <p:spPr bwMode="auto">
          <a:xfrm>
            <a:off x="3851275" y="3357042"/>
            <a:ext cx="0" cy="1008062"/>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Line 7"/>
          <p:cNvSpPr>
            <a:spLocks noChangeShapeType="1"/>
          </p:cNvSpPr>
          <p:nvPr/>
        </p:nvSpPr>
        <p:spPr bwMode="auto">
          <a:xfrm flipV="1">
            <a:off x="5508625" y="3357042"/>
            <a:ext cx="0" cy="1008062"/>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Line 8"/>
          <p:cNvSpPr>
            <a:spLocks noChangeShapeType="1"/>
          </p:cNvSpPr>
          <p:nvPr/>
        </p:nvSpPr>
        <p:spPr bwMode="auto">
          <a:xfrm flipV="1">
            <a:off x="7164388" y="3285604"/>
            <a:ext cx="0" cy="936625"/>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3" name="Text Box 9"/>
          <p:cNvSpPr txBox="1">
            <a:spLocks noChangeArrowheads="1"/>
          </p:cNvSpPr>
          <p:nvPr/>
        </p:nvSpPr>
        <p:spPr bwMode="auto">
          <a:xfrm>
            <a:off x="3779838" y="3572942"/>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8</a:t>
            </a:r>
          </a:p>
        </p:txBody>
      </p:sp>
      <p:sp>
        <p:nvSpPr>
          <p:cNvPr id="16394" name="Text Box 10"/>
          <p:cNvSpPr txBox="1">
            <a:spLocks noChangeArrowheads="1"/>
          </p:cNvSpPr>
          <p:nvPr/>
        </p:nvSpPr>
        <p:spPr bwMode="auto">
          <a:xfrm>
            <a:off x="5435600" y="3572942"/>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r>
              <a:rPr lang="zh-CN" altLang="zh-CN" sz="3600" b="1">
                <a:solidFill>
                  <a:srgbClr val="FF0000"/>
                </a:solidFill>
                <a:latin typeface="Arial" pitchFamily="34" charset="0"/>
                <a:sym typeface="Symbol" pitchFamily="18" charset="2"/>
              </a:rPr>
              <a:t>2</a:t>
            </a:r>
          </a:p>
        </p:txBody>
      </p:sp>
      <p:sp>
        <p:nvSpPr>
          <p:cNvPr id="16395" name="Text Box 11"/>
          <p:cNvSpPr txBox="1">
            <a:spLocks noChangeArrowheads="1"/>
          </p:cNvSpPr>
          <p:nvPr/>
        </p:nvSpPr>
        <p:spPr bwMode="auto">
          <a:xfrm>
            <a:off x="7092950" y="3357042"/>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r>
              <a:rPr lang="zh-CN" altLang="zh-CN" sz="3600" b="1">
                <a:solidFill>
                  <a:srgbClr val="FF0000"/>
                </a:solidFill>
                <a:latin typeface="Arial" pitchFamily="34" charset="0"/>
                <a:sym typeface="Symbol" pitchFamily="18" charset="2"/>
              </a:rPr>
              <a:t>2</a:t>
            </a:r>
          </a:p>
        </p:txBody>
      </p:sp>
      <p:sp>
        <p:nvSpPr>
          <p:cNvPr id="16396" name="Text Box 12"/>
          <p:cNvSpPr txBox="1">
            <a:spLocks noChangeArrowheads="1"/>
          </p:cNvSpPr>
          <p:nvPr/>
        </p:nvSpPr>
        <p:spPr bwMode="auto">
          <a:xfrm>
            <a:off x="1258888" y="1701279"/>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6397" name="Text Box 13"/>
          <p:cNvSpPr txBox="1">
            <a:spLocks noChangeArrowheads="1"/>
          </p:cNvSpPr>
          <p:nvPr/>
        </p:nvSpPr>
        <p:spPr bwMode="auto">
          <a:xfrm>
            <a:off x="2124075" y="1701279"/>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+7</a:t>
            </a:r>
          </a:p>
        </p:txBody>
      </p:sp>
      <p:sp>
        <p:nvSpPr>
          <p:cNvPr id="16398" name="Text Box 14"/>
          <p:cNvSpPr txBox="1">
            <a:spLocks noChangeArrowheads="1"/>
          </p:cNvSpPr>
          <p:nvPr/>
        </p:nvSpPr>
        <p:spPr bwMode="auto">
          <a:xfrm>
            <a:off x="3635375" y="2564879"/>
            <a:ext cx="576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6399" name="Text Box 15"/>
          <p:cNvSpPr txBox="1">
            <a:spLocks noChangeArrowheads="1"/>
          </p:cNvSpPr>
          <p:nvPr/>
        </p:nvSpPr>
        <p:spPr bwMode="auto">
          <a:xfrm>
            <a:off x="5292725" y="2493442"/>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6400" name="Text Box 16"/>
          <p:cNvSpPr txBox="1">
            <a:spLocks noChangeArrowheads="1"/>
          </p:cNvSpPr>
          <p:nvPr/>
        </p:nvSpPr>
        <p:spPr bwMode="auto">
          <a:xfrm>
            <a:off x="7092950" y="2493442"/>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6401" name="Text Box 17"/>
          <p:cNvSpPr txBox="1">
            <a:spLocks noChangeArrowheads="1"/>
          </p:cNvSpPr>
          <p:nvPr/>
        </p:nvSpPr>
        <p:spPr bwMode="auto">
          <a:xfrm>
            <a:off x="3995738" y="3572942"/>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2</a:t>
            </a:r>
          </a:p>
        </p:txBody>
      </p:sp>
      <p:sp>
        <p:nvSpPr>
          <p:cNvPr id="16404" name="Text Box 20"/>
          <p:cNvSpPr txBox="1">
            <a:spLocks noChangeArrowheads="1"/>
          </p:cNvSpPr>
          <p:nvPr/>
        </p:nvSpPr>
        <p:spPr bwMode="auto">
          <a:xfrm>
            <a:off x="7920038" y="3357042"/>
            <a:ext cx="1223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2.5</a:t>
            </a:r>
          </a:p>
        </p:txBody>
      </p:sp>
      <p:sp>
        <p:nvSpPr>
          <p:cNvPr id="16405" name="Text Box 21"/>
          <p:cNvSpPr txBox="1">
            <a:spLocks noChangeArrowheads="1"/>
          </p:cNvSpPr>
          <p:nvPr/>
        </p:nvSpPr>
        <p:spPr bwMode="auto">
          <a:xfrm>
            <a:off x="4500563" y="3572942"/>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1</a:t>
            </a:r>
          </a:p>
        </p:txBody>
      </p:sp>
      <p:sp>
        <p:nvSpPr>
          <p:cNvPr id="16406" name="Text Box 22"/>
          <p:cNvSpPr txBox="1">
            <a:spLocks noChangeArrowheads="1"/>
          </p:cNvSpPr>
          <p:nvPr/>
        </p:nvSpPr>
        <p:spPr bwMode="auto">
          <a:xfrm>
            <a:off x="6156325" y="3572942"/>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1</a:t>
            </a:r>
          </a:p>
        </p:txBody>
      </p:sp>
      <p:sp>
        <p:nvSpPr>
          <p:cNvPr id="16407" name="Text Box 23"/>
          <p:cNvSpPr txBox="1">
            <a:spLocks noChangeArrowheads="1"/>
          </p:cNvSpPr>
          <p:nvPr/>
        </p:nvSpPr>
        <p:spPr bwMode="auto">
          <a:xfrm>
            <a:off x="2843213" y="2853804"/>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6408" name="Text Box 24"/>
          <p:cNvSpPr txBox="1">
            <a:spLocks noChangeArrowheads="1"/>
          </p:cNvSpPr>
          <p:nvPr/>
        </p:nvSpPr>
        <p:spPr bwMode="auto">
          <a:xfrm>
            <a:off x="900113" y="1988617"/>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graphicFrame>
        <p:nvGraphicFramePr>
          <p:cNvPr id="16409" name="Object 25"/>
          <p:cNvGraphicFramePr>
            <a:graphicFrameLocks noChangeAspect="1"/>
          </p:cNvGraphicFramePr>
          <p:nvPr>
            <p:extLst>
              <p:ext uri="{D42A27DB-BD31-4B8C-83A1-F6EECF244321}">
                <p14:modId xmlns:p14="http://schemas.microsoft.com/office/powerpoint/2010/main" val="2604624936"/>
              </p:ext>
            </p:extLst>
          </p:nvPr>
        </p:nvGraphicFramePr>
        <p:xfrm>
          <a:off x="6659563" y="2636317"/>
          <a:ext cx="350837" cy="935037"/>
        </p:xfrm>
        <a:graphic>
          <a:graphicData uri="http://schemas.openxmlformats.org/presentationml/2006/ole">
            <mc:AlternateContent xmlns:mc="http://schemas.openxmlformats.org/markup-compatibility/2006">
              <mc:Choice xmlns:v="urn:schemas-microsoft-com:vml" Requires="v">
                <p:oleObj spid="_x0000_s5127" r:id="rId3" imgW="152585" imgH="406365" progId="Equation.DSMT4">
                  <p:embed/>
                </p:oleObj>
              </mc:Choice>
              <mc:Fallback>
                <p:oleObj r:id="rId3"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2636317"/>
                        <a:ext cx="35083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0" name="Text Box 26"/>
          <p:cNvSpPr txBox="1">
            <a:spLocks noChangeArrowheads="1"/>
          </p:cNvSpPr>
          <p:nvPr/>
        </p:nvSpPr>
        <p:spPr bwMode="auto">
          <a:xfrm>
            <a:off x="900113" y="2853804"/>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a:t>
            </a:r>
          </a:p>
        </p:txBody>
      </p:sp>
      <p:sp>
        <p:nvSpPr>
          <p:cNvPr id="16411" name="Line 27"/>
          <p:cNvSpPr>
            <a:spLocks noChangeShapeType="1"/>
          </p:cNvSpPr>
          <p:nvPr/>
        </p:nvSpPr>
        <p:spPr bwMode="auto">
          <a:xfrm>
            <a:off x="3851275" y="2204517"/>
            <a:ext cx="431800"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3967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ppt_x"/>
                                          </p:val>
                                        </p:tav>
                                        <p:tav tm="100000">
                                          <p:val>
                                            <p:strVal val="#ppt_x"/>
                                          </p:val>
                                        </p:tav>
                                      </p:tavLst>
                                    </p:anim>
                                    <p:anim calcmode="lin" valueType="num">
                                      <p:cBhvr additive="base">
                                        <p:cTn id="8"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00"/>
                                        </p:tgtEl>
                                        <p:attrNameLst>
                                          <p:attrName>style.visibility</p:attrName>
                                        </p:attrNameLst>
                                      </p:cBhvr>
                                      <p:to>
                                        <p:strVal val="visible"/>
                                      </p:to>
                                    </p:set>
                                    <p:anim calcmode="lin" valueType="num">
                                      <p:cBhvr additive="base">
                                        <p:cTn id="13" dur="500" fill="hold"/>
                                        <p:tgtEl>
                                          <p:spTgt spid="16400"/>
                                        </p:tgtEl>
                                        <p:attrNameLst>
                                          <p:attrName>ppt_x</p:attrName>
                                        </p:attrNameLst>
                                      </p:cBhvr>
                                      <p:tavLst>
                                        <p:tav tm="0">
                                          <p:val>
                                            <p:strVal val="#ppt_x"/>
                                          </p:val>
                                        </p:tav>
                                        <p:tav tm="100000">
                                          <p:val>
                                            <p:strVal val="#ppt_x"/>
                                          </p:val>
                                        </p:tav>
                                      </p:tavLst>
                                    </p:anim>
                                    <p:anim calcmode="lin" valueType="num">
                                      <p:cBhvr additive="base">
                                        <p:cTn id="14" dur="500" fill="hold"/>
                                        <p:tgtEl>
                                          <p:spTgt spid="164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399"/>
                                        </p:tgtEl>
                                        <p:attrNameLst>
                                          <p:attrName>style.visibility</p:attrName>
                                        </p:attrNameLst>
                                      </p:cBhvr>
                                      <p:to>
                                        <p:strVal val="visible"/>
                                      </p:to>
                                    </p:set>
                                    <p:anim calcmode="lin" valueType="num">
                                      <p:cBhvr additive="base">
                                        <p:cTn id="17" dur="500" fill="hold"/>
                                        <p:tgtEl>
                                          <p:spTgt spid="16399"/>
                                        </p:tgtEl>
                                        <p:attrNameLst>
                                          <p:attrName>ppt_x</p:attrName>
                                        </p:attrNameLst>
                                      </p:cBhvr>
                                      <p:tavLst>
                                        <p:tav tm="0">
                                          <p:val>
                                            <p:strVal val="#ppt_x"/>
                                          </p:val>
                                        </p:tav>
                                        <p:tav tm="100000">
                                          <p:val>
                                            <p:strVal val="#ppt_x"/>
                                          </p:val>
                                        </p:tav>
                                      </p:tavLst>
                                    </p:anim>
                                    <p:anim calcmode="lin" valueType="num">
                                      <p:cBhvr additive="base">
                                        <p:cTn id="18" dur="500" fill="hold"/>
                                        <p:tgtEl>
                                          <p:spTgt spid="1639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398"/>
                                        </p:tgtEl>
                                        <p:attrNameLst>
                                          <p:attrName>style.visibility</p:attrName>
                                        </p:attrNameLst>
                                      </p:cBhvr>
                                      <p:to>
                                        <p:strVal val="visible"/>
                                      </p:to>
                                    </p:set>
                                    <p:anim calcmode="lin" valueType="num">
                                      <p:cBhvr additive="base">
                                        <p:cTn id="21" dur="500" fill="hold"/>
                                        <p:tgtEl>
                                          <p:spTgt spid="16398"/>
                                        </p:tgtEl>
                                        <p:attrNameLst>
                                          <p:attrName>ppt_x</p:attrName>
                                        </p:attrNameLst>
                                      </p:cBhvr>
                                      <p:tavLst>
                                        <p:tav tm="0">
                                          <p:val>
                                            <p:strVal val="#ppt_x"/>
                                          </p:val>
                                        </p:tav>
                                        <p:tav tm="100000">
                                          <p:val>
                                            <p:strVal val="#ppt_x"/>
                                          </p:val>
                                        </p:tav>
                                      </p:tavLst>
                                    </p:anim>
                                    <p:anim calcmode="lin" valueType="num">
                                      <p:cBhvr additive="base">
                                        <p:cTn id="22" dur="500" fill="hold"/>
                                        <p:tgtEl>
                                          <p:spTgt spid="1639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397"/>
                                        </p:tgtEl>
                                        <p:attrNameLst>
                                          <p:attrName>style.visibility</p:attrName>
                                        </p:attrNameLst>
                                      </p:cBhvr>
                                      <p:to>
                                        <p:strVal val="visible"/>
                                      </p:to>
                                    </p:set>
                                    <p:anim calcmode="lin" valueType="num">
                                      <p:cBhvr additive="base">
                                        <p:cTn id="25" dur="500" fill="hold"/>
                                        <p:tgtEl>
                                          <p:spTgt spid="16397"/>
                                        </p:tgtEl>
                                        <p:attrNameLst>
                                          <p:attrName>ppt_x</p:attrName>
                                        </p:attrNameLst>
                                      </p:cBhvr>
                                      <p:tavLst>
                                        <p:tav tm="0">
                                          <p:val>
                                            <p:strVal val="#ppt_x"/>
                                          </p:val>
                                        </p:tav>
                                        <p:tav tm="100000">
                                          <p:val>
                                            <p:strVal val="#ppt_x"/>
                                          </p:val>
                                        </p:tav>
                                      </p:tavLst>
                                    </p:anim>
                                    <p:anim calcmode="lin" valueType="num">
                                      <p:cBhvr additive="base">
                                        <p:cTn id="26" dur="500" fill="hold"/>
                                        <p:tgtEl>
                                          <p:spTgt spid="1639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96"/>
                                        </p:tgtEl>
                                        <p:attrNameLst>
                                          <p:attrName>style.visibility</p:attrName>
                                        </p:attrNameLst>
                                      </p:cBhvr>
                                      <p:to>
                                        <p:strVal val="visible"/>
                                      </p:to>
                                    </p:set>
                                    <p:anim calcmode="lin" valueType="num">
                                      <p:cBhvr additive="base">
                                        <p:cTn id="29" dur="500" fill="hold"/>
                                        <p:tgtEl>
                                          <p:spTgt spid="16396"/>
                                        </p:tgtEl>
                                        <p:attrNameLst>
                                          <p:attrName>ppt_x</p:attrName>
                                        </p:attrNameLst>
                                      </p:cBhvr>
                                      <p:tavLst>
                                        <p:tav tm="0">
                                          <p:val>
                                            <p:strVal val="#ppt_x"/>
                                          </p:val>
                                        </p:tav>
                                        <p:tav tm="100000">
                                          <p:val>
                                            <p:strVal val="#ppt_x"/>
                                          </p:val>
                                        </p:tav>
                                      </p:tavLst>
                                    </p:anim>
                                    <p:anim calcmode="lin" valueType="num">
                                      <p:cBhvr additive="base">
                                        <p:cTn id="30"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393"/>
                                        </p:tgtEl>
                                        <p:attrNameLst>
                                          <p:attrName>style.visibility</p:attrName>
                                        </p:attrNameLst>
                                      </p:cBhvr>
                                      <p:to>
                                        <p:strVal val="visible"/>
                                      </p:to>
                                    </p:set>
                                    <p:anim calcmode="lin" valueType="num">
                                      <p:cBhvr additive="base">
                                        <p:cTn id="35" dur="500" fill="hold"/>
                                        <p:tgtEl>
                                          <p:spTgt spid="16393"/>
                                        </p:tgtEl>
                                        <p:attrNameLst>
                                          <p:attrName>ppt_x</p:attrName>
                                        </p:attrNameLst>
                                      </p:cBhvr>
                                      <p:tavLst>
                                        <p:tav tm="0">
                                          <p:val>
                                            <p:strVal val="#ppt_x"/>
                                          </p:val>
                                        </p:tav>
                                        <p:tav tm="100000">
                                          <p:val>
                                            <p:strVal val="#ppt_x"/>
                                          </p:val>
                                        </p:tav>
                                      </p:tavLst>
                                    </p:anim>
                                    <p:anim calcmode="lin" valueType="num">
                                      <p:cBhvr additive="base">
                                        <p:cTn id="36" dur="500" fill="hold"/>
                                        <p:tgtEl>
                                          <p:spTgt spid="1639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94"/>
                                        </p:tgtEl>
                                        <p:attrNameLst>
                                          <p:attrName>style.visibility</p:attrName>
                                        </p:attrNameLst>
                                      </p:cBhvr>
                                      <p:to>
                                        <p:strVal val="visible"/>
                                      </p:to>
                                    </p:set>
                                    <p:anim calcmode="lin" valueType="num">
                                      <p:cBhvr additive="base">
                                        <p:cTn id="39" dur="500" fill="hold"/>
                                        <p:tgtEl>
                                          <p:spTgt spid="16394"/>
                                        </p:tgtEl>
                                        <p:attrNameLst>
                                          <p:attrName>ppt_x</p:attrName>
                                        </p:attrNameLst>
                                      </p:cBhvr>
                                      <p:tavLst>
                                        <p:tav tm="0">
                                          <p:val>
                                            <p:strVal val="#ppt_x"/>
                                          </p:val>
                                        </p:tav>
                                        <p:tav tm="100000">
                                          <p:val>
                                            <p:strVal val="#ppt_x"/>
                                          </p:val>
                                        </p:tav>
                                      </p:tavLst>
                                    </p:anim>
                                    <p:anim calcmode="lin" valueType="num">
                                      <p:cBhvr additive="base">
                                        <p:cTn id="40" dur="500" fill="hold"/>
                                        <p:tgtEl>
                                          <p:spTgt spid="1639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395"/>
                                        </p:tgtEl>
                                        <p:attrNameLst>
                                          <p:attrName>style.visibility</p:attrName>
                                        </p:attrNameLst>
                                      </p:cBhvr>
                                      <p:to>
                                        <p:strVal val="visible"/>
                                      </p:to>
                                    </p:set>
                                    <p:anim calcmode="lin" valueType="num">
                                      <p:cBhvr additive="base">
                                        <p:cTn id="43" dur="500" fill="hold"/>
                                        <p:tgtEl>
                                          <p:spTgt spid="16395"/>
                                        </p:tgtEl>
                                        <p:attrNameLst>
                                          <p:attrName>ppt_x</p:attrName>
                                        </p:attrNameLst>
                                      </p:cBhvr>
                                      <p:tavLst>
                                        <p:tav tm="0">
                                          <p:val>
                                            <p:strVal val="#ppt_x"/>
                                          </p:val>
                                        </p:tav>
                                        <p:tav tm="100000">
                                          <p:val>
                                            <p:strVal val="#ppt_x"/>
                                          </p:val>
                                        </p:tav>
                                      </p:tavLst>
                                    </p:anim>
                                    <p:anim calcmode="lin" valueType="num">
                                      <p:cBhvr additive="base">
                                        <p:cTn id="44" dur="500" fill="hold"/>
                                        <p:tgtEl>
                                          <p:spTgt spid="1639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392"/>
                                        </p:tgtEl>
                                        <p:attrNameLst>
                                          <p:attrName>style.visibility</p:attrName>
                                        </p:attrNameLst>
                                      </p:cBhvr>
                                      <p:to>
                                        <p:strVal val="visible"/>
                                      </p:to>
                                    </p:set>
                                    <p:anim calcmode="lin" valueType="num">
                                      <p:cBhvr additive="base">
                                        <p:cTn id="47" dur="500" fill="hold"/>
                                        <p:tgtEl>
                                          <p:spTgt spid="16392"/>
                                        </p:tgtEl>
                                        <p:attrNameLst>
                                          <p:attrName>ppt_x</p:attrName>
                                        </p:attrNameLst>
                                      </p:cBhvr>
                                      <p:tavLst>
                                        <p:tav tm="0">
                                          <p:val>
                                            <p:strVal val="#ppt_x"/>
                                          </p:val>
                                        </p:tav>
                                        <p:tav tm="100000">
                                          <p:val>
                                            <p:strVal val="#ppt_x"/>
                                          </p:val>
                                        </p:tav>
                                      </p:tavLst>
                                    </p:anim>
                                    <p:anim calcmode="lin" valueType="num">
                                      <p:cBhvr additive="base">
                                        <p:cTn id="48" dur="500" fill="hold"/>
                                        <p:tgtEl>
                                          <p:spTgt spid="163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391"/>
                                        </p:tgtEl>
                                        <p:attrNameLst>
                                          <p:attrName>style.visibility</p:attrName>
                                        </p:attrNameLst>
                                      </p:cBhvr>
                                      <p:to>
                                        <p:strVal val="visible"/>
                                      </p:to>
                                    </p:set>
                                    <p:anim calcmode="lin" valueType="num">
                                      <p:cBhvr additive="base">
                                        <p:cTn id="51" dur="500" fill="hold"/>
                                        <p:tgtEl>
                                          <p:spTgt spid="16391"/>
                                        </p:tgtEl>
                                        <p:attrNameLst>
                                          <p:attrName>ppt_x</p:attrName>
                                        </p:attrNameLst>
                                      </p:cBhvr>
                                      <p:tavLst>
                                        <p:tav tm="0">
                                          <p:val>
                                            <p:strVal val="#ppt_x"/>
                                          </p:val>
                                        </p:tav>
                                        <p:tav tm="100000">
                                          <p:val>
                                            <p:strVal val="#ppt_x"/>
                                          </p:val>
                                        </p:tav>
                                      </p:tavLst>
                                    </p:anim>
                                    <p:anim calcmode="lin" valueType="num">
                                      <p:cBhvr additive="base">
                                        <p:cTn id="52" dur="500" fill="hold"/>
                                        <p:tgtEl>
                                          <p:spTgt spid="1639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390"/>
                                        </p:tgtEl>
                                        <p:attrNameLst>
                                          <p:attrName>style.visibility</p:attrName>
                                        </p:attrNameLst>
                                      </p:cBhvr>
                                      <p:to>
                                        <p:strVal val="visible"/>
                                      </p:to>
                                    </p:set>
                                    <p:anim calcmode="lin" valueType="num">
                                      <p:cBhvr additive="base">
                                        <p:cTn id="55" dur="500" fill="hold"/>
                                        <p:tgtEl>
                                          <p:spTgt spid="16390"/>
                                        </p:tgtEl>
                                        <p:attrNameLst>
                                          <p:attrName>ppt_x</p:attrName>
                                        </p:attrNameLst>
                                      </p:cBhvr>
                                      <p:tavLst>
                                        <p:tav tm="0">
                                          <p:val>
                                            <p:strVal val="#ppt_x"/>
                                          </p:val>
                                        </p:tav>
                                        <p:tav tm="100000">
                                          <p:val>
                                            <p:strVal val="#ppt_x"/>
                                          </p:val>
                                        </p:tav>
                                      </p:tavLst>
                                    </p:anim>
                                    <p:anim calcmode="lin" valueType="num">
                                      <p:cBhvr additive="base">
                                        <p:cTn id="56"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401"/>
                                        </p:tgtEl>
                                        <p:attrNameLst>
                                          <p:attrName>style.visibility</p:attrName>
                                        </p:attrNameLst>
                                      </p:cBhvr>
                                      <p:to>
                                        <p:strVal val="visible"/>
                                      </p:to>
                                    </p:set>
                                    <p:anim calcmode="lin" valueType="num">
                                      <p:cBhvr additive="base">
                                        <p:cTn id="61" dur="500" fill="hold"/>
                                        <p:tgtEl>
                                          <p:spTgt spid="16401"/>
                                        </p:tgtEl>
                                        <p:attrNameLst>
                                          <p:attrName>ppt_x</p:attrName>
                                        </p:attrNameLst>
                                      </p:cBhvr>
                                      <p:tavLst>
                                        <p:tav tm="0">
                                          <p:val>
                                            <p:strVal val="#ppt_x"/>
                                          </p:val>
                                        </p:tav>
                                        <p:tav tm="100000">
                                          <p:val>
                                            <p:strVal val="#ppt_x"/>
                                          </p:val>
                                        </p:tav>
                                      </p:tavLst>
                                    </p:anim>
                                    <p:anim calcmode="lin" valueType="num">
                                      <p:cBhvr additive="base">
                                        <p:cTn id="62" dur="500" fill="hold"/>
                                        <p:tgtEl>
                                          <p:spTgt spid="1640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408"/>
                                        </p:tgtEl>
                                        <p:attrNameLst>
                                          <p:attrName>style.visibility</p:attrName>
                                        </p:attrNameLst>
                                      </p:cBhvr>
                                      <p:to>
                                        <p:strVal val="visible"/>
                                      </p:to>
                                    </p:set>
                                    <p:anim calcmode="lin" valueType="num">
                                      <p:cBhvr additive="base">
                                        <p:cTn id="67" dur="500" fill="hold"/>
                                        <p:tgtEl>
                                          <p:spTgt spid="16408"/>
                                        </p:tgtEl>
                                        <p:attrNameLst>
                                          <p:attrName>ppt_x</p:attrName>
                                        </p:attrNameLst>
                                      </p:cBhvr>
                                      <p:tavLst>
                                        <p:tav tm="0">
                                          <p:val>
                                            <p:strVal val="#ppt_x"/>
                                          </p:val>
                                        </p:tav>
                                        <p:tav tm="100000">
                                          <p:val>
                                            <p:strVal val="#ppt_x"/>
                                          </p:val>
                                        </p:tav>
                                      </p:tavLst>
                                    </p:anim>
                                    <p:anim calcmode="lin" valueType="num">
                                      <p:cBhvr additive="base">
                                        <p:cTn id="68" dur="500" fill="hold"/>
                                        <p:tgtEl>
                                          <p:spTgt spid="1640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407"/>
                                        </p:tgtEl>
                                        <p:attrNameLst>
                                          <p:attrName>style.visibility</p:attrName>
                                        </p:attrNameLst>
                                      </p:cBhvr>
                                      <p:to>
                                        <p:strVal val="visible"/>
                                      </p:to>
                                    </p:set>
                                    <p:anim calcmode="lin" valueType="num">
                                      <p:cBhvr additive="base">
                                        <p:cTn id="71" dur="500" fill="hold"/>
                                        <p:tgtEl>
                                          <p:spTgt spid="16407"/>
                                        </p:tgtEl>
                                        <p:attrNameLst>
                                          <p:attrName>ppt_x</p:attrName>
                                        </p:attrNameLst>
                                      </p:cBhvr>
                                      <p:tavLst>
                                        <p:tav tm="0">
                                          <p:val>
                                            <p:strVal val="#ppt_x"/>
                                          </p:val>
                                        </p:tav>
                                        <p:tav tm="100000">
                                          <p:val>
                                            <p:strVal val="#ppt_x"/>
                                          </p:val>
                                        </p:tav>
                                      </p:tavLst>
                                    </p:anim>
                                    <p:anim calcmode="lin" valueType="num">
                                      <p:cBhvr additive="base">
                                        <p:cTn id="72" dur="500" fill="hold"/>
                                        <p:tgtEl>
                                          <p:spTgt spid="1640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404"/>
                                        </p:tgtEl>
                                        <p:attrNameLst>
                                          <p:attrName>style.visibility</p:attrName>
                                        </p:attrNameLst>
                                      </p:cBhvr>
                                      <p:to>
                                        <p:strVal val="visible"/>
                                      </p:to>
                                    </p:set>
                                    <p:anim calcmode="lin" valueType="num">
                                      <p:cBhvr additive="base">
                                        <p:cTn id="77" dur="500" fill="hold"/>
                                        <p:tgtEl>
                                          <p:spTgt spid="16404"/>
                                        </p:tgtEl>
                                        <p:attrNameLst>
                                          <p:attrName>ppt_x</p:attrName>
                                        </p:attrNameLst>
                                      </p:cBhvr>
                                      <p:tavLst>
                                        <p:tav tm="0">
                                          <p:val>
                                            <p:strVal val="#ppt_x"/>
                                          </p:val>
                                        </p:tav>
                                        <p:tav tm="100000">
                                          <p:val>
                                            <p:strVal val="#ppt_x"/>
                                          </p:val>
                                        </p:tav>
                                      </p:tavLst>
                                    </p:anim>
                                    <p:anim calcmode="lin" valueType="num">
                                      <p:cBhvr additive="base">
                                        <p:cTn id="78" dur="500" fill="hold"/>
                                        <p:tgtEl>
                                          <p:spTgt spid="16404"/>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406"/>
                                        </p:tgtEl>
                                        <p:attrNameLst>
                                          <p:attrName>style.visibility</p:attrName>
                                        </p:attrNameLst>
                                      </p:cBhvr>
                                      <p:to>
                                        <p:strVal val="visible"/>
                                      </p:to>
                                    </p:set>
                                    <p:anim calcmode="lin" valueType="num">
                                      <p:cBhvr additive="base">
                                        <p:cTn id="83" dur="500" fill="hold"/>
                                        <p:tgtEl>
                                          <p:spTgt spid="16406"/>
                                        </p:tgtEl>
                                        <p:attrNameLst>
                                          <p:attrName>ppt_x</p:attrName>
                                        </p:attrNameLst>
                                      </p:cBhvr>
                                      <p:tavLst>
                                        <p:tav tm="0">
                                          <p:val>
                                            <p:strVal val="#ppt_x"/>
                                          </p:val>
                                        </p:tav>
                                        <p:tav tm="100000">
                                          <p:val>
                                            <p:strVal val="#ppt_x"/>
                                          </p:val>
                                        </p:tav>
                                      </p:tavLst>
                                    </p:anim>
                                    <p:anim calcmode="lin" valueType="num">
                                      <p:cBhvr additive="base">
                                        <p:cTn id="84" dur="500" fill="hold"/>
                                        <p:tgtEl>
                                          <p:spTgt spid="1640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405"/>
                                        </p:tgtEl>
                                        <p:attrNameLst>
                                          <p:attrName>style.visibility</p:attrName>
                                        </p:attrNameLst>
                                      </p:cBhvr>
                                      <p:to>
                                        <p:strVal val="visible"/>
                                      </p:to>
                                    </p:set>
                                    <p:anim calcmode="lin" valueType="num">
                                      <p:cBhvr additive="base">
                                        <p:cTn id="87" dur="500" fill="hold"/>
                                        <p:tgtEl>
                                          <p:spTgt spid="16405"/>
                                        </p:tgtEl>
                                        <p:attrNameLst>
                                          <p:attrName>ppt_x</p:attrName>
                                        </p:attrNameLst>
                                      </p:cBhvr>
                                      <p:tavLst>
                                        <p:tav tm="0">
                                          <p:val>
                                            <p:strVal val="#ppt_x"/>
                                          </p:val>
                                        </p:tav>
                                        <p:tav tm="100000">
                                          <p:val>
                                            <p:strVal val="#ppt_x"/>
                                          </p:val>
                                        </p:tav>
                                      </p:tavLst>
                                    </p:anim>
                                    <p:anim calcmode="lin" valueType="num">
                                      <p:cBhvr additive="base">
                                        <p:cTn id="88"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16409"/>
                                        </p:tgtEl>
                                        <p:attrNameLst>
                                          <p:attrName>style.visibility</p:attrName>
                                        </p:attrNameLst>
                                      </p:cBhvr>
                                      <p:to>
                                        <p:strVal val="visible"/>
                                      </p:to>
                                    </p:set>
                                    <p:anim calcmode="lin" valueType="num">
                                      <p:cBhvr additive="base">
                                        <p:cTn id="93" dur="500" fill="hold"/>
                                        <p:tgtEl>
                                          <p:spTgt spid="16409"/>
                                        </p:tgtEl>
                                        <p:attrNameLst>
                                          <p:attrName>ppt_x</p:attrName>
                                        </p:attrNameLst>
                                      </p:cBhvr>
                                      <p:tavLst>
                                        <p:tav tm="0">
                                          <p:val>
                                            <p:strVal val="#ppt_x"/>
                                          </p:val>
                                        </p:tav>
                                        <p:tav tm="100000">
                                          <p:val>
                                            <p:strVal val="#ppt_x"/>
                                          </p:val>
                                        </p:tav>
                                      </p:tavLst>
                                    </p:anim>
                                    <p:anim calcmode="lin" valueType="num">
                                      <p:cBhvr additive="base">
                                        <p:cTn id="94" dur="500" fill="hold"/>
                                        <p:tgtEl>
                                          <p:spTgt spid="1640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6410"/>
                                        </p:tgtEl>
                                        <p:attrNameLst>
                                          <p:attrName>style.visibility</p:attrName>
                                        </p:attrNameLst>
                                      </p:cBhvr>
                                      <p:to>
                                        <p:strVal val="visible"/>
                                      </p:to>
                                    </p:set>
                                    <p:anim calcmode="lin" valueType="num">
                                      <p:cBhvr additive="base">
                                        <p:cTn id="99" dur="500" fill="hold"/>
                                        <p:tgtEl>
                                          <p:spTgt spid="16410"/>
                                        </p:tgtEl>
                                        <p:attrNameLst>
                                          <p:attrName>ppt_x</p:attrName>
                                        </p:attrNameLst>
                                      </p:cBhvr>
                                      <p:tavLst>
                                        <p:tav tm="0">
                                          <p:val>
                                            <p:strVal val="#ppt_x"/>
                                          </p:val>
                                        </p:tav>
                                        <p:tav tm="100000">
                                          <p:val>
                                            <p:strVal val="#ppt_x"/>
                                          </p:val>
                                        </p:tav>
                                      </p:tavLst>
                                    </p:anim>
                                    <p:anim calcmode="lin" valueType="num">
                                      <p:cBhvr additive="base">
                                        <p:cTn id="100" dur="500" fill="hold"/>
                                        <p:tgtEl>
                                          <p:spTgt spid="16410"/>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6411"/>
                                        </p:tgtEl>
                                        <p:attrNameLst>
                                          <p:attrName>style.visibility</p:attrName>
                                        </p:attrNameLst>
                                      </p:cBhvr>
                                      <p:to>
                                        <p:strVal val="visible"/>
                                      </p:to>
                                    </p:set>
                                    <p:anim calcmode="lin" valueType="num">
                                      <p:cBhvr additive="base">
                                        <p:cTn id="105" dur="500" fill="hold"/>
                                        <p:tgtEl>
                                          <p:spTgt spid="16411"/>
                                        </p:tgtEl>
                                        <p:attrNameLst>
                                          <p:attrName>ppt_x</p:attrName>
                                        </p:attrNameLst>
                                      </p:cBhvr>
                                      <p:tavLst>
                                        <p:tav tm="0">
                                          <p:val>
                                            <p:strVal val="#ppt_x"/>
                                          </p:val>
                                        </p:tav>
                                        <p:tav tm="100000">
                                          <p:val>
                                            <p:strVal val="#ppt_x"/>
                                          </p:val>
                                        </p:tav>
                                      </p:tavLst>
                                    </p:anim>
                                    <p:anim calcmode="lin" valueType="num">
                                      <p:cBhvr additive="base">
                                        <p:cTn id="106"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animBg="1"/>
      <p:bldP spid="16391" grpId="0" animBg="1"/>
      <p:bldP spid="16392" grpId="0" animBg="1"/>
      <p:bldP spid="16393" grpId="0" autoUpdateAnimBg="0"/>
      <p:bldP spid="16394" grpId="0" autoUpdateAnimBg="0"/>
      <p:bldP spid="16395" grpId="0" autoUpdateAnimBg="0"/>
      <p:bldP spid="16396" grpId="0" autoUpdateAnimBg="0"/>
      <p:bldP spid="16397" grpId="0" autoUpdateAnimBg="0"/>
      <p:bldP spid="16398" grpId="0" autoUpdateAnimBg="0"/>
      <p:bldP spid="16399" grpId="0" autoUpdateAnimBg="0"/>
      <p:bldP spid="16400" grpId="0" autoUpdateAnimBg="0"/>
      <p:bldP spid="16401" grpId="0" autoUpdateAnimBg="0"/>
      <p:bldP spid="16404" grpId="0" autoUpdateAnimBg="0"/>
      <p:bldP spid="16405" grpId="0" autoUpdateAnimBg="0"/>
      <p:bldP spid="16406" grpId="0" autoUpdateAnimBg="0"/>
      <p:bldP spid="16407" grpId="0" autoUpdateAnimBg="0"/>
      <p:bldP spid="16408" grpId="0" autoUpdateAnimBg="0"/>
      <p:bldP spid="16410" grpId="0" autoUpdateAnimBg="0"/>
      <p:bldP spid="164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10" name="Text Box 2"/>
          <p:cNvSpPr txBox="1">
            <a:spLocks noChangeArrowheads="1"/>
          </p:cNvSpPr>
          <p:nvPr/>
        </p:nvSpPr>
        <p:spPr bwMode="auto">
          <a:xfrm>
            <a:off x="971550" y="1773238"/>
            <a:ext cx="799306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Fe</a:t>
            </a:r>
            <a:r>
              <a:rPr lang="zh-CN" altLang="zh-CN" sz="3600" b="1" baseline="-25000">
                <a:latin typeface="Arial" pitchFamily="34" charset="0"/>
              </a:rPr>
              <a:t>3</a:t>
            </a:r>
            <a:r>
              <a:rPr lang="zh-CN" altLang="zh-CN" sz="3600" b="1">
                <a:latin typeface="Arial" pitchFamily="34" charset="0"/>
              </a:rPr>
              <a:t>C +      HNO</a:t>
            </a:r>
            <a:r>
              <a:rPr lang="zh-CN" altLang="zh-CN" sz="3600" b="1" baseline="-25000">
                <a:latin typeface="Arial" pitchFamily="34" charset="0"/>
              </a:rPr>
              <a:t>3</a:t>
            </a:r>
            <a:r>
              <a:rPr lang="zh-CN" altLang="zh-CN" sz="3600" b="1">
                <a:latin typeface="Arial" pitchFamily="34" charset="0"/>
              </a:rPr>
              <a:t>  —  </a:t>
            </a:r>
          </a:p>
          <a:p>
            <a:pPr>
              <a:spcBef>
                <a:spcPct val="50000"/>
              </a:spcBef>
            </a:pPr>
            <a:endParaRPr lang="zh-CN" altLang="zh-CN" sz="3600" b="1">
              <a:latin typeface="Arial" pitchFamily="34" charset="0"/>
            </a:endParaRPr>
          </a:p>
          <a:p>
            <a:pPr>
              <a:spcBef>
                <a:spcPct val="50000"/>
              </a:spcBef>
            </a:pPr>
            <a:r>
              <a:rPr lang="zh-CN" altLang="zh-CN" sz="3600" b="1">
                <a:latin typeface="Arial" pitchFamily="34" charset="0"/>
              </a:rPr>
              <a:t>Fe</a:t>
            </a:r>
            <a:r>
              <a:rPr lang="zh-CN" altLang="zh-CN" sz="3600">
                <a:latin typeface="Arial" pitchFamily="34" charset="0"/>
                <a:cs typeface="Arial" pitchFamily="34" charset="0"/>
              </a:rPr>
              <a:t>(</a:t>
            </a:r>
            <a:r>
              <a:rPr lang="zh-CN" altLang="zh-CN" sz="3600" b="1">
                <a:latin typeface="Arial" pitchFamily="34" charset="0"/>
                <a:cs typeface="Arial" pitchFamily="34" charset="0"/>
              </a:rPr>
              <a:t>NO</a:t>
            </a:r>
            <a:r>
              <a:rPr lang="zh-CN" altLang="zh-CN" sz="3600" b="1" baseline="-25000">
                <a:latin typeface="Arial" pitchFamily="34" charset="0"/>
                <a:cs typeface="Arial" pitchFamily="34" charset="0"/>
              </a:rPr>
              <a:t>3</a:t>
            </a:r>
            <a:r>
              <a:rPr lang="zh-CN" altLang="zh-CN" sz="3600">
                <a:latin typeface="Arial" pitchFamily="34" charset="0"/>
                <a:cs typeface="Arial" pitchFamily="34" charset="0"/>
              </a:rPr>
              <a:t>)</a:t>
            </a:r>
            <a:r>
              <a:rPr lang="zh-CN" altLang="zh-CN" sz="3600" b="1" baseline="-25000">
                <a:latin typeface="Arial" pitchFamily="34" charset="0"/>
                <a:cs typeface="Arial" pitchFamily="34" charset="0"/>
              </a:rPr>
              <a:t>3 </a:t>
            </a:r>
            <a:r>
              <a:rPr lang="zh-CN" altLang="zh-CN" sz="3600" b="1">
                <a:latin typeface="Arial" pitchFamily="34" charset="0"/>
                <a:cs typeface="Arial" pitchFamily="34" charset="0"/>
              </a:rPr>
              <a:t>+  CO</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     NO</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    H</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O</a:t>
            </a:r>
          </a:p>
        </p:txBody>
      </p:sp>
      <p:sp>
        <p:nvSpPr>
          <p:cNvPr id="17411" name="Text Box 3"/>
          <p:cNvSpPr txBox="1">
            <a:spLocks noChangeArrowheads="1"/>
          </p:cNvSpPr>
          <p:nvPr/>
        </p:nvSpPr>
        <p:spPr bwMode="auto">
          <a:xfrm>
            <a:off x="827088" y="148431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7412" name="Text Box 4"/>
          <p:cNvSpPr txBox="1">
            <a:spLocks noChangeArrowheads="1"/>
          </p:cNvSpPr>
          <p:nvPr/>
        </p:nvSpPr>
        <p:spPr bwMode="auto">
          <a:xfrm>
            <a:off x="1692275" y="1484313"/>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7413" name="Text Box 5"/>
          <p:cNvSpPr txBox="1">
            <a:spLocks noChangeArrowheads="1"/>
          </p:cNvSpPr>
          <p:nvPr/>
        </p:nvSpPr>
        <p:spPr bwMode="auto">
          <a:xfrm>
            <a:off x="3492500" y="148431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17414" name="Text Box 6"/>
          <p:cNvSpPr txBox="1">
            <a:spLocks noChangeArrowheads="1"/>
          </p:cNvSpPr>
          <p:nvPr/>
        </p:nvSpPr>
        <p:spPr bwMode="auto">
          <a:xfrm>
            <a:off x="3419475" y="3068638"/>
            <a:ext cx="790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17415" name="Text Box 7"/>
          <p:cNvSpPr txBox="1">
            <a:spLocks noChangeArrowheads="1"/>
          </p:cNvSpPr>
          <p:nvPr/>
        </p:nvSpPr>
        <p:spPr bwMode="auto">
          <a:xfrm>
            <a:off x="971550" y="3141663"/>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+3</a:t>
            </a:r>
          </a:p>
        </p:txBody>
      </p:sp>
      <p:sp>
        <p:nvSpPr>
          <p:cNvPr id="17416" name="Text Box 8"/>
          <p:cNvSpPr txBox="1">
            <a:spLocks noChangeArrowheads="1"/>
          </p:cNvSpPr>
          <p:nvPr/>
        </p:nvSpPr>
        <p:spPr bwMode="auto">
          <a:xfrm>
            <a:off x="5435600" y="3141663"/>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+4</a:t>
            </a:r>
          </a:p>
        </p:txBody>
      </p:sp>
      <p:sp>
        <p:nvSpPr>
          <p:cNvPr id="17417" name="Line 9"/>
          <p:cNvSpPr>
            <a:spLocks noChangeShapeType="1"/>
          </p:cNvSpPr>
          <p:nvPr/>
        </p:nvSpPr>
        <p:spPr bwMode="auto">
          <a:xfrm flipV="1">
            <a:off x="1476375" y="2276475"/>
            <a:ext cx="0" cy="7191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Line 10"/>
          <p:cNvSpPr>
            <a:spLocks noChangeShapeType="1"/>
          </p:cNvSpPr>
          <p:nvPr/>
        </p:nvSpPr>
        <p:spPr bwMode="auto">
          <a:xfrm>
            <a:off x="3708400" y="2276475"/>
            <a:ext cx="0" cy="7191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Text Box 11"/>
          <p:cNvSpPr txBox="1">
            <a:spLocks noChangeArrowheads="1"/>
          </p:cNvSpPr>
          <p:nvPr/>
        </p:nvSpPr>
        <p:spPr bwMode="auto">
          <a:xfrm>
            <a:off x="1403350" y="2420938"/>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13</a:t>
            </a:r>
          </a:p>
        </p:txBody>
      </p:sp>
      <p:sp>
        <p:nvSpPr>
          <p:cNvPr id="17420" name="Text Box 12"/>
          <p:cNvSpPr txBox="1">
            <a:spLocks noChangeArrowheads="1"/>
          </p:cNvSpPr>
          <p:nvPr/>
        </p:nvSpPr>
        <p:spPr bwMode="auto">
          <a:xfrm>
            <a:off x="3708400" y="2349500"/>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p>
        </p:txBody>
      </p:sp>
      <p:sp>
        <p:nvSpPr>
          <p:cNvPr id="17421" name="Text Box 13"/>
          <p:cNvSpPr txBox="1">
            <a:spLocks noChangeArrowheads="1"/>
          </p:cNvSpPr>
          <p:nvPr/>
        </p:nvSpPr>
        <p:spPr bwMode="auto">
          <a:xfrm>
            <a:off x="1908175" y="2420938"/>
            <a:ext cx="719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17422" name="Text Box 14"/>
          <p:cNvSpPr txBox="1">
            <a:spLocks noChangeArrowheads="1"/>
          </p:cNvSpPr>
          <p:nvPr/>
        </p:nvSpPr>
        <p:spPr bwMode="auto">
          <a:xfrm>
            <a:off x="3924300" y="2349500"/>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13</a:t>
            </a:r>
          </a:p>
        </p:txBody>
      </p:sp>
      <p:sp>
        <p:nvSpPr>
          <p:cNvPr id="17423" name="Text Box 15"/>
          <p:cNvSpPr txBox="1">
            <a:spLocks noChangeArrowheads="1"/>
          </p:cNvSpPr>
          <p:nvPr/>
        </p:nvSpPr>
        <p:spPr bwMode="auto">
          <a:xfrm>
            <a:off x="5003800" y="3429000"/>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13</a:t>
            </a:r>
          </a:p>
        </p:txBody>
      </p:sp>
      <p:sp>
        <p:nvSpPr>
          <p:cNvPr id="17424" name="Text Box 16"/>
          <p:cNvSpPr txBox="1">
            <a:spLocks noChangeArrowheads="1"/>
          </p:cNvSpPr>
          <p:nvPr/>
        </p:nvSpPr>
        <p:spPr bwMode="auto">
          <a:xfrm>
            <a:off x="2771775" y="1628775"/>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D60093"/>
                </a:solidFill>
                <a:latin typeface="Arial" pitchFamily="34" charset="0"/>
              </a:rPr>
              <a:t>13</a:t>
            </a:r>
          </a:p>
        </p:txBody>
      </p:sp>
      <p:sp>
        <p:nvSpPr>
          <p:cNvPr id="17425" name="Text Box 17"/>
          <p:cNvSpPr txBox="1">
            <a:spLocks noChangeArrowheads="1"/>
          </p:cNvSpPr>
          <p:nvPr/>
        </p:nvSpPr>
        <p:spPr bwMode="auto">
          <a:xfrm>
            <a:off x="2916238" y="1989138"/>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chemeClr val="accent2"/>
                </a:solidFill>
                <a:latin typeface="Arial" pitchFamily="34" charset="0"/>
              </a:rPr>
              <a:t>9</a:t>
            </a:r>
          </a:p>
        </p:txBody>
      </p:sp>
      <p:sp>
        <p:nvSpPr>
          <p:cNvPr id="17426" name="Text Box 18"/>
          <p:cNvSpPr txBox="1">
            <a:spLocks noChangeArrowheads="1"/>
          </p:cNvSpPr>
          <p:nvPr/>
        </p:nvSpPr>
        <p:spPr bwMode="auto">
          <a:xfrm>
            <a:off x="2700338" y="1773238"/>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22</a:t>
            </a:r>
          </a:p>
        </p:txBody>
      </p:sp>
      <p:sp>
        <p:nvSpPr>
          <p:cNvPr id="17427" name="Text Box 19"/>
          <p:cNvSpPr txBox="1">
            <a:spLocks noChangeArrowheads="1"/>
          </p:cNvSpPr>
          <p:nvPr/>
        </p:nvSpPr>
        <p:spPr bwMode="auto">
          <a:xfrm>
            <a:off x="684213" y="3429000"/>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17428" name="Text Box 20"/>
          <p:cNvSpPr txBox="1">
            <a:spLocks noChangeArrowheads="1"/>
          </p:cNvSpPr>
          <p:nvPr/>
        </p:nvSpPr>
        <p:spPr bwMode="auto">
          <a:xfrm>
            <a:off x="7308850" y="3429000"/>
            <a:ext cx="79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11   </a:t>
            </a:r>
          </a:p>
        </p:txBody>
      </p:sp>
      <p:sp>
        <p:nvSpPr>
          <p:cNvPr id="17429" name="Line 21"/>
          <p:cNvSpPr>
            <a:spLocks noChangeShapeType="1"/>
          </p:cNvSpPr>
          <p:nvPr/>
        </p:nvSpPr>
        <p:spPr bwMode="auto">
          <a:xfrm>
            <a:off x="4716463" y="1989138"/>
            <a:ext cx="43338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Text Box 22"/>
          <p:cNvSpPr txBox="1">
            <a:spLocks noChangeArrowheads="1"/>
          </p:cNvSpPr>
          <p:nvPr/>
        </p:nvSpPr>
        <p:spPr bwMode="auto">
          <a:xfrm>
            <a:off x="395288" y="764704"/>
            <a:ext cx="7272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思考：能否有更简单的方法配平:</a:t>
            </a:r>
          </a:p>
        </p:txBody>
      </p:sp>
      <p:sp>
        <p:nvSpPr>
          <p:cNvPr id="17431" name="Text Box 23"/>
          <p:cNvSpPr txBox="1">
            <a:spLocks noChangeArrowheads="1"/>
          </p:cNvSpPr>
          <p:nvPr/>
        </p:nvSpPr>
        <p:spPr bwMode="auto">
          <a:xfrm>
            <a:off x="468313" y="4797425"/>
            <a:ext cx="15827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附注：</a:t>
            </a:r>
          </a:p>
        </p:txBody>
      </p:sp>
      <p:sp>
        <p:nvSpPr>
          <p:cNvPr id="17432" name="Text Box 24"/>
          <p:cNvSpPr txBox="1">
            <a:spLocks noChangeArrowheads="1"/>
          </p:cNvSpPr>
          <p:nvPr/>
        </p:nvSpPr>
        <p:spPr bwMode="auto">
          <a:xfrm>
            <a:off x="1835150" y="4868863"/>
            <a:ext cx="6084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Fe</a:t>
            </a:r>
            <a:r>
              <a:rPr lang="zh-CN" altLang="zh-CN" sz="3600" b="1" baseline="-25000">
                <a:latin typeface="Arial" pitchFamily="34" charset="0"/>
              </a:rPr>
              <a:t>3</a:t>
            </a:r>
            <a:r>
              <a:rPr lang="zh-CN" altLang="zh-CN" sz="3600" b="1">
                <a:latin typeface="Arial" pitchFamily="34" charset="0"/>
              </a:rPr>
              <a:t>C  </a:t>
            </a:r>
            <a:r>
              <a:rPr lang="zh-CN" altLang="zh-CN" sz="3600" b="1">
                <a:latin typeface="Arial" pitchFamily="34" charset="0"/>
                <a:cs typeface="Arial" pitchFamily="34" charset="0"/>
              </a:rPr>
              <a:t>→</a:t>
            </a:r>
            <a:r>
              <a:rPr lang="zh-CN" altLang="zh-CN" sz="3600" b="1">
                <a:latin typeface="Arial" pitchFamily="34" charset="0"/>
              </a:rPr>
              <a:t>  Fe</a:t>
            </a:r>
            <a:r>
              <a:rPr lang="zh-CN" altLang="zh-CN" sz="3600">
                <a:latin typeface="Arial" pitchFamily="34" charset="0"/>
                <a:cs typeface="Arial" pitchFamily="34" charset="0"/>
              </a:rPr>
              <a:t>(</a:t>
            </a:r>
            <a:r>
              <a:rPr lang="zh-CN" altLang="zh-CN" sz="3600" b="1">
                <a:latin typeface="Arial" pitchFamily="34" charset="0"/>
                <a:cs typeface="Arial" pitchFamily="34" charset="0"/>
              </a:rPr>
              <a:t>NO</a:t>
            </a:r>
            <a:r>
              <a:rPr lang="zh-CN" altLang="zh-CN" sz="3600" b="1" baseline="-25000">
                <a:latin typeface="Arial" pitchFamily="34" charset="0"/>
                <a:cs typeface="Arial" pitchFamily="34" charset="0"/>
              </a:rPr>
              <a:t>3</a:t>
            </a:r>
            <a:r>
              <a:rPr lang="zh-CN" altLang="zh-CN" sz="3600">
                <a:latin typeface="Arial" pitchFamily="34" charset="0"/>
                <a:cs typeface="Arial" pitchFamily="34" charset="0"/>
              </a:rPr>
              <a:t>)</a:t>
            </a:r>
            <a:r>
              <a:rPr lang="zh-CN" altLang="zh-CN" sz="3600" b="1" baseline="-25000">
                <a:latin typeface="Arial" pitchFamily="34" charset="0"/>
                <a:cs typeface="Arial" pitchFamily="34" charset="0"/>
              </a:rPr>
              <a:t>3 </a:t>
            </a:r>
            <a:r>
              <a:rPr lang="zh-CN" altLang="zh-CN" sz="3600" b="1">
                <a:latin typeface="Arial" pitchFamily="34" charset="0"/>
                <a:cs typeface="Arial" pitchFamily="34" charset="0"/>
              </a:rPr>
              <a:t>+  CO</a:t>
            </a:r>
            <a:r>
              <a:rPr lang="zh-CN" altLang="zh-CN" sz="3600" b="1" baseline="-25000">
                <a:latin typeface="Arial" pitchFamily="34" charset="0"/>
                <a:cs typeface="Arial" pitchFamily="34" charset="0"/>
              </a:rPr>
              <a:t>2 </a:t>
            </a:r>
            <a:r>
              <a:rPr lang="zh-CN" altLang="zh-CN" sz="3600" b="1">
                <a:latin typeface="Arial" pitchFamily="34" charset="0"/>
                <a:cs typeface="Arial" pitchFamily="34" charset="0"/>
              </a:rPr>
              <a:t> </a:t>
            </a:r>
          </a:p>
        </p:txBody>
      </p:sp>
      <p:sp>
        <p:nvSpPr>
          <p:cNvPr id="17433" name="Text Box 25"/>
          <p:cNvSpPr txBox="1">
            <a:spLocks noChangeArrowheads="1"/>
          </p:cNvSpPr>
          <p:nvPr/>
        </p:nvSpPr>
        <p:spPr bwMode="auto">
          <a:xfrm>
            <a:off x="1835150" y="4437063"/>
            <a:ext cx="36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8080"/>
                </a:solidFill>
                <a:latin typeface="Arial" pitchFamily="34" charset="0"/>
              </a:rPr>
              <a:t>0</a:t>
            </a:r>
          </a:p>
        </p:txBody>
      </p:sp>
      <p:sp>
        <p:nvSpPr>
          <p:cNvPr id="17434" name="Text Box 26"/>
          <p:cNvSpPr txBox="1">
            <a:spLocks noChangeArrowheads="1"/>
          </p:cNvSpPr>
          <p:nvPr/>
        </p:nvSpPr>
        <p:spPr bwMode="auto">
          <a:xfrm>
            <a:off x="2555875" y="4437063"/>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8080"/>
                </a:solidFill>
                <a:latin typeface="Arial" pitchFamily="34" charset="0"/>
              </a:rPr>
              <a:t>0</a:t>
            </a:r>
          </a:p>
        </p:txBody>
      </p:sp>
      <p:sp>
        <p:nvSpPr>
          <p:cNvPr id="17435" name="Text Box 27"/>
          <p:cNvSpPr txBox="1">
            <a:spLocks noChangeArrowheads="1"/>
          </p:cNvSpPr>
          <p:nvPr/>
        </p:nvSpPr>
        <p:spPr bwMode="auto">
          <a:xfrm>
            <a:off x="3779838" y="4437063"/>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8080"/>
                </a:solidFill>
                <a:latin typeface="Arial" pitchFamily="34" charset="0"/>
              </a:rPr>
              <a:t>+3</a:t>
            </a:r>
          </a:p>
        </p:txBody>
      </p:sp>
      <p:sp>
        <p:nvSpPr>
          <p:cNvPr id="17436" name="Text Box 28"/>
          <p:cNvSpPr txBox="1">
            <a:spLocks noChangeArrowheads="1"/>
          </p:cNvSpPr>
          <p:nvPr/>
        </p:nvSpPr>
        <p:spPr bwMode="auto">
          <a:xfrm>
            <a:off x="6156325" y="4365625"/>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8080"/>
                </a:solidFill>
                <a:latin typeface="Arial" pitchFamily="34" charset="0"/>
              </a:rPr>
              <a:t>+4</a:t>
            </a:r>
          </a:p>
        </p:txBody>
      </p:sp>
      <p:sp>
        <p:nvSpPr>
          <p:cNvPr id="17437" name="Text Box 29"/>
          <p:cNvSpPr txBox="1">
            <a:spLocks noChangeArrowheads="1"/>
          </p:cNvSpPr>
          <p:nvPr/>
        </p:nvSpPr>
        <p:spPr bwMode="auto">
          <a:xfrm>
            <a:off x="1692275" y="5734050"/>
            <a:ext cx="4392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ea typeface="华文行楷" pitchFamily="2" charset="-122"/>
              </a:rPr>
              <a:t>价升</a:t>
            </a:r>
            <a:r>
              <a:rPr lang="zh-CN" altLang="zh-CN" sz="3600" b="1">
                <a:latin typeface="Arial" pitchFamily="34" charset="0"/>
              </a:rPr>
              <a:t>：3 x3 +4 = 13 </a:t>
            </a:r>
          </a:p>
        </p:txBody>
      </p:sp>
    </p:spTree>
    <p:extLst>
      <p:ext uri="{BB962C8B-B14F-4D97-AF65-F5344CB8AC3E}">
        <p14:creationId xmlns:p14="http://schemas.microsoft.com/office/powerpoint/2010/main" val="1967325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3"/>
                                        </p:tgtEl>
                                        <p:attrNameLst>
                                          <p:attrName>style.visibility</p:attrName>
                                        </p:attrNameLst>
                                      </p:cBhvr>
                                      <p:to>
                                        <p:strVal val="visible"/>
                                      </p:to>
                                    </p:set>
                                    <p:anim calcmode="lin" valueType="num">
                                      <p:cBhvr additive="base">
                                        <p:cTn id="15" dur="500" fill="hold"/>
                                        <p:tgtEl>
                                          <p:spTgt spid="17413"/>
                                        </p:tgtEl>
                                        <p:attrNameLst>
                                          <p:attrName>ppt_x</p:attrName>
                                        </p:attrNameLst>
                                      </p:cBhvr>
                                      <p:tavLst>
                                        <p:tav tm="0">
                                          <p:val>
                                            <p:strVal val="#ppt_x"/>
                                          </p:val>
                                        </p:tav>
                                        <p:tav tm="100000">
                                          <p:val>
                                            <p:strVal val="#ppt_x"/>
                                          </p:val>
                                        </p:tav>
                                      </p:tavLst>
                                    </p:anim>
                                    <p:anim calcmode="lin" valueType="num">
                                      <p:cBhvr additive="base">
                                        <p:cTn id="16" dur="500" fill="hold"/>
                                        <p:tgtEl>
                                          <p:spTgt spid="174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ppt_x"/>
                                          </p:val>
                                        </p:tav>
                                        <p:tav tm="100000">
                                          <p:val>
                                            <p:strVal val="#ppt_x"/>
                                          </p:val>
                                        </p:tav>
                                      </p:tavLst>
                                    </p:anim>
                                    <p:anim calcmode="lin" valueType="num">
                                      <p:cBhvr additive="base">
                                        <p:cTn id="20" dur="500" fill="hold"/>
                                        <p:tgtEl>
                                          <p:spTgt spid="174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4"/>
                                        </p:tgtEl>
                                        <p:attrNameLst>
                                          <p:attrName>style.visibility</p:attrName>
                                        </p:attrNameLst>
                                      </p:cBhvr>
                                      <p:to>
                                        <p:strVal val="visible"/>
                                      </p:to>
                                    </p:set>
                                    <p:anim calcmode="lin" valueType="num">
                                      <p:cBhvr additive="base">
                                        <p:cTn id="23" dur="500" fill="hold"/>
                                        <p:tgtEl>
                                          <p:spTgt spid="17414"/>
                                        </p:tgtEl>
                                        <p:attrNameLst>
                                          <p:attrName>ppt_x</p:attrName>
                                        </p:attrNameLst>
                                      </p:cBhvr>
                                      <p:tavLst>
                                        <p:tav tm="0">
                                          <p:val>
                                            <p:strVal val="#ppt_x"/>
                                          </p:val>
                                        </p:tav>
                                        <p:tav tm="100000">
                                          <p:val>
                                            <p:strVal val="#ppt_x"/>
                                          </p:val>
                                        </p:tav>
                                      </p:tavLst>
                                    </p:anim>
                                    <p:anim calcmode="lin" valueType="num">
                                      <p:cBhvr additive="base">
                                        <p:cTn id="24" dur="500" fill="hold"/>
                                        <p:tgtEl>
                                          <p:spTgt spid="174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416"/>
                                        </p:tgtEl>
                                        <p:attrNameLst>
                                          <p:attrName>style.visibility</p:attrName>
                                        </p:attrNameLst>
                                      </p:cBhvr>
                                      <p:to>
                                        <p:strVal val="visible"/>
                                      </p:to>
                                    </p:set>
                                    <p:anim calcmode="lin" valueType="num">
                                      <p:cBhvr additive="base">
                                        <p:cTn id="27" dur="500" fill="hold"/>
                                        <p:tgtEl>
                                          <p:spTgt spid="17416"/>
                                        </p:tgtEl>
                                        <p:attrNameLst>
                                          <p:attrName>ppt_x</p:attrName>
                                        </p:attrNameLst>
                                      </p:cBhvr>
                                      <p:tavLst>
                                        <p:tav tm="0">
                                          <p:val>
                                            <p:strVal val="#ppt_x"/>
                                          </p:val>
                                        </p:tav>
                                        <p:tav tm="100000">
                                          <p:val>
                                            <p:strVal val="#ppt_x"/>
                                          </p:val>
                                        </p:tav>
                                      </p:tavLst>
                                    </p:anim>
                                    <p:anim calcmode="lin" valueType="num">
                                      <p:cBhvr additive="base">
                                        <p:cTn id="28"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34"/>
                                        </p:tgtEl>
                                        <p:attrNameLst>
                                          <p:attrName>style.visibility</p:attrName>
                                        </p:attrNameLst>
                                      </p:cBhvr>
                                      <p:to>
                                        <p:strVal val="visible"/>
                                      </p:to>
                                    </p:set>
                                    <p:anim calcmode="lin" valueType="num">
                                      <p:cBhvr additive="base">
                                        <p:cTn id="33" dur="500" fill="hold"/>
                                        <p:tgtEl>
                                          <p:spTgt spid="17434"/>
                                        </p:tgtEl>
                                        <p:attrNameLst>
                                          <p:attrName>ppt_x</p:attrName>
                                        </p:attrNameLst>
                                      </p:cBhvr>
                                      <p:tavLst>
                                        <p:tav tm="0">
                                          <p:val>
                                            <p:strVal val="#ppt_x"/>
                                          </p:val>
                                        </p:tav>
                                        <p:tav tm="100000">
                                          <p:val>
                                            <p:strVal val="#ppt_x"/>
                                          </p:val>
                                        </p:tav>
                                      </p:tavLst>
                                    </p:anim>
                                    <p:anim calcmode="lin" valueType="num">
                                      <p:cBhvr additive="base">
                                        <p:cTn id="34" dur="500" fill="hold"/>
                                        <p:tgtEl>
                                          <p:spTgt spid="1743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420"/>
                                        </p:tgtEl>
                                        <p:attrNameLst>
                                          <p:attrName>style.visibility</p:attrName>
                                        </p:attrNameLst>
                                      </p:cBhvr>
                                      <p:to>
                                        <p:strVal val="visible"/>
                                      </p:to>
                                    </p:set>
                                    <p:anim calcmode="lin" valueType="num">
                                      <p:cBhvr additive="base">
                                        <p:cTn id="39" dur="500" fill="hold"/>
                                        <p:tgtEl>
                                          <p:spTgt spid="17420"/>
                                        </p:tgtEl>
                                        <p:attrNameLst>
                                          <p:attrName>ppt_x</p:attrName>
                                        </p:attrNameLst>
                                      </p:cBhvr>
                                      <p:tavLst>
                                        <p:tav tm="0">
                                          <p:val>
                                            <p:strVal val="#ppt_x"/>
                                          </p:val>
                                        </p:tav>
                                        <p:tav tm="100000">
                                          <p:val>
                                            <p:strVal val="#ppt_x"/>
                                          </p:val>
                                        </p:tav>
                                      </p:tavLst>
                                    </p:anim>
                                    <p:anim calcmode="lin" valueType="num">
                                      <p:cBhvr additive="base">
                                        <p:cTn id="40" dur="500" fill="hold"/>
                                        <p:tgtEl>
                                          <p:spTgt spid="174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419"/>
                                        </p:tgtEl>
                                        <p:attrNameLst>
                                          <p:attrName>style.visibility</p:attrName>
                                        </p:attrNameLst>
                                      </p:cBhvr>
                                      <p:to>
                                        <p:strVal val="visible"/>
                                      </p:to>
                                    </p:set>
                                    <p:anim calcmode="lin" valueType="num">
                                      <p:cBhvr additive="base">
                                        <p:cTn id="43" dur="500" fill="hold"/>
                                        <p:tgtEl>
                                          <p:spTgt spid="17419"/>
                                        </p:tgtEl>
                                        <p:attrNameLst>
                                          <p:attrName>ppt_x</p:attrName>
                                        </p:attrNameLst>
                                      </p:cBhvr>
                                      <p:tavLst>
                                        <p:tav tm="0">
                                          <p:val>
                                            <p:strVal val="#ppt_x"/>
                                          </p:val>
                                        </p:tav>
                                        <p:tav tm="100000">
                                          <p:val>
                                            <p:strVal val="#ppt_x"/>
                                          </p:val>
                                        </p:tav>
                                      </p:tavLst>
                                    </p:anim>
                                    <p:anim calcmode="lin" valueType="num">
                                      <p:cBhvr additive="base">
                                        <p:cTn id="44" dur="500" fill="hold"/>
                                        <p:tgtEl>
                                          <p:spTgt spid="174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417"/>
                                        </p:tgtEl>
                                        <p:attrNameLst>
                                          <p:attrName>style.visibility</p:attrName>
                                        </p:attrNameLst>
                                      </p:cBhvr>
                                      <p:to>
                                        <p:strVal val="visible"/>
                                      </p:to>
                                    </p:set>
                                    <p:anim calcmode="lin" valueType="num">
                                      <p:cBhvr additive="base">
                                        <p:cTn id="47" dur="500" fill="hold"/>
                                        <p:tgtEl>
                                          <p:spTgt spid="17417"/>
                                        </p:tgtEl>
                                        <p:attrNameLst>
                                          <p:attrName>ppt_x</p:attrName>
                                        </p:attrNameLst>
                                      </p:cBhvr>
                                      <p:tavLst>
                                        <p:tav tm="0">
                                          <p:val>
                                            <p:strVal val="#ppt_x"/>
                                          </p:val>
                                        </p:tav>
                                        <p:tav tm="100000">
                                          <p:val>
                                            <p:strVal val="#ppt_x"/>
                                          </p:val>
                                        </p:tav>
                                      </p:tavLst>
                                    </p:anim>
                                    <p:anim calcmode="lin" valueType="num">
                                      <p:cBhvr additive="base">
                                        <p:cTn id="48" dur="500" fill="hold"/>
                                        <p:tgtEl>
                                          <p:spTgt spid="174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418"/>
                                        </p:tgtEl>
                                        <p:attrNameLst>
                                          <p:attrName>style.visibility</p:attrName>
                                        </p:attrNameLst>
                                      </p:cBhvr>
                                      <p:to>
                                        <p:strVal val="visible"/>
                                      </p:to>
                                    </p:set>
                                    <p:anim calcmode="lin" valueType="num">
                                      <p:cBhvr additive="base">
                                        <p:cTn id="51" dur="500" fill="hold"/>
                                        <p:tgtEl>
                                          <p:spTgt spid="17418"/>
                                        </p:tgtEl>
                                        <p:attrNameLst>
                                          <p:attrName>ppt_x</p:attrName>
                                        </p:attrNameLst>
                                      </p:cBhvr>
                                      <p:tavLst>
                                        <p:tav tm="0">
                                          <p:val>
                                            <p:strVal val="#ppt_x"/>
                                          </p:val>
                                        </p:tav>
                                        <p:tav tm="100000">
                                          <p:val>
                                            <p:strVal val="#ppt_x"/>
                                          </p:val>
                                        </p:tav>
                                      </p:tavLst>
                                    </p:anim>
                                    <p:anim calcmode="lin" valueType="num">
                                      <p:cBhvr additive="base">
                                        <p:cTn id="52" dur="500" fill="hold"/>
                                        <p:tgtEl>
                                          <p:spTgt spid="174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437"/>
                                        </p:tgtEl>
                                        <p:attrNameLst>
                                          <p:attrName>style.visibility</p:attrName>
                                        </p:attrNameLst>
                                      </p:cBhvr>
                                      <p:to>
                                        <p:strVal val="visible"/>
                                      </p:to>
                                    </p:set>
                                    <p:anim calcmode="lin" valueType="num">
                                      <p:cBhvr additive="base">
                                        <p:cTn id="55" dur="500" fill="hold"/>
                                        <p:tgtEl>
                                          <p:spTgt spid="17437"/>
                                        </p:tgtEl>
                                        <p:attrNameLst>
                                          <p:attrName>ppt_x</p:attrName>
                                        </p:attrNameLst>
                                      </p:cBhvr>
                                      <p:tavLst>
                                        <p:tav tm="0">
                                          <p:val>
                                            <p:strVal val="#ppt_x"/>
                                          </p:val>
                                        </p:tav>
                                        <p:tav tm="100000">
                                          <p:val>
                                            <p:strVal val="#ppt_x"/>
                                          </p:val>
                                        </p:tav>
                                      </p:tavLst>
                                    </p:anim>
                                    <p:anim calcmode="lin" valueType="num">
                                      <p:cBhvr additive="base">
                                        <p:cTn id="56" dur="500" fill="hold"/>
                                        <p:tgtEl>
                                          <p:spTgt spid="1743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431"/>
                                        </p:tgtEl>
                                        <p:attrNameLst>
                                          <p:attrName>style.visibility</p:attrName>
                                        </p:attrNameLst>
                                      </p:cBhvr>
                                      <p:to>
                                        <p:strVal val="visible"/>
                                      </p:to>
                                    </p:set>
                                    <p:anim calcmode="lin" valueType="num">
                                      <p:cBhvr additive="base">
                                        <p:cTn id="59" dur="500" fill="hold"/>
                                        <p:tgtEl>
                                          <p:spTgt spid="17431"/>
                                        </p:tgtEl>
                                        <p:attrNameLst>
                                          <p:attrName>ppt_x</p:attrName>
                                        </p:attrNameLst>
                                      </p:cBhvr>
                                      <p:tavLst>
                                        <p:tav tm="0">
                                          <p:val>
                                            <p:strVal val="#ppt_x"/>
                                          </p:val>
                                        </p:tav>
                                        <p:tav tm="100000">
                                          <p:val>
                                            <p:strVal val="#ppt_x"/>
                                          </p:val>
                                        </p:tav>
                                      </p:tavLst>
                                    </p:anim>
                                    <p:anim calcmode="lin" valueType="num">
                                      <p:cBhvr additive="base">
                                        <p:cTn id="60" dur="500" fill="hold"/>
                                        <p:tgtEl>
                                          <p:spTgt spid="174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432"/>
                                        </p:tgtEl>
                                        <p:attrNameLst>
                                          <p:attrName>style.visibility</p:attrName>
                                        </p:attrNameLst>
                                      </p:cBhvr>
                                      <p:to>
                                        <p:strVal val="visible"/>
                                      </p:to>
                                    </p:set>
                                    <p:anim calcmode="lin" valueType="num">
                                      <p:cBhvr additive="base">
                                        <p:cTn id="63" dur="500" fill="hold"/>
                                        <p:tgtEl>
                                          <p:spTgt spid="17432"/>
                                        </p:tgtEl>
                                        <p:attrNameLst>
                                          <p:attrName>ppt_x</p:attrName>
                                        </p:attrNameLst>
                                      </p:cBhvr>
                                      <p:tavLst>
                                        <p:tav tm="0">
                                          <p:val>
                                            <p:strVal val="#ppt_x"/>
                                          </p:val>
                                        </p:tav>
                                        <p:tav tm="100000">
                                          <p:val>
                                            <p:strVal val="#ppt_x"/>
                                          </p:val>
                                        </p:tav>
                                      </p:tavLst>
                                    </p:anim>
                                    <p:anim calcmode="lin" valueType="num">
                                      <p:cBhvr additive="base">
                                        <p:cTn id="64" dur="500" fill="hold"/>
                                        <p:tgtEl>
                                          <p:spTgt spid="174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436"/>
                                        </p:tgtEl>
                                        <p:attrNameLst>
                                          <p:attrName>style.visibility</p:attrName>
                                        </p:attrNameLst>
                                      </p:cBhvr>
                                      <p:to>
                                        <p:strVal val="visible"/>
                                      </p:to>
                                    </p:set>
                                    <p:anim calcmode="lin" valueType="num">
                                      <p:cBhvr additive="base">
                                        <p:cTn id="67" dur="500" fill="hold"/>
                                        <p:tgtEl>
                                          <p:spTgt spid="17436"/>
                                        </p:tgtEl>
                                        <p:attrNameLst>
                                          <p:attrName>ppt_x</p:attrName>
                                        </p:attrNameLst>
                                      </p:cBhvr>
                                      <p:tavLst>
                                        <p:tav tm="0">
                                          <p:val>
                                            <p:strVal val="#ppt_x"/>
                                          </p:val>
                                        </p:tav>
                                        <p:tav tm="100000">
                                          <p:val>
                                            <p:strVal val="#ppt_x"/>
                                          </p:val>
                                        </p:tav>
                                      </p:tavLst>
                                    </p:anim>
                                    <p:anim calcmode="lin" valueType="num">
                                      <p:cBhvr additive="base">
                                        <p:cTn id="68" dur="500" fill="hold"/>
                                        <p:tgtEl>
                                          <p:spTgt spid="1743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435"/>
                                        </p:tgtEl>
                                        <p:attrNameLst>
                                          <p:attrName>style.visibility</p:attrName>
                                        </p:attrNameLst>
                                      </p:cBhvr>
                                      <p:to>
                                        <p:strVal val="visible"/>
                                      </p:to>
                                    </p:set>
                                    <p:anim calcmode="lin" valueType="num">
                                      <p:cBhvr additive="base">
                                        <p:cTn id="71" dur="500" fill="hold"/>
                                        <p:tgtEl>
                                          <p:spTgt spid="17435"/>
                                        </p:tgtEl>
                                        <p:attrNameLst>
                                          <p:attrName>ppt_x</p:attrName>
                                        </p:attrNameLst>
                                      </p:cBhvr>
                                      <p:tavLst>
                                        <p:tav tm="0">
                                          <p:val>
                                            <p:strVal val="#ppt_x"/>
                                          </p:val>
                                        </p:tav>
                                        <p:tav tm="100000">
                                          <p:val>
                                            <p:strVal val="#ppt_x"/>
                                          </p:val>
                                        </p:tav>
                                      </p:tavLst>
                                    </p:anim>
                                    <p:anim calcmode="lin" valueType="num">
                                      <p:cBhvr additive="base">
                                        <p:cTn id="72" dur="500" fill="hold"/>
                                        <p:tgtEl>
                                          <p:spTgt spid="1743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433"/>
                                        </p:tgtEl>
                                        <p:attrNameLst>
                                          <p:attrName>style.visibility</p:attrName>
                                        </p:attrNameLst>
                                      </p:cBhvr>
                                      <p:to>
                                        <p:strVal val="visible"/>
                                      </p:to>
                                    </p:set>
                                    <p:anim calcmode="lin" valueType="num">
                                      <p:cBhvr additive="base">
                                        <p:cTn id="75" dur="500" fill="hold"/>
                                        <p:tgtEl>
                                          <p:spTgt spid="17433"/>
                                        </p:tgtEl>
                                        <p:attrNameLst>
                                          <p:attrName>ppt_x</p:attrName>
                                        </p:attrNameLst>
                                      </p:cBhvr>
                                      <p:tavLst>
                                        <p:tav tm="0">
                                          <p:val>
                                            <p:strVal val="#ppt_x"/>
                                          </p:val>
                                        </p:tav>
                                        <p:tav tm="100000">
                                          <p:val>
                                            <p:strVal val="#ppt_x"/>
                                          </p:val>
                                        </p:tav>
                                      </p:tavLst>
                                    </p:anim>
                                    <p:anim calcmode="lin" valueType="num">
                                      <p:cBhvr additive="base">
                                        <p:cTn id="76" dur="500" fill="hold"/>
                                        <p:tgtEl>
                                          <p:spTgt spid="17433"/>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7421"/>
                                        </p:tgtEl>
                                        <p:attrNameLst>
                                          <p:attrName>style.visibility</p:attrName>
                                        </p:attrNameLst>
                                      </p:cBhvr>
                                      <p:to>
                                        <p:strVal val="visible"/>
                                      </p:to>
                                    </p:set>
                                    <p:anim calcmode="lin" valueType="num">
                                      <p:cBhvr additive="base">
                                        <p:cTn id="81" dur="500" fill="hold"/>
                                        <p:tgtEl>
                                          <p:spTgt spid="17421"/>
                                        </p:tgtEl>
                                        <p:attrNameLst>
                                          <p:attrName>ppt_x</p:attrName>
                                        </p:attrNameLst>
                                      </p:cBhvr>
                                      <p:tavLst>
                                        <p:tav tm="0">
                                          <p:val>
                                            <p:strVal val="#ppt_x"/>
                                          </p:val>
                                        </p:tav>
                                        <p:tav tm="100000">
                                          <p:val>
                                            <p:strVal val="#ppt_x"/>
                                          </p:val>
                                        </p:tav>
                                      </p:tavLst>
                                    </p:anim>
                                    <p:anim calcmode="lin" valueType="num">
                                      <p:cBhvr additive="base">
                                        <p:cTn id="82" dur="500" fill="hold"/>
                                        <p:tgtEl>
                                          <p:spTgt spid="1742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7422"/>
                                        </p:tgtEl>
                                        <p:attrNameLst>
                                          <p:attrName>style.visibility</p:attrName>
                                        </p:attrNameLst>
                                      </p:cBhvr>
                                      <p:to>
                                        <p:strVal val="visible"/>
                                      </p:to>
                                    </p:set>
                                    <p:anim calcmode="lin" valueType="num">
                                      <p:cBhvr additive="base">
                                        <p:cTn id="85" dur="500" fill="hold"/>
                                        <p:tgtEl>
                                          <p:spTgt spid="17422"/>
                                        </p:tgtEl>
                                        <p:attrNameLst>
                                          <p:attrName>ppt_x</p:attrName>
                                        </p:attrNameLst>
                                      </p:cBhvr>
                                      <p:tavLst>
                                        <p:tav tm="0">
                                          <p:val>
                                            <p:strVal val="#ppt_x"/>
                                          </p:val>
                                        </p:tav>
                                        <p:tav tm="100000">
                                          <p:val>
                                            <p:strVal val="#ppt_x"/>
                                          </p:val>
                                        </p:tav>
                                      </p:tavLst>
                                    </p:anim>
                                    <p:anim calcmode="lin" valueType="num">
                                      <p:cBhvr additive="base">
                                        <p:cTn id="86" dur="500" fill="hold"/>
                                        <p:tgtEl>
                                          <p:spTgt spid="1742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423"/>
                                        </p:tgtEl>
                                        <p:attrNameLst>
                                          <p:attrName>style.visibility</p:attrName>
                                        </p:attrNameLst>
                                      </p:cBhvr>
                                      <p:to>
                                        <p:strVal val="visible"/>
                                      </p:to>
                                    </p:set>
                                    <p:anim calcmode="lin" valueType="num">
                                      <p:cBhvr additive="base">
                                        <p:cTn id="91" dur="500" fill="hold"/>
                                        <p:tgtEl>
                                          <p:spTgt spid="17423"/>
                                        </p:tgtEl>
                                        <p:attrNameLst>
                                          <p:attrName>ppt_x</p:attrName>
                                        </p:attrNameLst>
                                      </p:cBhvr>
                                      <p:tavLst>
                                        <p:tav tm="0">
                                          <p:val>
                                            <p:strVal val="#ppt_x"/>
                                          </p:val>
                                        </p:tav>
                                        <p:tav tm="100000">
                                          <p:val>
                                            <p:strVal val="#ppt_x"/>
                                          </p:val>
                                        </p:tav>
                                      </p:tavLst>
                                    </p:anim>
                                    <p:anim calcmode="lin" valueType="num">
                                      <p:cBhvr additive="base">
                                        <p:cTn id="92" dur="500" fill="hold"/>
                                        <p:tgtEl>
                                          <p:spTgt spid="1742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424"/>
                                        </p:tgtEl>
                                        <p:attrNameLst>
                                          <p:attrName>style.visibility</p:attrName>
                                        </p:attrNameLst>
                                      </p:cBhvr>
                                      <p:to>
                                        <p:strVal val="visible"/>
                                      </p:to>
                                    </p:set>
                                    <p:anim calcmode="lin" valueType="num">
                                      <p:cBhvr additive="base">
                                        <p:cTn id="95" dur="500" fill="hold"/>
                                        <p:tgtEl>
                                          <p:spTgt spid="17424"/>
                                        </p:tgtEl>
                                        <p:attrNameLst>
                                          <p:attrName>ppt_x</p:attrName>
                                        </p:attrNameLst>
                                      </p:cBhvr>
                                      <p:tavLst>
                                        <p:tav tm="0">
                                          <p:val>
                                            <p:strVal val="#ppt_x"/>
                                          </p:val>
                                        </p:tav>
                                        <p:tav tm="100000">
                                          <p:val>
                                            <p:strVal val="#ppt_x"/>
                                          </p:val>
                                        </p:tav>
                                      </p:tavLst>
                                    </p:anim>
                                    <p:anim calcmode="lin" valueType="num">
                                      <p:cBhvr additive="base">
                                        <p:cTn id="96" dur="500" fill="hold"/>
                                        <p:tgtEl>
                                          <p:spTgt spid="17424"/>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7427"/>
                                        </p:tgtEl>
                                        <p:attrNameLst>
                                          <p:attrName>style.visibility</p:attrName>
                                        </p:attrNameLst>
                                      </p:cBhvr>
                                      <p:to>
                                        <p:strVal val="visible"/>
                                      </p:to>
                                    </p:set>
                                    <p:anim calcmode="lin" valueType="num">
                                      <p:cBhvr additive="base">
                                        <p:cTn id="101" dur="500" fill="hold"/>
                                        <p:tgtEl>
                                          <p:spTgt spid="17427"/>
                                        </p:tgtEl>
                                        <p:attrNameLst>
                                          <p:attrName>ppt_x</p:attrName>
                                        </p:attrNameLst>
                                      </p:cBhvr>
                                      <p:tavLst>
                                        <p:tav tm="0">
                                          <p:val>
                                            <p:strVal val="#ppt_x"/>
                                          </p:val>
                                        </p:tav>
                                        <p:tav tm="100000">
                                          <p:val>
                                            <p:strVal val="#ppt_x"/>
                                          </p:val>
                                        </p:tav>
                                      </p:tavLst>
                                    </p:anim>
                                    <p:anim calcmode="lin" valueType="num">
                                      <p:cBhvr additive="base">
                                        <p:cTn id="102" dur="500" fill="hold"/>
                                        <p:tgtEl>
                                          <p:spTgt spid="17427"/>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7425"/>
                                        </p:tgtEl>
                                        <p:attrNameLst>
                                          <p:attrName>style.visibility</p:attrName>
                                        </p:attrNameLst>
                                      </p:cBhvr>
                                      <p:to>
                                        <p:strVal val="visible"/>
                                      </p:to>
                                    </p:set>
                                    <p:anim calcmode="lin" valueType="num">
                                      <p:cBhvr additive="base">
                                        <p:cTn id="107" dur="500" fill="hold"/>
                                        <p:tgtEl>
                                          <p:spTgt spid="17425"/>
                                        </p:tgtEl>
                                        <p:attrNameLst>
                                          <p:attrName>ppt_x</p:attrName>
                                        </p:attrNameLst>
                                      </p:cBhvr>
                                      <p:tavLst>
                                        <p:tav tm="0">
                                          <p:val>
                                            <p:strVal val="#ppt_x"/>
                                          </p:val>
                                        </p:tav>
                                        <p:tav tm="100000">
                                          <p:val>
                                            <p:strVal val="#ppt_x"/>
                                          </p:val>
                                        </p:tav>
                                      </p:tavLst>
                                    </p:anim>
                                    <p:anim calcmode="lin" valueType="num">
                                      <p:cBhvr additive="base">
                                        <p:cTn id="108" dur="500" fill="hold"/>
                                        <p:tgtEl>
                                          <p:spTgt spid="17425"/>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7426"/>
                                        </p:tgtEl>
                                        <p:attrNameLst>
                                          <p:attrName>style.visibility</p:attrName>
                                        </p:attrNameLst>
                                      </p:cBhvr>
                                      <p:to>
                                        <p:strVal val="visible"/>
                                      </p:to>
                                    </p:set>
                                    <p:anim calcmode="lin" valueType="num">
                                      <p:cBhvr additive="base">
                                        <p:cTn id="113" dur="500" fill="hold"/>
                                        <p:tgtEl>
                                          <p:spTgt spid="17426"/>
                                        </p:tgtEl>
                                        <p:attrNameLst>
                                          <p:attrName>ppt_x</p:attrName>
                                        </p:attrNameLst>
                                      </p:cBhvr>
                                      <p:tavLst>
                                        <p:tav tm="0">
                                          <p:val>
                                            <p:strVal val="#ppt_x"/>
                                          </p:val>
                                        </p:tav>
                                        <p:tav tm="100000">
                                          <p:val>
                                            <p:strVal val="#ppt_x"/>
                                          </p:val>
                                        </p:tav>
                                      </p:tavLst>
                                    </p:anim>
                                    <p:anim calcmode="lin" valueType="num">
                                      <p:cBhvr additive="base">
                                        <p:cTn id="114" dur="500" fill="hold"/>
                                        <p:tgtEl>
                                          <p:spTgt spid="17426"/>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7428"/>
                                        </p:tgtEl>
                                        <p:attrNameLst>
                                          <p:attrName>style.visibility</p:attrName>
                                        </p:attrNameLst>
                                      </p:cBhvr>
                                      <p:to>
                                        <p:strVal val="visible"/>
                                      </p:to>
                                    </p:set>
                                    <p:anim calcmode="lin" valueType="num">
                                      <p:cBhvr additive="base">
                                        <p:cTn id="119" dur="500" fill="hold"/>
                                        <p:tgtEl>
                                          <p:spTgt spid="17428"/>
                                        </p:tgtEl>
                                        <p:attrNameLst>
                                          <p:attrName>ppt_x</p:attrName>
                                        </p:attrNameLst>
                                      </p:cBhvr>
                                      <p:tavLst>
                                        <p:tav tm="0">
                                          <p:val>
                                            <p:strVal val="#ppt_x"/>
                                          </p:val>
                                        </p:tav>
                                        <p:tav tm="100000">
                                          <p:val>
                                            <p:strVal val="#ppt_x"/>
                                          </p:val>
                                        </p:tav>
                                      </p:tavLst>
                                    </p:anim>
                                    <p:anim calcmode="lin" valueType="num">
                                      <p:cBhvr additive="base">
                                        <p:cTn id="120" dur="500" fill="hold"/>
                                        <p:tgtEl>
                                          <p:spTgt spid="17428"/>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7429"/>
                                        </p:tgtEl>
                                        <p:attrNameLst>
                                          <p:attrName>style.visibility</p:attrName>
                                        </p:attrNameLst>
                                      </p:cBhvr>
                                      <p:to>
                                        <p:strVal val="visible"/>
                                      </p:to>
                                    </p:set>
                                    <p:anim calcmode="lin" valueType="num">
                                      <p:cBhvr additive="base">
                                        <p:cTn id="125" dur="500" fill="hold"/>
                                        <p:tgtEl>
                                          <p:spTgt spid="17429"/>
                                        </p:tgtEl>
                                        <p:attrNameLst>
                                          <p:attrName>ppt_x</p:attrName>
                                        </p:attrNameLst>
                                      </p:cBhvr>
                                      <p:tavLst>
                                        <p:tav tm="0">
                                          <p:val>
                                            <p:strVal val="#ppt_x"/>
                                          </p:val>
                                        </p:tav>
                                        <p:tav tm="100000">
                                          <p:val>
                                            <p:strVal val="#ppt_x"/>
                                          </p:val>
                                        </p:tav>
                                      </p:tavLst>
                                    </p:anim>
                                    <p:anim calcmode="lin" valueType="num">
                                      <p:cBhvr additive="base">
                                        <p:cTn id="126" dur="500" fill="hold"/>
                                        <p:tgtEl>
                                          <p:spTgt spid="174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P spid="17413" grpId="0" autoUpdateAnimBg="0"/>
      <p:bldP spid="17414" grpId="0" autoUpdateAnimBg="0"/>
      <p:bldP spid="17415" grpId="0" autoUpdateAnimBg="0"/>
      <p:bldP spid="17416" grpId="0" autoUpdateAnimBg="0"/>
      <p:bldP spid="17417" grpId="0" animBg="1"/>
      <p:bldP spid="17418" grpId="0" animBg="1"/>
      <p:bldP spid="17419" grpId="0" autoUpdateAnimBg="0"/>
      <p:bldP spid="17420" grpId="0" autoUpdateAnimBg="0"/>
      <p:bldP spid="17421" grpId="0" autoUpdateAnimBg="0"/>
      <p:bldP spid="17422" grpId="0" autoUpdateAnimBg="0"/>
      <p:bldP spid="17423" grpId="0" autoUpdateAnimBg="0"/>
      <p:bldP spid="17424" grpId="0" autoUpdateAnimBg="0"/>
      <p:bldP spid="17425" grpId="0" autoUpdateAnimBg="0"/>
      <p:bldP spid="17426" grpId="0" autoUpdateAnimBg="0"/>
      <p:bldP spid="17427" grpId="0" autoUpdateAnimBg="0"/>
      <p:bldP spid="17428" grpId="0" autoUpdateAnimBg="0"/>
      <p:bldP spid="17429" grpId="0" animBg="1"/>
      <p:bldP spid="17431" grpId="0" autoUpdateAnimBg="0"/>
      <p:bldP spid="17432" grpId="0" autoUpdateAnimBg="0"/>
      <p:bldP spid="17433" grpId="0" autoUpdateAnimBg="0"/>
      <p:bldP spid="17434" grpId="0" autoUpdateAnimBg="0"/>
      <p:bldP spid="17435" grpId="0" autoUpdateAnimBg="0"/>
      <p:bldP spid="17436" grpId="0" autoUpdateAnimBg="0"/>
      <p:bldP spid="1743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4" name="Text Box 2"/>
          <p:cNvSpPr txBox="1">
            <a:spLocks noChangeArrowheads="1"/>
          </p:cNvSpPr>
          <p:nvPr/>
        </p:nvSpPr>
        <p:spPr bwMode="auto">
          <a:xfrm>
            <a:off x="539750" y="900013"/>
            <a:ext cx="4103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（五）零价法：</a:t>
            </a:r>
          </a:p>
        </p:txBody>
      </p:sp>
      <p:sp>
        <p:nvSpPr>
          <p:cNvPr id="18435" name="Text Box 3"/>
          <p:cNvSpPr txBox="1">
            <a:spLocks noChangeArrowheads="1"/>
          </p:cNvSpPr>
          <p:nvPr/>
        </p:nvSpPr>
        <p:spPr bwMode="auto">
          <a:xfrm>
            <a:off x="755650" y="1763613"/>
            <a:ext cx="77041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适用对象：用常规法无法确定化合物中</a:t>
            </a:r>
            <a:r>
              <a:rPr lang="zh-CN" altLang="zh-CN" sz="4000" b="1">
                <a:latin typeface="Arial" pitchFamily="34" charset="0"/>
                <a:ea typeface="华文行楷" pitchFamily="2" charset="-122"/>
              </a:rPr>
              <a:t>整数化合价</a:t>
            </a:r>
          </a:p>
        </p:txBody>
      </p:sp>
      <p:sp>
        <p:nvSpPr>
          <p:cNvPr id="18436" name="Text Box 4"/>
          <p:cNvSpPr txBox="1">
            <a:spLocks noChangeArrowheads="1"/>
          </p:cNvSpPr>
          <p:nvPr/>
        </p:nvSpPr>
        <p:spPr bwMode="auto">
          <a:xfrm>
            <a:off x="468313" y="3490813"/>
            <a:ext cx="835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方法：</a:t>
            </a:r>
            <a:r>
              <a:rPr lang="zh-CN" altLang="zh-CN" sz="4000" b="1">
                <a:solidFill>
                  <a:srgbClr val="FF0000"/>
                </a:solidFill>
                <a:latin typeface="Arial" pitchFamily="34" charset="0"/>
                <a:ea typeface="华文行楷" pitchFamily="2" charset="-122"/>
              </a:rPr>
              <a:t>令</a:t>
            </a:r>
            <a:r>
              <a:rPr lang="zh-CN" altLang="zh-CN" sz="4000" b="1">
                <a:latin typeface="Arial" pitchFamily="34" charset="0"/>
              </a:rPr>
              <a:t>无法用</a:t>
            </a:r>
            <a:r>
              <a:rPr lang="zh-CN" altLang="zh-CN" sz="4000" b="1">
                <a:latin typeface="Arial" pitchFamily="34" charset="0"/>
                <a:ea typeface="华文新魏" pitchFamily="2" charset="-122"/>
              </a:rPr>
              <a:t>常规法</a:t>
            </a:r>
            <a:r>
              <a:rPr lang="zh-CN" altLang="zh-CN" sz="4000" b="1">
                <a:latin typeface="Arial" pitchFamily="34" charset="0"/>
              </a:rPr>
              <a:t>确定化合价的物质中</a:t>
            </a:r>
            <a:r>
              <a:rPr lang="zh-CN" altLang="zh-CN" sz="4000" b="1">
                <a:solidFill>
                  <a:srgbClr val="FF0000"/>
                </a:solidFill>
                <a:latin typeface="Arial" pitchFamily="34" charset="0"/>
                <a:ea typeface="华文行楷" pitchFamily="2" charset="-122"/>
              </a:rPr>
              <a:t>各元素均为零价</a:t>
            </a:r>
            <a:r>
              <a:rPr lang="zh-CN" altLang="zh-CN" sz="4000" b="1">
                <a:latin typeface="Arial" pitchFamily="34" charset="0"/>
              </a:rPr>
              <a:t>，然后利用</a:t>
            </a:r>
            <a:r>
              <a:rPr lang="zh-CN" altLang="zh-CN" sz="4000" b="1">
                <a:solidFill>
                  <a:srgbClr val="FF0000"/>
                </a:solidFill>
                <a:latin typeface="Arial" pitchFamily="34" charset="0"/>
                <a:ea typeface="华文行楷" pitchFamily="2" charset="-122"/>
              </a:rPr>
              <a:t>整体法计算出化合价总升、降值</a:t>
            </a:r>
            <a:r>
              <a:rPr lang="zh-CN" altLang="zh-CN" sz="4000" b="1">
                <a:latin typeface="Arial" pitchFamily="34" charset="0"/>
              </a:rPr>
              <a:t>，进行配平，在</a:t>
            </a:r>
            <a:r>
              <a:rPr lang="zh-CN" altLang="zh-CN" sz="4000" b="1">
                <a:latin typeface="Arial" pitchFamily="34" charset="0"/>
                <a:ea typeface="华文新魏" pitchFamily="2" charset="-122"/>
              </a:rPr>
              <a:t>观察配平</a:t>
            </a:r>
            <a:r>
              <a:rPr lang="zh-CN" altLang="zh-CN" sz="4000" b="1">
                <a:latin typeface="Arial" pitchFamily="34" charset="0"/>
              </a:rPr>
              <a:t>其他物质的系数。</a:t>
            </a:r>
          </a:p>
        </p:txBody>
      </p:sp>
    </p:spTree>
    <p:extLst>
      <p:ext uri="{BB962C8B-B14F-4D97-AF65-F5344CB8AC3E}">
        <p14:creationId xmlns:p14="http://schemas.microsoft.com/office/powerpoint/2010/main" val="35469246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9" name="Text Box 3"/>
          <p:cNvSpPr txBox="1">
            <a:spLocks noChangeArrowheads="1"/>
          </p:cNvSpPr>
          <p:nvPr/>
        </p:nvSpPr>
        <p:spPr bwMode="auto">
          <a:xfrm>
            <a:off x="468313" y="1196975"/>
            <a:ext cx="813593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a:t>
            </a:r>
            <a:r>
              <a:rPr lang="zh-CN" altLang="zh-CN" sz="3600" b="1" baseline="-25000">
                <a:latin typeface="Arial" pitchFamily="34" charset="0"/>
              </a:rPr>
              <a:t>2</a:t>
            </a:r>
            <a:r>
              <a:rPr lang="zh-CN" altLang="zh-CN" sz="3600" b="1">
                <a:latin typeface="Arial" pitchFamily="34" charset="0"/>
              </a:rPr>
              <a:t>S</a:t>
            </a:r>
            <a:r>
              <a:rPr lang="zh-CN" altLang="zh-CN" sz="3600" b="1" baseline="-25000">
                <a:latin typeface="Arial" pitchFamily="34" charset="0"/>
              </a:rPr>
              <a:t>x</a:t>
            </a:r>
            <a:r>
              <a:rPr lang="zh-CN" altLang="zh-CN" sz="3600" b="1">
                <a:latin typeface="Arial" pitchFamily="34" charset="0"/>
              </a:rPr>
              <a:t> +           NaClO +          NaOH —</a:t>
            </a:r>
          </a:p>
          <a:p>
            <a:pPr>
              <a:spcBef>
                <a:spcPct val="50000"/>
              </a:spcBef>
            </a:pPr>
            <a:r>
              <a:rPr lang="zh-CN" altLang="zh-CN" sz="3600" b="1">
                <a:latin typeface="Arial" pitchFamily="34" charset="0"/>
              </a:rPr>
              <a:t>    Na</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r>
              <a:rPr lang="zh-CN" altLang="zh-CN" sz="3600" b="1">
                <a:latin typeface="Arial" pitchFamily="34" charset="0"/>
              </a:rPr>
              <a:t> +           NaCl +          H</a:t>
            </a:r>
            <a:r>
              <a:rPr lang="zh-CN" altLang="zh-CN" sz="3600" b="1" baseline="-25000">
                <a:latin typeface="Arial" pitchFamily="34" charset="0"/>
              </a:rPr>
              <a:t>2</a:t>
            </a:r>
            <a:r>
              <a:rPr lang="zh-CN" altLang="zh-CN" sz="3600" b="1">
                <a:latin typeface="Arial" pitchFamily="34" charset="0"/>
              </a:rPr>
              <a:t>O   </a:t>
            </a:r>
          </a:p>
        </p:txBody>
      </p:sp>
      <p:sp>
        <p:nvSpPr>
          <p:cNvPr id="19460" name="Text Box 4"/>
          <p:cNvSpPr txBox="1">
            <a:spLocks noChangeArrowheads="1"/>
          </p:cNvSpPr>
          <p:nvPr/>
        </p:nvSpPr>
        <p:spPr bwMode="auto">
          <a:xfrm>
            <a:off x="539750" y="90805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9461" name="Text Box 5"/>
          <p:cNvSpPr txBox="1">
            <a:spLocks noChangeArrowheads="1"/>
          </p:cNvSpPr>
          <p:nvPr/>
        </p:nvSpPr>
        <p:spPr bwMode="auto">
          <a:xfrm>
            <a:off x="1258888" y="90805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19462" name="Text Box 6"/>
          <p:cNvSpPr txBox="1">
            <a:spLocks noChangeArrowheads="1"/>
          </p:cNvSpPr>
          <p:nvPr/>
        </p:nvSpPr>
        <p:spPr bwMode="auto">
          <a:xfrm>
            <a:off x="3995738" y="908050"/>
            <a:ext cx="792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9463" name="Text Box 7"/>
          <p:cNvSpPr txBox="1">
            <a:spLocks noChangeArrowheads="1"/>
          </p:cNvSpPr>
          <p:nvPr/>
        </p:nvSpPr>
        <p:spPr bwMode="auto">
          <a:xfrm>
            <a:off x="5003800" y="1773238"/>
            <a:ext cx="576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9464" name="Text Box 8"/>
          <p:cNvSpPr txBox="1">
            <a:spLocks noChangeArrowheads="1"/>
          </p:cNvSpPr>
          <p:nvPr/>
        </p:nvSpPr>
        <p:spPr bwMode="auto">
          <a:xfrm>
            <a:off x="1187450" y="1773238"/>
            <a:ext cx="792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9465" name="Text Box 9"/>
          <p:cNvSpPr txBox="1">
            <a:spLocks noChangeArrowheads="1"/>
          </p:cNvSpPr>
          <p:nvPr/>
        </p:nvSpPr>
        <p:spPr bwMode="auto">
          <a:xfrm>
            <a:off x="4427538" y="177323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19466" name="Text Box 10"/>
          <p:cNvSpPr txBox="1">
            <a:spLocks noChangeArrowheads="1"/>
          </p:cNvSpPr>
          <p:nvPr/>
        </p:nvSpPr>
        <p:spPr bwMode="auto">
          <a:xfrm>
            <a:off x="468313" y="32131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a:t>
            </a:r>
            <a:r>
              <a:rPr lang="zh-CN" altLang="zh-CN" sz="3600" b="1" baseline="-25000">
                <a:latin typeface="Arial" pitchFamily="34" charset="0"/>
              </a:rPr>
              <a:t>2</a:t>
            </a:r>
            <a:r>
              <a:rPr lang="zh-CN" altLang="zh-CN" sz="3600" b="1">
                <a:latin typeface="Arial" pitchFamily="34" charset="0"/>
              </a:rPr>
              <a:t>S</a:t>
            </a:r>
            <a:r>
              <a:rPr lang="zh-CN" altLang="zh-CN" sz="3600" b="1" baseline="-25000">
                <a:latin typeface="Arial" pitchFamily="34" charset="0"/>
              </a:rPr>
              <a:t>x</a:t>
            </a:r>
            <a:r>
              <a:rPr lang="zh-CN" altLang="zh-CN" sz="3600" b="1">
                <a:latin typeface="Arial" pitchFamily="34" charset="0"/>
              </a:rPr>
              <a:t>  </a:t>
            </a:r>
          </a:p>
        </p:txBody>
      </p:sp>
      <p:sp>
        <p:nvSpPr>
          <p:cNvPr id="19467" name="Text Box 11"/>
          <p:cNvSpPr txBox="1">
            <a:spLocks noChangeArrowheads="1"/>
          </p:cNvSpPr>
          <p:nvPr/>
        </p:nvSpPr>
        <p:spPr bwMode="auto">
          <a:xfrm>
            <a:off x="2124075" y="2852738"/>
            <a:ext cx="2303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 0</a:t>
            </a:r>
            <a:r>
              <a:rPr lang="zh-CN" altLang="zh-CN" sz="3600" b="1">
                <a:latin typeface="Arial" pitchFamily="34" charset="0"/>
                <a:cs typeface="Arial" pitchFamily="34" charset="0"/>
              </a:rPr>
              <a:t>→+1</a:t>
            </a:r>
          </a:p>
        </p:txBody>
      </p:sp>
      <p:sp>
        <p:nvSpPr>
          <p:cNvPr id="19468" name="Text Box 12"/>
          <p:cNvSpPr txBox="1">
            <a:spLocks noChangeArrowheads="1"/>
          </p:cNvSpPr>
          <p:nvPr/>
        </p:nvSpPr>
        <p:spPr bwMode="auto">
          <a:xfrm>
            <a:off x="2124075" y="364490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 0</a:t>
            </a:r>
            <a:r>
              <a:rPr lang="zh-CN" altLang="zh-CN" sz="3600" b="1">
                <a:latin typeface="Arial" pitchFamily="34" charset="0"/>
                <a:cs typeface="Arial" pitchFamily="34" charset="0"/>
              </a:rPr>
              <a:t>→+6</a:t>
            </a:r>
          </a:p>
        </p:txBody>
      </p:sp>
      <p:sp>
        <p:nvSpPr>
          <p:cNvPr id="19469" name="AutoShape 13"/>
          <p:cNvSpPr>
            <a:spLocks/>
          </p:cNvSpPr>
          <p:nvPr/>
        </p:nvSpPr>
        <p:spPr bwMode="auto">
          <a:xfrm>
            <a:off x="1979613" y="3141663"/>
            <a:ext cx="152400" cy="914400"/>
          </a:xfrm>
          <a:prstGeom prst="leftBrace">
            <a:avLst>
              <a:gd name="adj1" fmla="val 50000"/>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Text Box 14"/>
          <p:cNvSpPr txBox="1">
            <a:spLocks noChangeArrowheads="1"/>
          </p:cNvSpPr>
          <p:nvPr/>
        </p:nvSpPr>
        <p:spPr bwMode="auto">
          <a:xfrm>
            <a:off x="2124075" y="4508500"/>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Cl:+1</a:t>
            </a:r>
            <a:r>
              <a:rPr lang="zh-CN" altLang="zh-CN" sz="3600" b="1">
                <a:latin typeface="Arial" pitchFamily="34" charset="0"/>
                <a:cs typeface="Arial" pitchFamily="34" charset="0"/>
              </a:rPr>
              <a:t>→-1</a:t>
            </a:r>
          </a:p>
        </p:txBody>
      </p:sp>
      <p:sp>
        <p:nvSpPr>
          <p:cNvPr id="19471" name="Text Box 15"/>
          <p:cNvSpPr txBox="1">
            <a:spLocks noChangeArrowheads="1"/>
          </p:cNvSpPr>
          <p:nvPr/>
        </p:nvSpPr>
        <p:spPr bwMode="auto">
          <a:xfrm>
            <a:off x="395288" y="4508500"/>
            <a:ext cx="172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NaClO</a:t>
            </a:r>
          </a:p>
        </p:txBody>
      </p:sp>
      <p:sp>
        <p:nvSpPr>
          <p:cNvPr id="19472" name="Line 16"/>
          <p:cNvSpPr>
            <a:spLocks noChangeShapeType="1"/>
          </p:cNvSpPr>
          <p:nvPr/>
        </p:nvSpPr>
        <p:spPr bwMode="auto">
          <a:xfrm flipV="1">
            <a:off x="4356100" y="2852738"/>
            <a:ext cx="0" cy="574675"/>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Text Box 17"/>
          <p:cNvSpPr txBox="1">
            <a:spLocks noChangeArrowheads="1"/>
          </p:cNvSpPr>
          <p:nvPr/>
        </p:nvSpPr>
        <p:spPr bwMode="auto">
          <a:xfrm>
            <a:off x="4356100" y="2924175"/>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19474" name="Line 18"/>
          <p:cNvSpPr>
            <a:spLocks noChangeShapeType="1"/>
          </p:cNvSpPr>
          <p:nvPr/>
        </p:nvSpPr>
        <p:spPr bwMode="auto">
          <a:xfrm flipV="1">
            <a:off x="4284663" y="3644900"/>
            <a:ext cx="0" cy="504825"/>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5" name="Text Box 19"/>
          <p:cNvSpPr txBox="1">
            <a:spLocks noChangeArrowheads="1"/>
          </p:cNvSpPr>
          <p:nvPr/>
        </p:nvSpPr>
        <p:spPr bwMode="auto">
          <a:xfrm>
            <a:off x="4284663" y="3644900"/>
            <a:ext cx="935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6x</a:t>
            </a:r>
          </a:p>
        </p:txBody>
      </p:sp>
      <p:sp>
        <p:nvSpPr>
          <p:cNvPr id="19476" name="Line 20"/>
          <p:cNvSpPr>
            <a:spLocks noChangeShapeType="1"/>
          </p:cNvSpPr>
          <p:nvPr/>
        </p:nvSpPr>
        <p:spPr bwMode="auto">
          <a:xfrm flipV="1">
            <a:off x="5292725" y="2997200"/>
            <a:ext cx="0" cy="1008063"/>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Text Box 21"/>
          <p:cNvSpPr txBox="1">
            <a:spLocks noChangeArrowheads="1"/>
          </p:cNvSpPr>
          <p:nvPr/>
        </p:nvSpPr>
        <p:spPr bwMode="auto">
          <a:xfrm>
            <a:off x="5292725" y="3213100"/>
            <a:ext cx="1223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6x+2</a:t>
            </a:r>
          </a:p>
        </p:txBody>
      </p:sp>
      <p:sp>
        <p:nvSpPr>
          <p:cNvPr id="19478" name="Line 22"/>
          <p:cNvSpPr>
            <a:spLocks noChangeShapeType="1"/>
          </p:cNvSpPr>
          <p:nvPr/>
        </p:nvSpPr>
        <p:spPr bwMode="auto">
          <a:xfrm>
            <a:off x="4716463" y="4437063"/>
            <a:ext cx="0" cy="720725"/>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9" name="Text Box 23"/>
          <p:cNvSpPr txBox="1">
            <a:spLocks noChangeArrowheads="1"/>
          </p:cNvSpPr>
          <p:nvPr/>
        </p:nvSpPr>
        <p:spPr bwMode="auto">
          <a:xfrm>
            <a:off x="4859338" y="4508500"/>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19480" name="Line 24"/>
          <p:cNvSpPr>
            <a:spLocks noChangeShapeType="1"/>
          </p:cNvSpPr>
          <p:nvPr/>
        </p:nvSpPr>
        <p:spPr bwMode="auto">
          <a:xfrm>
            <a:off x="6516688" y="2997200"/>
            <a:ext cx="0" cy="216058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1" name="Text Box 25"/>
          <p:cNvSpPr txBox="1">
            <a:spLocks noChangeArrowheads="1"/>
          </p:cNvSpPr>
          <p:nvPr/>
        </p:nvSpPr>
        <p:spPr bwMode="auto">
          <a:xfrm>
            <a:off x="6659563" y="3213100"/>
            <a:ext cx="865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19482" name="Text Box 26"/>
          <p:cNvSpPr txBox="1">
            <a:spLocks noChangeArrowheads="1"/>
          </p:cNvSpPr>
          <p:nvPr/>
        </p:nvSpPr>
        <p:spPr bwMode="auto">
          <a:xfrm>
            <a:off x="6588125" y="4437063"/>
            <a:ext cx="172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a:solidFill>
                  <a:srgbClr val="D60093"/>
                </a:solidFill>
                <a:latin typeface="Arial" pitchFamily="34" charset="0"/>
                <a:cs typeface="Arial" pitchFamily="34" charset="0"/>
              </a:rPr>
              <a:t>(</a:t>
            </a:r>
            <a:r>
              <a:rPr lang="zh-CN" altLang="zh-CN" sz="3600" b="1">
                <a:solidFill>
                  <a:srgbClr val="D60093"/>
                </a:solidFill>
                <a:latin typeface="Arial" pitchFamily="34" charset="0"/>
              </a:rPr>
              <a:t>3x+1</a:t>
            </a:r>
            <a:r>
              <a:rPr lang="zh-CN" altLang="zh-CN" sz="3600">
                <a:solidFill>
                  <a:srgbClr val="D60093"/>
                </a:solidFill>
                <a:latin typeface="Arial" pitchFamily="34" charset="0"/>
                <a:cs typeface="Arial" pitchFamily="34" charset="0"/>
              </a:rPr>
              <a:t>)</a:t>
            </a:r>
          </a:p>
        </p:txBody>
      </p:sp>
      <p:sp>
        <p:nvSpPr>
          <p:cNvPr id="19483" name="Text Box 27"/>
          <p:cNvSpPr txBox="1">
            <a:spLocks noChangeArrowheads="1"/>
          </p:cNvSpPr>
          <p:nvPr/>
        </p:nvSpPr>
        <p:spPr bwMode="auto">
          <a:xfrm>
            <a:off x="395288" y="5300663"/>
            <a:ext cx="8137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令Na</a:t>
            </a:r>
            <a:r>
              <a:rPr lang="zh-CN" altLang="zh-CN" sz="3600" b="1" baseline="-25000">
                <a:latin typeface="Arial" pitchFamily="34" charset="0"/>
              </a:rPr>
              <a:t>2</a:t>
            </a:r>
            <a:r>
              <a:rPr lang="zh-CN" altLang="zh-CN" sz="3600" b="1">
                <a:latin typeface="Arial" pitchFamily="34" charset="0"/>
              </a:rPr>
              <a:t>S</a:t>
            </a:r>
            <a:r>
              <a:rPr lang="zh-CN" altLang="zh-CN" sz="3600" b="1" baseline="-25000">
                <a:latin typeface="Arial" pitchFamily="34" charset="0"/>
              </a:rPr>
              <a:t>x</a:t>
            </a:r>
            <a:r>
              <a:rPr lang="zh-CN" altLang="zh-CN" sz="3600" b="1">
                <a:latin typeface="Arial" pitchFamily="34" charset="0"/>
              </a:rPr>
              <a:t>中</a:t>
            </a:r>
            <a:r>
              <a:rPr lang="zh-CN" altLang="zh-CN" sz="3600" b="1">
                <a:latin typeface="Arial" pitchFamily="34" charset="0"/>
                <a:ea typeface="华文行楷" pitchFamily="2" charset="-122"/>
              </a:rPr>
              <a:t>各元素的化合价均为零价</a:t>
            </a:r>
            <a:r>
              <a:rPr lang="zh-CN" altLang="zh-CN" sz="3600" b="1">
                <a:latin typeface="Arial" pitchFamily="34" charset="0"/>
              </a:rPr>
              <a:t>，利用整体法计算Na</a:t>
            </a:r>
            <a:r>
              <a:rPr lang="zh-CN" altLang="zh-CN" sz="3600" b="1" baseline="-25000">
                <a:latin typeface="Arial" pitchFamily="34" charset="0"/>
              </a:rPr>
              <a:t>2</a:t>
            </a:r>
            <a:r>
              <a:rPr lang="zh-CN" altLang="zh-CN" sz="3600" b="1">
                <a:latin typeface="Arial" pitchFamily="34" charset="0"/>
              </a:rPr>
              <a:t>S</a:t>
            </a:r>
            <a:r>
              <a:rPr lang="zh-CN" altLang="zh-CN" sz="3600" b="1" baseline="-25000">
                <a:latin typeface="Arial" pitchFamily="34" charset="0"/>
              </a:rPr>
              <a:t>x</a:t>
            </a:r>
            <a:r>
              <a:rPr lang="zh-CN" altLang="zh-CN" sz="3600" b="1">
                <a:latin typeface="Arial" pitchFamily="34" charset="0"/>
                <a:ea typeface="华文行楷" pitchFamily="2" charset="-122"/>
              </a:rPr>
              <a:t>化合价升高总值</a:t>
            </a:r>
          </a:p>
        </p:txBody>
      </p:sp>
      <p:sp>
        <p:nvSpPr>
          <p:cNvPr id="19484" name="Text Box 28"/>
          <p:cNvSpPr txBox="1">
            <a:spLocks noChangeArrowheads="1"/>
          </p:cNvSpPr>
          <p:nvPr/>
        </p:nvSpPr>
        <p:spPr bwMode="auto">
          <a:xfrm>
            <a:off x="2124075" y="1196975"/>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a:solidFill>
                  <a:srgbClr val="D60093"/>
                </a:solidFill>
                <a:latin typeface="Arial" pitchFamily="34" charset="0"/>
                <a:cs typeface="Arial" pitchFamily="34" charset="0"/>
              </a:rPr>
              <a:t>(</a:t>
            </a:r>
            <a:r>
              <a:rPr lang="zh-CN" altLang="zh-CN" sz="3600" b="1">
                <a:solidFill>
                  <a:srgbClr val="D60093"/>
                </a:solidFill>
                <a:latin typeface="Arial" pitchFamily="34" charset="0"/>
              </a:rPr>
              <a:t>3x+1</a:t>
            </a:r>
            <a:r>
              <a:rPr lang="zh-CN" altLang="zh-CN" sz="3600">
                <a:solidFill>
                  <a:srgbClr val="D60093"/>
                </a:solidFill>
                <a:latin typeface="Arial" pitchFamily="34" charset="0"/>
                <a:cs typeface="Arial" pitchFamily="34" charset="0"/>
              </a:rPr>
              <a:t>)</a:t>
            </a:r>
          </a:p>
        </p:txBody>
      </p:sp>
      <p:sp>
        <p:nvSpPr>
          <p:cNvPr id="19485" name="Text Box 29"/>
          <p:cNvSpPr txBox="1">
            <a:spLocks noChangeArrowheads="1"/>
          </p:cNvSpPr>
          <p:nvPr/>
        </p:nvSpPr>
        <p:spPr bwMode="auto">
          <a:xfrm>
            <a:off x="2987675" y="1989138"/>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a:solidFill>
                  <a:srgbClr val="D60093"/>
                </a:solidFill>
                <a:latin typeface="Arial" pitchFamily="34" charset="0"/>
                <a:cs typeface="Arial" pitchFamily="34" charset="0"/>
              </a:rPr>
              <a:t>(</a:t>
            </a:r>
            <a:r>
              <a:rPr lang="zh-CN" altLang="zh-CN" sz="3600" b="1">
                <a:solidFill>
                  <a:srgbClr val="D60093"/>
                </a:solidFill>
                <a:latin typeface="Arial" pitchFamily="34" charset="0"/>
              </a:rPr>
              <a:t>3x+1</a:t>
            </a:r>
            <a:r>
              <a:rPr lang="zh-CN" altLang="zh-CN" sz="3600">
                <a:solidFill>
                  <a:srgbClr val="D60093"/>
                </a:solidFill>
                <a:latin typeface="Arial" pitchFamily="34" charset="0"/>
                <a:cs typeface="Arial" pitchFamily="34" charset="0"/>
              </a:rPr>
              <a:t>)</a:t>
            </a:r>
          </a:p>
        </p:txBody>
      </p:sp>
      <p:sp>
        <p:nvSpPr>
          <p:cNvPr id="19486" name="Text Box 30"/>
          <p:cNvSpPr txBox="1">
            <a:spLocks noChangeArrowheads="1"/>
          </p:cNvSpPr>
          <p:nvPr/>
        </p:nvSpPr>
        <p:spPr bwMode="auto">
          <a:xfrm>
            <a:off x="611188" y="1989138"/>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x</a:t>
            </a:r>
          </a:p>
        </p:txBody>
      </p:sp>
      <p:sp>
        <p:nvSpPr>
          <p:cNvPr id="19487" name="Text Box 31"/>
          <p:cNvSpPr txBox="1">
            <a:spLocks noChangeArrowheads="1"/>
          </p:cNvSpPr>
          <p:nvPr/>
        </p:nvSpPr>
        <p:spPr bwMode="auto">
          <a:xfrm>
            <a:off x="5292725" y="1196975"/>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a:solidFill>
                  <a:schemeClr val="accent2"/>
                </a:solidFill>
                <a:latin typeface="Arial" pitchFamily="34" charset="0"/>
                <a:cs typeface="Arial" pitchFamily="34" charset="0"/>
              </a:rPr>
              <a:t>(2x-2)</a:t>
            </a:r>
          </a:p>
        </p:txBody>
      </p:sp>
      <p:sp>
        <p:nvSpPr>
          <p:cNvPr id="19488" name="Text Box 32"/>
          <p:cNvSpPr txBox="1">
            <a:spLocks noChangeArrowheads="1"/>
          </p:cNvSpPr>
          <p:nvPr/>
        </p:nvSpPr>
        <p:spPr bwMode="auto">
          <a:xfrm>
            <a:off x="5940425" y="20605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a:solidFill>
                  <a:schemeClr val="accent2"/>
                </a:solidFill>
                <a:latin typeface="Arial" pitchFamily="34" charset="0"/>
                <a:cs typeface="Arial" pitchFamily="34" charset="0"/>
              </a:rPr>
              <a:t>(</a:t>
            </a:r>
            <a:r>
              <a:rPr lang="zh-CN" altLang="zh-CN" sz="3600" b="1">
                <a:solidFill>
                  <a:schemeClr val="accent2"/>
                </a:solidFill>
                <a:latin typeface="Arial" pitchFamily="34" charset="0"/>
              </a:rPr>
              <a:t>X-1</a:t>
            </a:r>
            <a:r>
              <a:rPr lang="zh-CN" altLang="zh-CN" sz="3600">
                <a:solidFill>
                  <a:schemeClr val="accent2"/>
                </a:solidFill>
                <a:latin typeface="Arial" pitchFamily="34" charset="0"/>
                <a:cs typeface="Arial" pitchFamily="34" charset="0"/>
              </a:rPr>
              <a:t>)</a:t>
            </a:r>
          </a:p>
        </p:txBody>
      </p:sp>
      <p:sp>
        <p:nvSpPr>
          <p:cNvPr id="19489" name="Line 33"/>
          <p:cNvSpPr>
            <a:spLocks noChangeShapeType="1"/>
          </p:cNvSpPr>
          <p:nvPr/>
        </p:nvSpPr>
        <p:spPr bwMode="auto">
          <a:xfrm>
            <a:off x="8027988" y="1412875"/>
            <a:ext cx="576262"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839660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61"/>
                                        </p:tgtEl>
                                        <p:attrNameLst>
                                          <p:attrName>style.visibility</p:attrName>
                                        </p:attrNameLst>
                                      </p:cBhvr>
                                      <p:to>
                                        <p:strVal val="visible"/>
                                      </p:to>
                                    </p:set>
                                    <p:anim calcmode="lin" valueType="num">
                                      <p:cBhvr additive="base">
                                        <p:cTn id="11" dur="500" fill="hold"/>
                                        <p:tgtEl>
                                          <p:spTgt spid="19461"/>
                                        </p:tgtEl>
                                        <p:attrNameLst>
                                          <p:attrName>ppt_x</p:attrName>
                                        </p:attrNameLst>
                                      </p:cBhvr>
                                      <p:tavLst>
                                        <p:tav tm="0">
                                          <p:val>
                                            <p:strVal val="#ppt_x"/>
                                          </p:val>
                                        </p:tav>
                                        <p:tav tm="100000">
                                          <p:val>
                                            <p:strVal val="#ppt_x"/>
                                          </p:val>
                                        </p:tav>
                                      </p:tavLst>
                                    </p:anim>
                                    <p:anim calcmode="lin" valueType="num">
                                      <p:cBhvr additive="base">
                                        <p:cTn id="12" dur="500" fill="hold"/>
                                        <p:tgtEl>
                                          <p:spTgt spid="194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62"/>
                                        </p:tgtEl>
                                        <p:attrNameLst>
                                          <p:attrName>style.visibility</p:attrName>
                                        </p:attrNameLst>
                                      </p:cBhvr>
                                      <p:to>
                                        <p:strVal val="visible"/>
                                      </p:to>
                                    </p:set>
                                    <p:anim calcmode="lin" valueType="num">
                                      <p:cBhvr additive="base">
                                        <p:cTn id="15" dur="500" fill="hold"/>
                                        <p:tgtEl>
                                          <p:spTgt spid="19462"/>
                                        </p:tgtEl>
                                        <p:attrNameLst>
                                          <p:attrName>ppt_x</p:attrName>
                                        </p:attrNameLst>
                                      </p:cBhvr>
                                      <p:tavLst>
                                        <p:tav tm="0">
                                          <p:val>
                                            <p:strVal val="#ppt_x"/>
                                          </p:val>
                                        </p:tav>
                                        <p:tav tm="100000">
                                          <p:val>
                                            <p:strVal val="#ppt_x"/>
                                          </p:val>
                                        </p:tav>
                                      </p:tavLst>
                                    </p:anim>
                                    <p:anim calcmode="lin" valueType="num">
                                      <p:cBhvr additive="base">
                                        <p:cTn id="16" dur="500" fill="hold"/>
                                        <p:tgtEl>
                                          <p:spTgt spid="194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64"/>
                                        </p:tgtEl>
                                        <p:attrNameLst>
                                          <p:attrName>style.visibility</p:attrName>
                                        </p:attrNameLst>
                                      </p:cBhvr>
                                      <p:to>
                                        <p:strVal val="visible"/>
                                      </p:to>
                                    </p:set>
                                    <p:anim calcmode="lin" valueType="num">
                                      <p:cBhvr additive="base">
                                        <p:cTn id="19" dur="500" fill="hold"/>
                                        <p:tgtEl>
                                          <p:spTgt spid="19464"/>
                                        </p:tgtEl>
                                        <p:attrNameLst>
                                          <p:attrName>ppt_x</p:attrName>
                                        </p:attrNameLst>
                                      </p:cBhvr>
                                      <p:tavLst>
                                        <p:tav tm="0">
                                          <p:val>
                                            <p:strVal val="#ppt_x"/>
                                          </p:val>
                                        </p:tav>
                                        <p:tav tm="100000">
                                          <p:val>
                                            <p:strVal val="#ppt_x"/>
                                          </p:val>
                                        </p:tav>
                                      </p:tavLst>
                                    </p:anim>
                                    <p:anim calcmode="lin" valueType="num">
                                      <p:cBhvr additive="base">
                                        <p:cTn id="20" dur="500" fill="hold"/>
                                        <p:tgtEl>
                                          <p:spTgt spid="194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65"/>
                                        </p:tgtEl>
                                        <p:attrNameLst>
                                          <p:attrName>style.visibility</p:attrName>
                                        </p:attrNameLst>
                                      </p:cBhvr>
                                      <p:to>
                                        <p:strVal val="visible"/>
                                      </p:to>
                                    </p:set>
                                    <p:anim calcmode="lin" valueType="num">
                                      <p:cBhvr additive="base">
                                        <p:cTn id="23" dur="500" fill="hold"/>
                                        <p:tgtEl>
                                          <p:spTgt spid="19465"/>
                                        </p:tgtEl>
                                        <p:attrNameLst>
                                          <p:attrName>ppt_x</p:attrName>
                                        </p:attrNameLst>
                                      </p:cBhvr>
                                      <p:tavLst>
                                        <p:tav tm="0">
                                          <p:val>
                                            <p:strVal val="#ppt_x"/>
                                          </p:val>
                                        </p:tav>
                                        <p:tav tm="100000">
                                          <p:val>
                                            <p:strVal val="#ppt_x"/>
                                          </p:val>
                                        </p:tav>
                                      </p:tavLst>
                                    </p:anim>
                                    <p:anim calcmode="lin" valueType="num">
                                      <p:cBhvr additive="base">
                                        <p:cTn id="24" dur="500" fill="hold"/>
                                        <p:tgtEl>
                                          <p:spTgt spid="194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63"/>
                                        </p:tgtEl>
                                        <p:attrNameLst>
                                          <p:attrName>style.visibility</p:attrName>
                                        </p:attrNameLst>
                                      </p:cBhvr>
                                      <p:to>
                                        <p:strVal val="visible"/>
                                      </p:to>
                                    </p:set>
                                    <p:anim calcmode="lin" valueType="num">
                                      <p:cBhvr additive="base">
                                        <p:cTn id="27" dur="500" fill="hold"/>
                                        <p:tgtEl>
                                          <p:spTgt spid="19463"/>
                                        </p:tgtEl>
                                        <p:attrNameLst>
                                          <p:attrName>ppt_x</p:attrName>
                                        </p:attrNameLst>
                                      </p:cBhvr>
                                      <p:tavLst>
                                        <p:tav tm="0">
                                          <p:val>
                                            <p:strVal val="#ppt_x"/>
                                          </p:val>
                                        </p:tav>
                                        <p:tav tm="100000">
                                          <p:val>
                                            <p:strVal val="#ppt_x"/>
                                          </p:val>
                                        </p:tav>
                                      </p:tavLst>
                                    </p:anim>
                                    <p:anim calcmode="lin" valueType="num">
                                      <p:cBhvr additive="base">
                                        <p:cTn id="28"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469"/>
                                        </p:tgtEl>
                                        <p:attrNameLst>
                                          <p:attrName>style.visibility</p:attrName>
                                        </p:attrNameLst>
                                      </p:cBhvr>
                                      <p:to>
                                        <p:strVal val="visible"/>
                                      </p:to>
                                    </p:set>
                                    <p:anim calcmode="lin" valueType="num">
                                      <p:cBhvr additive="base">
                                        <p:cTn id="33" dur="500" fill="hold"/>
                                        <p:tgtEl>
                                          <p:spTgt spid="19469"/>
                                        </p:tgtEl>
                                        <p:attrNameLst>
                                          <p:attrName>ppt_x</p:attrName>
                                        </p:attrNameLst>
                                      </p:cBhvr>
                                      <p:tavLst>
                                        <p:tav tm="0">
                                          <p:val>
                                            <p:strVal val="#ppt_x"/>
                                          </p:val>
                                        </p:tav>
                                        <p:tav tm="100000">
                                          <p:val>
                                            <p:strVal val="#ppt_x"/>
                                          </p:val>
                                        </p:tav>
                                      </p:tavLst>
                                    </p:anim>
                                    <p:anim calcmode="lin" valueType="num">
                                      <p:cBhvr additive="base">
                                        <p:cTn id="34" dur="500" fill="hold"/>
                                        <p:tgtEl>
                                          <p:spTgt spid="194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472"/>
                                        </p:tgtEl>
                                        <p:attrNameLst>
                                          <p:attrName>style.visibility</p:attrName>
                                        </p:attrNameLst>
                                      </p:cBhvr>
                                      <p:to>
                                        <p:strVal val="visible"/>
                                      </p:to>
                                    </p:set>
                                    <p:anim calcmode="lin" valueType="num">
                                      <p:cBhvr additive="base">
                                        <p:cTn id="37" dur="500" fill="hold"/>
                                        <p:tgtEl>
                                          <p:spTgt spid="19472"/>
                                        </p:tgtEl>
                                        <p:attrNameLst>
                                          <p:attrName>ppt_x</p:attrName>
                                        </p:attrNameLst>
                                      </p:cBhvr>
                                      <p:tavLst>
                                        <p:tav tm="0">
                                          <p:val>
                                            <p:strVal val="#ppt_x"/>
                                          </p:val>
                                        </p:tav>
                                        <p:tav tm="100000">
                                          <p:val>
                                            <p:strVal val="#ppt_x"/>
                                          </p:val>
                                        </p:tav>
                                      </p:tavLst>
                                    </p:anim>
                                    <p:anim calcmode="lin" valueType="num">
                                      <p:cBhvr additive="base">
                                        <p:cTn id="38" dur="500" fill="hold"/>
                                        <p:tgtEl>
                                          <p:spTgt spid="1947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474"/>
                                        </p:tgtEl>
                                        <p:attrNameLst>
                                          <p:attrName>style.visibility</p:attrName>
                                        </p:attrNameLst>
                                      </p:cBhvr>
                                      <p:to>
                                        <p:strVal val="visible"/>
                                      </p:to>
                                    </p:set>
                                    <p:anim calcmode="lin" valueType="num">
                                      <p:cBhvr additive="base">
                                        <p:cTn id="41" dur="500" fill="hold"/>
                                        <p:tgtEl>
                                          <p:spTgt spid="19474"/>
                                        </p:tgtEl>
                                        <p:attrNameLst>
                                          <p:attrName>ppt_x</p:attrName>
                                        </p:attrNameLst>
                                      </p:cBhvr>
                                      <p:tavLst>
                                        <p:tav tm="0">
                                          <p:val>
                                            <p:strVal val="#ppt_x"/>
                                          </p:val>
                                        </p:tav>
                                        <p:tav tm="100000">
                                          <p:val>
                                            <p:strVal val="#ppt_x"/>
                                          </p:val>
                                        </p:tav>
                                      </p:tavLst>
                                    </p:anim>
                                    <p:anim calcmode="lin" valueType="num">
                                      <p:cBhvr additive="base">
                                        <p:cTn id="42" dur="500" fill="hold"/>
                                        <p:tgtEl>
                                          <p:spTgt spid="1947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476"/>
                                        </p:tgtEl>
                                        <p:attrNameLst>
                                          <p:attrName>style.visibility</p:attrName>
                                        </p:attrNameLst>
                                      </p:cBhvr>
                                      <p:to>
                                        <p:strVal val="visible"/>
                                      </p:to>
                                    </p:set>
                                    <p:anim calcmode="lin" valueType="num">
                                      <p:cBhvr additive="base">
                                        <p:cTn id="45" dur="500" fill="hold"/>
                                        <p:tgtEl>
                                          <p:spTgt spid="19476"/>
                                        </p:tgtEl>
                                        <p:attrNameLst>
                                          <p:attrName>ppt_x</p:attrName>
                                        </p:attrNameLst>
                                      </p:cBhvr>
                                      <p:tavLst>
                                        <p:tav tm="0">
                                          <p:val>
                                            <p:strVal val="#ppt_x"/>
                                          </p:val>
                                        </p:tav>
                                        <p:tav tm="100000">
                                          <p:val>
                                            <p:strVal val="#ppt_x"/>
                                          </p:val>
                                        </p:tav>
                                      </p:tavLst>
                                    </p:anim>
                                    <p:anim calcmode="lin" valueType="num">
                                      <p:cBhvr additive="base">
                                        <p:cTn id="46" dur="500" fill="hold"/>
                                        <p:tgtEl>
                                          <p:spTgt spid="194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473"/>
                                        </p:tgtEl>
                                        <p:attrNameLst>
                                          <p:attrName>style.visibility</p:attrName>
                                        </p:attrNameLst>
                                      </p:cBhvr>
                                      <p:to>
                                        <p:strVal val="visible"/>
                                      </p:to>
                                    </p:set>
                                    <p:anim calcmode="lin" valueType="num">
                                      <p:cBhvr additive="base">
                                        <p:cTn id="49" dur="500" fill="hold"/>
                                        <p:tgtEl>
                                          <p:spTgt spid="19473"/>
                                        </p:tgtEl>
                                        <p:attrNameLst>
                                          <p:attrName>ppt_x</p:attrName>
                                        </p:attrNameLst>
                                      </p:cBhvr>
                                      <p:tavLst>
                                        <p:tav tm="0">
                                          <p:val>
                                            <p:strVal val="#ppt_x"/>
                                          </p:val>
                                        </p:tav>
                                        <p:tav tm="100000">
                                          <p:val>
                                            <p:strVal val="#ppt_x"/>
                                          </p:val>
                                        </p:tav>
                                      </p:tavLst>
                                    </p:anim>
                                    <p:anim calcmode="lin" valueType="num">
                                      <p:cBhvr additive="base">
                                        <p:cTn id="50" dur="500" fill="hold"/>
                                        <p:tgtEl>
                                          <p:spTgt spid="1947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475"/>
                                        </p:tgtEl>
                                        <p:attrNameLst>
                                          <p:attrName>style.visibility</p:attrName>
                                        </p:attrNameLst>
                                      </p:cBhvr>
                                      <p:to>
                                        <p:strVal val="visible"/>
                                      </p:to>
                                    </p:set>
                                    <p:anim calcmode="lin" valueType="num">
                                      <p:cBhvr additive="base">
                                        <p:cTn id="53" dur="500" fill="hold"/>
                                        <p:tgtEl>
                                          <p:spTgt spid="19475"/>
                                        </p:tgtEl>
                                        <p:attrNameLst>
                                          <p:attrName>ppt_x</p:attrName>
                                        </p:attrNameLst>
                                      </p:cBhvr>
                                      <p:tavLst>
                                        <p:tav tm="0">
                                          <p:val>
                                            <p:strVal val="#ppt_x"/>
                                          </p:val>
                                        </p:tav>
                                        <p:tav tm="100000">
                                          <p:val>
                                            <p:strVal val="#ppt_x"/>
                                          </p:val>
                                        </p:tav>
                                      </p:tavLst>
                                    </p:anim>
                                    <p:anim calcmode="lin" valueType="num">
                                      <p:cBhvr additive="base">
                                        <p:cTn id="54" dur="500" fill="hold"/>
                                        <p:tgtEl>
                                          <p:spTgt spid="1947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ppt_x"/>
                                          </p:val>
                                        </p:tav>
                                        <p:tav tm="100000">
                                          <p:val>
                                            <p:strVal val="#ppt_x"/>
                                          </p:val>
                                        </p:tav>
                                      </p:tavLst>
                                    </p:anim>
                                    <p:anim calcmode="lin" valueType="num">
                                      <p:cBhvr additive="base">
                                        <p:cTn id="58" dur="500" fill="hold"/>
                                        <p:tgtEl>
                                          <p:spTgt spid="1946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ppt_x"/>
                                          </p:val>
                                        </p:tav>
                                        <p:tav tm="100000">
                                          <p:val>
                                            <p:strVal val="#ppt_x"/>
                                          </p:val>
                                        </p:tav>
                                      </p:tavLst>
                                    </p:anim>
                                    <p:anim calcmode="lin" valueType="num">
                                      <p:cBhvr additive="base">
                                        <p:cTn id="62" dur="500" fill="hold"/>
                                        <p:tgtEl>
                                          <p:spTgt spid="1946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466"/>
                                        </p:tgtEl>
                                        <p:attrNameLst>
                                          <p:attrName>style.visibility</p:attrName>
                                        </p:attrNameLst>
                                      </p:cBhvr>
                                      <p:to>
                                        <p:strVal val="visible"/>
                                      </p:to>
                                    </p:set>
                                    <p:anim calcmode="lin" valueType="num">
                                      <p:cBhvr additive="base">
                                        <p:cTn id="65" dur="500" fill="hold"/>
                                        <p:tgtEl>
                                          <p:spTgt spid="19466"/>
                                        </p:tgtEl>
                                        <p:attrNameLst>
                                          <p:attrName>ppt_x</p:attrName>
                                        </p:attrNameLst>
                                      </p:cBhvr>
                                      <p:tavLst>
                                        <p:tav tm="0">
                                          <p:val>
                                            <p:strVal val="#ppt_x"/>
                                          </p:val>
                                        </p:tav>
                                        <p:tav tm="100000">
                                          <p:val>
                                            <p:strVal val="#ppt_x"/>
                                          </p:val>
                                        </p:tav>
                                      </p:tavLst>
                                    </p:anim>
                                    <p:anim calcmode="lin" valueType="num">
                                      <p:cBhvr additive="base">
                                        <p:cTn id="66" dur="500" fill="hold"/>
                                        <p:tgtEl>
                                          <p:spTgt spid="1946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477"/>
                                        </p:tgtEl>
                                        <p:attrNameLst>
                                          <p:attrName>style.visibility</p:attrName>
                                        </p:attrNameLst>
                                      </p:cBhvr>
                                      <p:to>
                                        <p:strVal val="visible"/>
                                      </p:to>
                                    </p:set>
                                    <p:anim calcmode="lin" valueType="num">
                                      <p:cBhvr additive="base">
                                        <p:cTn id="69" dur="500" fill="hold"/>
                                        <p:tgtEl>
                                          <p:spTgt spid="19477"/>
                                        </p:tgtEl>
                                        <p:attrNameLst>
                                          <p:attrName>ppt_x</p:attrName>
                                        </p:attrNameLst>
                                      </p:cBhvr>
                                      <p:tavLst>
                                        <p:tav tm="0">
                                          <p:val>
                                            <p:strVal val="#ppt_x"/>
                                          </p:val>
                                        </p:tav>
                                        <p:tav tm="100000">
                                          <p:val>
                                            <p:strVal val="#ppt_x"/>
                                          </p:val>
                                        </p:tav>
                                      </p:tavLst>
                                    </p:anim>
                                    <p:anim calcmode="lin" valueType="num">
                                      <p:cBhvr additive="base">
                                        <p:cTn id="70" dur="500" fill="hold"/>
                                        <p:tgtEl>
                                          <p:spTgt spid="1947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483"/>
                                        </p:tgtEl>
                                        <p:attrNameLst>
                                          <p:attrName>style.visibility</p:attrName>
                                        </p:attrNameLst>
                                      </p:cBhvr>
                                      <p:to>
                                        <p:strVal val="visible"/>
                                      </p:to>
                                    </p:set>
                                    <p:anim calcmode="lin" valueType="num">
                                      <p:cBhvr additive="base">
                                        <p:cTn id="75" dur="500" fill="hold"/>
                                        <p:tgtEl>
                                          <p:spTgt spid="19483"/>
                                        </p:tgtEl>
                                        <p:attrNameLst>
                                          <p:attrName>ppt_x</p:attrName>
                                        </p:attrNameLst>
                                      </p:cBhvr>
                                      <p:tavLst>
                                        <p:tav tm="0">
                                          <p:val>
                                            <p:strVal val="#ppt_x"/>
                                          </p:val>
                                        </p:tav>
                                        <p:tav tm="100000">
                                          <p:val>
                                            <p:strVal val="#ppt_x"/>
                                          </p:val>
                                        </p:tav>
                                      </p:tavLst>
                                    </p:anim>
                                    <p:anim calcmode="lin" valueType="num">
                                      <p:cBhvr additive="base">
                                        <p:cTn id="76" dur="500" fill="hold"/>
                                        <p:tgtEl>
                                          <p:spTgt spid="19483"/>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470"/>
                                        </p:tgtEl>
                                        <p:attrNameLst>
                                          <p:attrName>style.visibility</p:attrName>
                                        </p:attrNameLst>
                                      </p:cBhvr>
                                      <p:to>
                                        <p:strVal val="visible"/>
                                      </p:to>
                                    </p:set>
                                    <p:anim calcmode="lin" valueType="num">
                                      <p:cBhvr additive="base">
                                        <p:cTn id="81" dur="500" fill="hold"/>
                                        <p:tgtEl>
                                          <p:spTgt spid="19470"/>
                                        </p:tgtEl>
                                        <p:attrNameLst>
                                          <p:attrName>ppt_x</p:attrName>
                                        </p:attrNameLst>
                                      </p:cBhvr>
                                      <p:tavLst>
                                        <p:tav tm="0">
                                          <p:val>
                                            <p:strVal val="#ppt_x"/>
                                          </p:val>
                                        </p:tav>
                                        <p:tav tm="100000">
                                          <p:val>
                                            <p:strVal val="#ppt_x"/>
                                          </p:val>
                                        </p:tav>
                                      </p:tavLst>
                                    </p:anim>
                                    <p:anim calcmode="lin" valueType="num">
                                      <p:cBhvr additive="base">
                                        <p:cTn id="82" dur="500" fill="hold"/>
                                        <p:tgtEl>
                                          <p:spTgt spid="1947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9478"/>
                                        </p:tgtEl>
                                        <p:attrNameLst>
                                          <p:attrName>style.visibility</p:attrName>
                                        </p:attrNameLst>
                                      </p:cBhvr>
                                      <p:to>
                                        <p:strVal val="visible"/>
                                      </p:to>
                                    </p:set>
                                    <p:anim calcmode="lin" valueType="num">
                                      <p:cBhvr additive="base">
                                        <p:cTn id="85" dur="500" fill="hold"/>
                                        <p:tgtEl>
                                          <p:spTgt spid="19478"/>
                                        </p:tgtEl>
                                        <p:attrNameLst>
                                          <p:attrName>ppt_x</p:attrName>
                                        </p:attrNameLst>
                                      </p:cBhvr>
                                      <p:tavLst>
                                        <p:tav tm="0">
                                          <p:val>
                                            <p:strVal val="#ppt_x"/>
                                          </p:val>
                                        </p:tav>
                                        <p:tav tm="100000">
                                          <p:val>
                                            <p:strVal val="#ppt_x"/>
                                          </p:val>
                                        </p:tav>
                                      </p:tavLst>
                                    </p:anim>
                                    <p:anim calcmode="lin" valueType="num">
                                      <p:cBhvr additive="base">
                                        <p:cTn id="86" dur="500" fill="hold"/>
                                        <p:tgtEl>
                                          <p:spTgt spid="1947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479"/>
                                        </p:tgtEl>
                                        <p:attrNameLst>
                                          <p:attrName>style.visibility</p:attrName>
                                        </p:attrNameLst>
                                      </p:cBhvr>
                                      <p:to>
                                        <p:strVal val="visible"/>
                                      </p:to>
                                    </p:set>
                                    <p:anim calcmode="lin" valueType="num">
                                      <p:cBhvr additive="base">
                                        <p:cTn id="89" dur="500" fill="hold"/>
                                        <p:tgtEl>
                                          <p:spTgt spid="19479"/>
                                        </p:tgtEl>
                                        <p:attrNameLst>
                                          <p:attrName>ppt_x</p:attrName>
                                        </p:attrNameLst>
                                      </p:cBhvr>
                                      <p:tavLst>
                                        <p:tav tm="0">
                                          <p:val>
                                            <p:strVal val="#ppt_x"/>
                                          </p:val>
                                        </p:tav>
                                        <p:tav tm="100000">
                                          <p:val>
                                            <p:strVal val="#ppt_x"/>
                                          </p:val>
                                        </p:tav>
                                      </p:tavLst>
                                    </p:anim>
                                    <p:anim calcmode="lin" valueType="num">
                                      <p:cBhvr additive="base">
                                        <p:cTn id="90" dur="500" fill="hold"/>
                                        <p:tgtEl>
                                          <p:spTgt spid="1947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9471"/>
                                        </p:tgtEl>
                                        <p:attrNameLst>
                                          <p:attrName>style.visibility</p:attrName>
                                        </p:attrNameLst>
                                      </p:cBhvr>
                                      <p:to>
                                        <p:strVal val="visible"/>
                                      </p:to>
                                    </p:set>
                                    <p:anim calcmode="lin" valueType="num">
                                      <p:cBhvr additive="base">
                                        <p:cTn id="93" dur="500" fill="hold"/>
                                        <p:tgtEl>
                                          <p:spTgt spid="19471"/>
                                        </p:tgtEl>
                                        <p:attrNameLst>
                                          <p:attrName>ppt_x</p:attrName>
                                        </p:attrNameLst>
                                      </p:cBhvr>
                                      <p:tavLst>
                                        <p:tav tm="0">
                                          <p:val>
                                            <p:strVal val="#ppt_x"/>
                                          </p:val>
                                        </p:tav>
                                        <p:tav tm="100000">
                                          <p:val>
                                            <p:strVal val="#ppt_x"/>
                                          </p:val>
                                        </p:tav>
                                      </p:tavLst>
                                    </p:anim>
                                    <p:anim calcmode="lin" valueType="num">
                                      <p:cBhvr additive="base">
                                        <p:cTn id="94" dur="5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9480"/>
                                        </p:tgtEl>
                                        <p:attrNameLst>
                                          <p:attrName>style.visibility</p:attrName>
                                        </p:attrNameLst>
                                      </p:cBhvr>
                                      <p:to>
                                        <p:strVal val="visible"/>
                                      </p:to>
                                    </p:set>
                                    <p:anim calcmode="lin" valueType="num">
                                      <p:cBhvr additive="base">
                                        <p:cTn id="99" dur="500" fill="hold"/>
                                        <p:tgtEl>
                                          <p:spTgt spid="19480"/>
                                        </p:tgtEl>
                                        <p:attrNameLst>
                                          <p:attrName>ppt_x</p:attrName>
                                        </p:attrNameLst>
                                      </p:cBhvr>
                                      <p:tavLst>
                                        <p:tav tm="0">
                                          <p:val>
                                            <p:strVal val="#ppt_x"/>
                                          </p:val>
                                        </p:tav>
                                        <p:tav tm="100000">
                                          <p:val>
                                            <p:strVal val="#ppt_x"/>
                                          </p:val>
                                        </p:tav>
                                      </p:tavLst>
                                    </p:anim>
                                    <p:anim calcmode="lin" valueType="num">
                                      <p:cBhvr additive="base">
                                        <p:cTn id="100" dur="500" fill="hold"/>
                                        <p:tgtEl>
                                          <p:spTgt spid="19480"/>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9482"/>
                                        </p:tgtEl>
                                        <p:attrNameLst>
                                          <p:attrName>style.visibility</p:attrName>
                                        </p:attrNameLst>
                                      </p:cBhvr>
                                      <p:to>
                                        <p:strVal val="visible"/>
                                      </p:to>
                                    </p:set>
                                    <p:anim calcmode="lin" valueType="num">
                                      <p:cBhvr additive="base">
                                        <p:cTn id="105" dur="500" fill="hold"/>
                                        <p:tgtEl>
                                          <p:spTgt spid="19482"/>
                                        </p:tgtEl>
                                        <p:attrNameLst>
                                          <p:attrName>ppt_x</p:attrName>
                                        </p:attrNameLst>
                                      </p:cBhvr>
                                      <p:tavLst>
                                        <p:tav tm="0">
                                          <p:val>
                                            <p:strVal val="#ppt_x"/>
                                          </p:val>
                                        </p:tav>
                                        <p:tav tm="100000">
                                          <p:val>
                                            <p:strVal val="#ppt_x"/>
                                          </p:val>
                                        </p:tav>
                                      </p:tavLst>
                                    </p:anim>
                                    <p:anim calcmode="lin" valueType="num">
                                      <p:cBhvr additive="base">
                                        <p:cTn id="106"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9481"/>
                                        </p:tgtEl>
                                        <p:attrNameLst>
                                          <p:attrName>style.visibility</p:attrName>
                                        </p:attrNameLst>
                                      </p:cBhvr>
                                      <p:to>
                                        <p:strVal val="visible"/>
                                      </p:to>
                                    </p:set>
                                    <p:anim calcmode="lin" valueType="num">
                                      <p:cBhvr additive="base">
                                        <p:cTn id="111" dur="500" fill="hold"/>
                                        <p:tgtEl>
                                          <p:spTgt spid="19481"/>
                                        </p:tgtEl>
                                        <p:attrNameLst>
                                          <p:attrName>ppt_x</p:attrName>
                                        </p:attrNameLst>
                                      </p:cBhvr>
                                      <p:tavLst>
                                        <p:tav tm="0">
                                          <p:val>
                                            <p:strVal val="#ppt_x"/>
                                          </p:val>
                                        </p:tav>
                                        <p:tav tm="100000">
                                          <p:val>
                                            <p:strVal val="#ppt_x"/>
                                          </p:val>
                                        </p:tav>
                                      </p:tavLst>
                                    </p:anim>
                                    <p:anim calcmode="lin" valueType="num">
                                      <p:cBhvr additive="base">
                                        <p:cTn id="112" dur="500" fill="hold"/>
                                        <p:tgtEl>
                                          <p:spTgt spid="19481"/>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9484"/>
                                        </p:tgtEl>
                                        <p:attrNameLst>
                                          <p:attrName>style.visibility</p:attrName>
                                        </p:attrNameLst>
                                      </p:cBhvr>
                                      <p:to>
                                        <p:strVal val="visible"/>
                                      </p:to>
                                    </p:set>
                                    <p:anim calcmode="lin" valueType="num">
                                      <p:cBhvr additive="base">
                                        <p:cTn id="117" dur="500" fill="hold"/>
                                        <p:tgtEl>
                                          <p:spTgt spid="19484"/>
                                        </p:tgtEl>
                                        <p:attrNameLst>
                                          <p:attrName>ppt_x</p:attrName>
                                        </p:attrNameLst>
                                      </p:cBhvr>
                                      <p:tavLst>
                                        <p:tav tm="0">
                                          <p:val>
                                            <p:strVal val="#ppt_x"/>
                                          </p:val>
                                        </p:tav>
                                        <p:tav tm="100000">
                                          <p:val>
                                            <p:strVal val="#ppt_x"/>
                                          </p:val>
                                        </p:tav>
                                      </p:tavLst>
                                    </p:anim>
                                    <p:anim calcmode="lin" valueType="num">
                                      <p:cBhvr additive="base">
                                        <p:cTn id="118" dur="500" fill="hold"/>
                                        <p:tgtEl>
                                          <p:spTgt spid="1948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9485"/>
                                        </p:tgtEl>
                                        <p:attrNameLst>
                                          <p:attrName>style.visibility</p:attrName>
                                        </p:attrNameLst>
                                      </p:cBhvr>
                                      <p:to>
                                        <p:strVal val="visible"/>
                                      </p:to>
                                    </p:set>
                                    <p:anim calcmode="lin" valueType="num">
                                      <p:cBhvr additive="base">
                                        <p:cTn id="121" dur="500" fill="hold"/>
                                        <p:tgtEl>
                                          <p:spTgt spid="19485"/>
                                        </p:tgtEl>
                                        <p:attrNameLst>
                                          <p:attrName>ppt_x</p:attrName>
                                        </p:attrNameLst>
                                      </p:cBhvr>
                                      <p:tavLst>
                                        <p:tav tm="0">
                                          <p:val>
                                            <p:strVal val="#ppt_x"/>
                                          </p:val>
                                        </p:tav>
                                        <p:tav tm="100000">
                                          <p:val>
                                            <p:strVal val="#ppt_x"/>
                                          </p:val>
                                        </p:tav>
                                      </p:tavLst>
                                    </p:anim>
                                    <p:anim calcmode="lin" valueType="num">
                                      <p:cBhvr additive="base">
                                        <p:cTn id="122" dur="500" fill="hold"/>
                                        <p:tgtEl>
                                          <p:spTgt spid="19485"/>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9486"/>
                                        </p:tgtEl>
                                        <p:attrNameLst>
                                          <p:attrName>style.visibility</p:attrName>
                                        </p:attrNameLst>
                                      </p:cBhvr>
                                      <p:to>
                                        <p:strVal val="visible"/>
                                      </p:to>
                                    </p:set>
                                    <p:anim calcmode="lin" valueType="num">
                                      <p:cBhvr additive="base">
                                        <p:cTn id="127" dur="500" fill="hold"/>
                                        <p:tgtEl>
                                          <p:spTgt spid="19486"/>
                                        </p:tgtEl>
                                        <p:attrNameLst>
                                          <p:attrName>ppt_x</p:attrName>
                                        </p:attrNameLst>
                                      </p:cBhvr>
                                      <p:tavLst>
                                        <p:tav tm="0">
                                          <p:val>
                                            <p:strVal val="#ppt_x"/>
                                          </p:val>
                                        </p:tav>
                                        <p:tav tm="100000">
                                          <p:val>
                                            <p:strVal val="#ppt_x"/>
                                          </p:val>
                                        </p:tav>
                                      </p:tavLst>
                                    </p:anim>
                                    <p:anim calcmode="lin" valueType="num">
                                      <p:cBhvr additive="base">
                                        <p:cTn id="128" dur="500" fill="hold"/>
                                        <p:tgtEl>
                                          <p:spTgt spid="19486"/>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9487"/>
                                        </p:tgtEl>
                                        <p:attrNameLst>
                                          <p:attrName>style.visibility</p:attrName>
                                        </p:attrNameLst>
                                      </p:cBhvr>
                                      <p:to>
                                        <p:strVal val="visible"/>
                                      </p:to>
                                    </p:set>
                                    <p:anim calcmode="lin" valueType="num">
                                      <p:cBhvr additive="base">
                                        <p:cTn id="133" dur="500" fill="hold"/>
                                        <p:tgtEl>
                                          <p:spTgt spid="19487"/>
                                        </p:tgtEl>
                                        <p:attrNameLst>
                                          <p:attrName>ppt_x</p:attrName>
                                        </p:attrNameLst>
                                      </p:cBhvr>
                                      <p:tavLst>
                                        <p:tav tm="0">
                                          <p:val>
                                            <p:strVal val="#ppt_x"/>
                                          </p:val>
                                        </p:tav>
                                        <p:tav tm="100000">
                                          <p:val>
                                            <p:strVal val="#ppt_x"/>
                                          </p:val>
                                        </p:tav>
                                      </p:tavLst>
                                    </p:anim>
                                    <p:anim calcmode="lin" valueType="num">
                                      <p:cBhvr additive="base">
                                        <p:cTn id="134" dur="500" fill="hold"/>
                                        <p:tgtEl>
                                          <p:spTgt spid="19487"/>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9488"/>
                                        </p:tgtEl>
                                        <p:attrNameLst>
                                          <p:attrName>style.visibility</p:attrName>
                                        </p:attrNameLst>
                                      </p:cBhvr>
                                      <p:to>
                                        <p:strVal val="visible"/>
                                      </p:to>
                                    </p:set>
                                    <p:anim calcmode="lin" valueType="num">
                                      <p:cBhvr additive="base">
                                        <p:cTn id="139" dur="500" fill="hold"/>
                                        <p:tgtEl>
                                          <p:spTgt spid="19488"/>
                                        </p:tgtEl>
                                        <p:attrNameLst>
                                          <p:attrName>ppt_x</p:attrName>
                                        </p:attrNameLst>
                                      </p:cBhvr>
                                      <p:tavLst>
                                        <p:tav tm="0">
                                          <p:val>
                                            <p:strVal val="#ppt_x"/>
                                          </p:val>
                                        </p:tav>
                                        <p:tav tm="100000">
                                          <p:val>
                                            <p:strVal val="#ppt_x"/>
                                          </p:val>
                                        </p:tav>
                                      </p:tavLst>
                                    </p:anim>
                                    <p:anim calcmode="lin" valueType="num">
                                      <p:cBhvr additive="base">
                                        <p:cTn id="140" dur="500" fill="hold"/>
                                        <p:tgtEl>
                                          <p:spTgt spid="19488"/>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9489"/>
                                        </p:tgtEl>
                                        <p:attrNameLst>
                                          <p:attrName>style.visibility</p:attrName>
                                        </p:attrNameLst>
                                      </p:cBhvr>
                                      <p:to>
                                        <p:strVal val="visible"/>
                                      </p:to>
                                    </p:set>
                                    <p:anim calcmode="lin" valueType="num">
                                      <p:cBhvr additive="base">
                                        <p:cTn id="145" dur="500" fill="hold"/>
                                        <p:tgtEl>
                                          <p:spTgt spid="19489"/>
                                        </p:tgtEl>
                                        <p:attrNameLst>
                                          <p:attrName>ppt_x</p:attrName>
                                        </p:attrNameLst>
                                      </p:cBhvr>
                                      <p:tavLst>
                                        <p:tav tm="0">
                                          <p:val>
                                            <p:strVal val="#ppt_x"/>
                                          </p:val>
                                        </p:tav>
                                        <p:tav tm="100000">
                                          <p:val>
                                            <p:strVal val="#ppt_x"/>
                                          </p:val>
                                        </p:tav>
                                      </p:tavLst>
                                    </p:anim>
                                    <p:anim calcmode="lin" valueType="num">
                                      <p:cBhvr additive="base">
                                        <p:cTn id="146" dur="500" fill="hold"/>
                                        <p:tgtEl>
                                          <p:spTgt spid="19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P spid="19462" grpId="0" autoUpdateAnimBg="0"/>
      <p:bldP spid="19463" grpId="0" autoUpdateAnimBg="0"/>
      <p:bldP spid="19464" grpId="0" autoUpdateAnimBg="0"/>
      <p:bldP spid="19465" grpId="0" autoUpdateAnimBg="0"/>
      <p:bldP spid="19466" grpId="0" autoUpdateAnimBg="0"/>
      <p:bldP spid="19467" grpId="0" autoUpdateAnimBg="0"/>
      <p:bldP spid="19468" grpId="0" autoUpdateAnimBg="0"/>
      <p:bldP spid="19469" grpId="0" animBg="1"/>
      <p:bldP spid="19470" grpId="0" autoUpdateAnimBg="0"/>
      <p:bldP spid="19471" grpId="0" autoUpdateAnimBg="0"/>
      <p:bldP spid="19472" grpId="0" animBg="1"/>
      <p:bldP spid="19473" grpId="0" autoUpdateAnimBg="0"/>
      <p:bldP spid="19474" grpId="0" animBg="1"/>
      <p:bldP spid="19475" grpId="0" autoUpdateAnimBg="0"/>
      <p:bldP spid="19476" grpId="0" animBg="1"/>
      <p:bldP spid="19477" grpId="0" autoUpdateAnimBg="0"/>
      <p:bldP spid="19478" grpId="0" animBg="1"/>
      <p:bldP spid="19479" grpId="0" autoUpdateAnimBg="0"/>
      <p:bldP spid="19480" grpId="0" animBg="1"/>
      <p:bldP spid="19481" grpId="0" autoUpdateAnimBg="0"/>
      <p:bldP spid="19482" grpId="0" autoUpdateAnimBg="0"/>
      <p:bldP spid="19483" grpId="0" autoUpdateAnimBg="0"/>
      <p:bldP spid="19484" grpId="0" autoUpdateAnimBg="0"/>
      <p:bldP spid="19485" grpId="0" autoUpdateAnimBg="0"/>
      <p:bldP spid="19486" grpId="0" autoUpdateAnimBg="0"/>
      <p:bldP spid="19487" grpId="0" autoUpdateAnimBg="0"/>
      <p:bldP spid="19488" grpId="0" autoUpdateAnimBg="0"/>
      <p:bldP spid="1948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82" name="Text Box 2"/>
          <p:cNvSpPr txBox="1">
            <a:spLocks noChangeArrowheads="1"/>
          </p:cNvSpPr>
          <p:nvPr/>
        </p:nvSpPr>
        <p:spPr bwMode="auto">
          <a:xfrm>
            <a:off x="468313" y="843855"/>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零价法适合下列方程式的配平吗？</a:t>
            </a:r>
          </a:p>
        </p:txBody>
      </p:sp>
      <p:sp>
        <p:nvSpPr>
          <p:cNvPr id="20483" name="Text Box 3"/>
          <p:cNvSpPr txBox="1">
            <a:spLocks noChangeArrowheads="1"/>
          </p:cNvSpPr>
          <p:nvPr/>
        </p:nvSpPr>
        <p:spPr bwMode="auto">
          <a:xfrm>
            <a:off x="395288" y="1636018"/>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S</a:t>
            </a:r>
            <a:r>
              <a:rPr lang="zh-CN" altLang="zh-CN" sz="3600" b="1" baseline="-25000" dirty="0">
                <a:latin typeface="Arial" pitchFamily="34" charset="0"/>
              </a:rPr>
              <a:t>6</a:t>
            </a:r>
            <a:r>
              <a:rPr lang="zh-CN" altLang="zh-CN" sz="3600" b="1" baseline="30000" dirty="0">
                <a:latin typeface="Arial" pitchFamily="34" charset="0"/>
              </a:rPr>
              <a:t>2- </a:t>
            </a:r>
            <a:r>
              <a:rPr lang="zh-CN" altLang="zh-CN" sz="3600" b="1" dirty="0">
                <a:latin typeface="Arial" pitchFamily="34" charset="0"/>
              </a:rPr>
              <a:t>+ BrO</a:t>
            </a:r>
            <a:r>
              <a:rPr lang="zh-CN" altLang="zh-CN" sz="3600" b="1" baseline="-25000" dirty="0">
                <a:latin typeface="Arial" pitchFamily="34" charset="0"/>
              </a:rPr>
              <a:t>3</a:t>
            </a:r>
            <a:r>
              <a:rPr lang="zh-CN" altLang="zh-CN" sz="3600" b="1" baseline="30000" dirty="0">
                <a:latin typeface="Arial" pitchFamily="34" charset="0"/>
              </a:rPr>
              <a:t>- </a:t>
            </a:r>
            <a:r>
              <a:rPr lang="zh-CN" altLang="zh-CN" sz="3600" b="1" dirty="0">
                <a:latin typeface="Arial" pitchFamily="34" charset="0"/>
              </a:rPr>
              <a:t>+ OH</a:t>
            </a:r>
            <a:r>
              <a:rPr lang="zh-CN" altLang="zh-CN" sz="3600" b="1" baseline="30000" dirty="0">
                <a:latin typeface="Arial" pitchFamily="34" charset="0"/>
              </a:rPr>
              <a:t>-</a:t>
            </a:r>
            <a:r>
              <a:rPr lang="zh-CN" altLang="zh-CN" sz="3600" b="1" dirty="0">
                <a:latin typeface="Arial" pitchFamily="34" charset="0"/>
              </a:rPr>
              <a:t> —SO</a:t>
            </a:r>
            <a:r>
              <a:rPr lang="zh-CN" altLang="zh-CN" sz="3600" b="1" baseline="-25000" dirty="0">
                <a:latin typeface="Arial" pitchFamily="34" charset="0"/>
              </a:rPr>
              <a:t>4</a:t>
            </a:r>
            <a:r>
              <a:rPr lang="zh-CN" altLang="zh-CN" sz="3600" b="1" baseline="30000" dirty="0">
                <a:latin typeface="Arial" pitchFamily="34" charset="0"/>
              </a:rPr>
              <a:t>2- </a:t>
            </a:r>
            <a:r>
              <a:rPr lang="zh-CN" altLang="zh-CN" sz="3600" b="1" dirty="0">
                <a:latin typeface="Arial" pitchFamily="34" charset="0"/>
              </a:rPr>
              <a:t>+ Br</a:t>
            </a:r>
            <a:r>
              <a:rPr lang="zh-CN" altLang="zh-CN" sz="3600" b="1" baseline="30000" dirty="0">
                <a:latin typeface="Arial" pitchFamily="34" charset="0"/>
              </a:rPr>
              <a:t>- </a:t>
            </a:r>
            <a:r>
              <a:rPr lang="zh-CN" altLang="zh-CN" sz="3600" b="1" dirty="0">
                <a:latin typeface="Arial" pitchFamily="34" charset="0"/>
              </a:rPr>
              <a:t>+ H</a:t>
            </a:r>
            <a:r>
              <a:rPr lang="zh-CN" altLang="zh-CN" sz="3600" b="1" baseline="-25000" dirty="0">
                <a:latin typeface="Arial" pitchFamily="34" charset="0"/>
              </a:rPr>
              <a:t>2</a:t>
            </a:r>
            <a:r>
              <a:rPr lang="zh-CN" altLang="zh-CN" sz="3600" b="1" dirty="0">
                <a:latin typeface="Arial" pitchFamily="34" charset="0"/>
              </a:rPr>
              <a:t>O</a:t>
            </a:r>
          </a:p>
        </p:txBody>
      </p:sp>
      <p:sp>
        <p:nvSpPr>
          <p:cNvPr id="20484" name="Text Box 4"/>
          <p:cNvSpPr txBox="1">
            <a:spLocks noChangeArrowheads="1"/>
          </p:cNvSpPr>
          <p:nvPr/>
        </p:nvSpPr>
        <p:spPr bwMode="auto">
          <a:xfrm>
            <a:off x="468313" y="2499618"/>
            <a:ext cx="7921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 + Ca</a:t>
            </a:r>
            <a:r>
              <a:rPr lang="zh-CN" altLang="zh-CN" sz="3600">
                <a:latin typeface="Arial" pitchFamily="34" charset="0"/>
                <a:cs typeface="Arial" pitchFamily="34" charset="0"/>
              </a:rPr>
              <a:t>(</a:t>
            </a:r>
            <a:r>
              <a:rPr lang="zh-CN" altLang="zh-CN" sz="3600" b="1">
                <a:latin typeface="Arial" pitchFamily="34" charset="0"/>
              </a:rPr>
              <a:t>OH</a:t>
            </a:r>
            <a:r>
              <a:rPr lang="zh-CN" altLang="zh-CN" sz="3600">
                <a:latin typeface="Arial" pitchFamily="34" charset="0"/>
                <a:cs typeface="Arial" pitchFamily="34" charset="0"/>
              </a:rPr>
              <a:t>)</a:t>
            </a:r>
            <a:r>
              <a:rPr lang="zh-CN" altLang="zh-CN" sz="3600" b="1" baseline="-25000">
                <a:latin typeface="Arial" pitchFamily="34" charset="0"/>
                <a:cs typeface="Arial" pitchFamily="34" charset="0"/>
              </a:rPr>
              <a:t>2</a:t>
            </a:r>
            <a:r>
              <a:rPr lang="zh-CN" altLang="zh-CN" sz="3600" b="1">
                <a:latin typeface="Arial" pitchFamily="34" charset="0"/>
              </a:rPr>
              <a:t>— CaS</a:t>
            </a:r>
            <a:r>
              <a:rPr lang="zh-CN" altLang="zh-CN" sz="3600" b="1" baseline="-25000">
                <a:latin typeface="Arial" pitchFamily="34" charset="0"/>
              </a:rPr>
              <a:t>5 </a:t>
            </a:r>
            <a:r>
              <a:rPr lang="zh-CN" altLang="zh-CN" sz="3600" b="1">
                <a:latin typeface="Arial" pitchFamily="34" charset="0"/>
              </a:rPr>
              <a:t>+ CaS</a:t>
            </a:r>
            <a:r>
              <a:rPr lang="zh-CN" altLang="zh-CN" sz="3600" b="1" baseline="-25000">
                <a:latin typeface="Arial" pitchFamily="34" charset="0"/>
              </a:rPr>
              <a:t>2</a:t>
            </a:r>
            <a:r>
              <a:rPr lang="zh-CN" altLang="zh-CN" sz="3600" b="1">
                <a:latin typeface="Arial" pitchFamily="34" charset="0"/>
              </a:rPr>
              <a:t>O</a:t>
            </a:r>
            <a:r>
              <a:rPr lang="zh-CN" altLang="zh-CN" sz="3600" b="1" baseline="-25000">
                <a:latin typeface="Arial" pitchFamily="34" charset="0"/>
              </a:rPr>
              <a:t>3 </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a:t>
            </a:r>
          </a:p>
        </p:txBody>
      </p:sp>
      <p:sp>
        <p:nvSpPr>
          <p:cNvPr id="20485" name="Text Box 5"/>
          <p:cNvSpPr txBox="1">
            <a:spLocks noChangeArrowheads="1"/>
          </p:cNvSpPr>
          <p:nvPr/>
        </p:nvSpPr>
        <p:spPr bwMode="auto">
          <a:xfrm>
            <a:off x="250825" y="5304110"/>
            <a:ext cx="84963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latin typeface="Arial" pitchFamily="34" charset="0"/>
              </a:rPr>
              <a:t> </a:t>
            </a:r>
            <a:r>
              <a:rPr lang="zh-CN" altLang="zh-CN" sz="3200" b="1">
                <a:latin typeface="宋体" pitchFamily="2" charset="-122"/>
              </a:rPr>
              <a:t>②</a:t>
            </a:r>
            <a:r>
              <a:rPr lang="zh-CN" altLang="zh-CN" sz="3200" b="1">
                <a:latin typeface="Arial" pitchFamily="34" charset="0"/>
              </a:rPr>
              <a:t>难用常规方法确定化合价的物	质在反应物中，而</a:t>
            </a:r>
            <a:r>
              <a:rPr lang="zh-CN" altLang="zh-CN" sz="3200" b="1">
                <a:solidFill>
                  <a:srgbClr val="FF0000"/>
                </a:solidFill>
                <a:latin typeface="Arial" pitchFamily="34" charset="0"/>
                <a:ea typeface="华文行楷" pitchFamily="2" charset="-122"/>
              </a:rPr>
              <a:t>不是在生成物</a:t>
            </a:r>
            <a:r>
              <a:rPr lang="zh-CN" altLang="zh-CN" sz="3200" b="1">
                <a:latin typeface="Arial" pitchFamily="34" charset="0"/>
              </a:rPr>
              <a:t>中。</a:t>
            </a:r>
          </a:p>
        </p:txBody>
      </p:sp>
      <p:sp>
        <p:nvSpPr>
          <p:cNvPr id="20486" name="Text Box 6"/>
          <p:cNvSpPr txBox="1">
            <a:spLocks noChangeArrowheads="1"/>
          </p:cNvSpPr>
          <p:nvPr/>
        </p:nvSpPr>
        <p:spPr bwMode="auto">
          <a:xfrm>
            <a:off x="395287" y="4293203"/>
            <a:ext cx="79200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latin typeface="宋体" pitchFamily="2" charset="-122"/>
              </a:rPr>
              <a:t>①</a:t>
            </a:r>
            <a:r>
              <a:rPr lang="zh-CN" altLang="zh-CN" sz="3200" b="1" dirty="0">
                <a:latin typeface="Arial" pitchFamily="34" charset="0"/>
              </a:rPr>
              <a:t>难确定化合价的化合物</a:t>
            </a:r>
            <a:r>
              <a:rPr lang="zh-CN" altLang="zh-CN" sz="3200" b="1" dirty="0">
                <a:solidFill>
                  <a:srgbClr val="FF0000"/>
                </a:solidFill>
                <a:latin typeface="Arial" pitchFamily="34" charset="0"/>
                <a:ea typeface="华文行楷" pitchFamily="2" charset="-122"/>
              </a:rPr>
              <a:t>不是以离子形式</a:t>
            </a:r>
            <a:r>
              <a:rPr lang="zh-CN" altLang="zh-CN" sz="3200" b="1" dirty="0">
                <a:latin typeface="Arial" pitchFamily="34" charset="0"/>
              </a:rPr>
              <a:t>出现。</a:t>
            </a:r>
          </a:p>
        </p:txBody>
      </p:sp>
      <p:sp>
        <p:nvSpPr>
          <p:cNvPr id="20487" name="Text Box 7"/>
          <p:cNvSpPr txBox="1">
            <a:spLocks noChangeArrowheads="1"/>
          </p:cNvSpPr>
          <p:nvPr/>
        </p:nvSpPr>
        <p:spPr bwMode="auto">
          <a:xfrm>
            <a:off x="323528" y="3717032"/>
            <a:ext cx="5832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dirty="0">
                <a:latin typeface="Arial" pitchFamily="34" charset="0"/>
              </a:rPr>
              <a:t>小结：零价法较多适用于</a:t>
            </a:r>
            <a:r>
              <a:rPr lang="zh-CN" altLang="zh-CN" sz="2800" b="1" dirty="0">
                <a:latin typeface="Arial" pitchFamily="34" charset="0"/>
              </a:rPr>
              <a:t> </a:t>
            </a:r>
            <a:endParaRPr lang="zh-CN" altLang="zh-CN" sz="2800" b="1" dirty="0">
              <a:latin typeface="宋体" pitchFamily="2" charset="-122"/>
            </a:endParaRPr>
          </a:p>
        </p:txBody>
      </p:sp>
    </p:spTree>
    <p:extLst>
      <p:ext uri="{BB962C8B-B14F-4D97-AF65-F5344CB8AC3E}">
        <p14:creationId xmlns:p14="http://schemas.microsoft.com/office/powerpoint/2010/main" val="3219645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gtEl>
                                        <p:attrNameLst>
                                          <p:attrName>style.visibility</p:attrName>
                                        </p:attrNameLst>
                                      </p:cBhvr>
                                      <p:to>
                                        <p:strVal val="visible"/>
                                      </p:to>
                                    </p:set>
                                    <p:anim calcmode="lin" valueType="num">
                                      <p:cBhvr additive="base">
                                        <p:cTn id="11" dur="500" fill="hold"/>
                                        <p:tgtEl>
                                          <p:spTgt spid="20483"/>
                                        </p:tgtEl>
                                        <p:attrNameLst>
                                          <p:attrName>ppt_x</p:attrName>
                                        </p:attrNameLst>
                                      </p:cBhvr>
                                      <p:tavLst>
                                        <p:tav tm="0">
                                          <p:val>
                                            <p:strVal val="#ppt_x"/>
                                          </p:val>
                                        </p:tav>
                                        <p:tav tm="100000">
                                          <p:val>
                                            <p:strVal val="#ppt_x"/>
                                          </p:val>
                                        </p:tav>
                                      </p:tavLst>
                                    </p:anim>
                                    <p:anim calcmode="lin" valueType="num">
                                      <p:cBhvr additive="base">
                                        <p:cTn id="12" dur="500" fill="hold"/>
                                        <p:tgtEl>
                                          <p:spTgt spid="2048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4"/>
                                        </p:tgtEl>
                                        <p:attrNameLst>
                                          <p:attrName>style.visibility</p:attrName>
                                        </p:attrNameLst>
                                      </p:cBhvr>
                                      <p:to>
                                        <p:strVal val="visible"/>
                                      </p:to>
                                    </p:set>
                                    <p:anim calcmode="lin" valueType="num">
                                      <p:cBhvr additive="base">
                                        <p:cTn id="15" dur="500" fill="hold"/>
                                        <p:tgtEl>
                                          <p:spTgt spid="20484"/>
                                        </p:tgtEl>
                                        <p:attrNameLst>
                                          <p:attrName>ppt_x</p:attrName>
                                        </p:attrNameLst>
                                      </p:cBhvr>
                                      <p:tavLst>
                                        <p:tav tm="0">
                                          <p:val>
                                            <p:strVal val="#ppt_x"/>
                                          </p:val>
                                        </p:tav>
                                        <p:tav tm="100000">
                                          <p:val>
                                            <p:strVal val="#ppt_x"/>
                                          </p:val>
                                        </p:tav>
                                      </p:tavLst>
                                    </p:anim>
                                    <p:anim calcmode="lin" valueType="num">
                                      <p:cBhvr additive="base">
                                        <p:cTn id="16"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7">
                                            <p:txEl>
                                              <p:pRg st="0" end="0"/>
                                            </p:txEl>
                                          </p:spTgt>
                                        </p:tgtEl>
                                        <p:attrNameLst>
                                          <p:attrName>style.visibility</p:attrName>
                                        </p:attrNameLst>
                                      </p:cBhvr>
                                      <p:to>
                                        <p:strVal val="visible"/>
                                      </p:to>
                                    </p:set>
                                    <p:anim calcmode="lin" valueType="num">
                                      <p:cBhvr additive="base">
                                        <p:cTn id="21" dur="500" fill="hold"/>
                                        <p:tgtEl>
                                          <p:spTgt spid="2048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anim calcmode="lin" valueType="num">
                                      <p:cBhvr additive="base">
                                        <p:cTn id="27" dur="500" fill="hold"/>
                                        <p:tgtEl>
                                          <p:spTgt spid="20486"/>
                                        </p:tgtEl>
                                        <p:attrNameLst>
                                          <p:attrName>ppt_x</p:attrName>
                                        </p:attrNameLst>
                                      </p:cBhvr>
                                      <p:tavLst>
                                        <p:tav tm="0">
                                          <p:val>
                                            <p:strVal val="#ppt_x"/>
                                          </p:val>
                                        </p:tav>
                                        <p:tav tm="100000">
                                          <p:val>
                                            <p:strVal val="#ppt_x"/>
                                          </p:val>
                                        </p:tav>
                                      </p:tavLst>
                                    </p:anim>
                                    <p:anim calcmode="lin" valueType="num">
                                      <p:cBhvr additive="base">
                                        <p:cTn id="28"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485"/>
                                        </p:tgtEl>
                                        <p:attrNameLst>
                                          <p:attrName>style.visibility</p:attrName>
                                        </p:attrNameLst>
                                      </p:cBhvr>
                                      <p:to>
                                        <p:strVal val="visible"/>
                                      </p:to>
                                    </p:set>
                                    <p:anim calcmode="lin" valueType="num">
                                      <p:cBhvr additive="base">
                                        <p:cTn id="33" dur="500" fill="hold"/>
                                        <p:tgtEl>
                                          <p:spTgt spid="20485"/>
                                        </p:tgtEl>
                                        <p:attrNameLst>
                                          <p:attrName>ppt_x</p:attrName>
                                        </p:attrNameLst>
                                      </p:cBhvr>
                                      <p:tavLst>
                                        <p:tav tm="0">
                                          <p:val>
                                            <p:strVal val="#ppt_x"/>
                                          </p:val>
                                        </p:tav>
                                        <p:tav tm="100000">
                                          <p:val>
                                            <p:strVal val="#ppt_x"/>
                                          </p:val>
                                        </p:tav>
                                      </p:tavLst>
                                    </p:anim>
                                    <p:anim calcmode="lin" valueType="num">
                                      <p:cBhvr additive="base">
                                        <p:cTn id="34"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4" grpId="0" autoUpdateAnimBg="0"/>
      <p:bldP spid="20485" grpId="0" autoUpdateAnimBg="0"/>
      <p:bldP spid="2048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06" name="Text Box 2"/>
          <p:cNvSpPr txBox="1">
            <a:spLocks noChangeArrowheads="1"/>
          </p:cNvSpPr>
          <p:nvPr/>
        </p:nvSpPr>
        <p:spPr bwMode="auto">
          <a:xfrm>
            <a:off x="468313" y="1052513"/>
            <a:ext cx="813593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a:t>
            </a:r>
            <a:r>
              <a:rPr lang="zh-CN" altLang="zh-CN" sz="3600" b="1" baseline="-25000">
                <a:latin typeface="Arial" pitchFamily="34" charset="0"/>
              </a:rPr>
              <a:t>2</a:t>
            </a:r>
            <a:r>
              <a:rPr lang="zh-CN" altLang="zh-CN" sz="3600" b="1">
                <a:latin typeface="Arial" pitchFamily="34" charset="0"/>
              </a:rPr>
              <a:t>S</a:t>
            </a:r>
            <a:r>
              <a:rPr lang="zh-CN" altLang="zh-CN" sz="3600" b="1" baseline="-25000">
                <a:latin typeface="Arial" pitchFamily="34" charset="0"/>
              </a:rPr>
              <a:t>x</a:t>
            </a:r>
            <a:r>
              <a:rPr lang="zh-CN" altLang="zh-CN" sz="3600" b="1">
                <a:latin typeface="Arial" pitchFamily="34" charset="0"/>
              </a:rPr>
              <a:t> +           NaClO +          NaOH —</a:t>
            </a:r>
          </a:p>
          <a:p>
            <a:pPr>
              <a:spcBef>
                <a:spcPct val="50000"/>
              </a:spcBef>
            </a:pPr>
            <a:r>
              <a:rPr lang="zh-CN" altLang="zh-CN" sz="3600" b="1">
                <a:latin typeface="Arial" pitchFamily="34" charset="0"/>
              </a:rPr>
              <a:t>    Na</a:t>
            </a:r>
            <a:r>
              <a:rPr lang="zh-CN" altLang="zh-CN" sz="3600" b="1" baseline="-25000">
                <a:latin typeface="Arial" pitchFamily="34" charset="0"/>
              </a:rPr>
              <a:t>2</a:t>
            </a:r>
            <a:r>
              <a:rPr lang="zh-CN" altLang="zh-CN" sz="3600" b="1">
                <a:latin typeface="Arial" pitchFamily="34" charset="0"/>
              </a:rPr>
              <a:t>SO</a:t>
            </a:r>
            <a:r>
              <a:rPr lang="zh-CN" altLang="zh-CN" sz="3600" b="1" baseline="-25000">
                <a:latin typeface="Arial" pitchFamily="34" charset="0"/>
              </a:rPr>
              <a:t>4</a:t>
            </a:r>
            <a:r>
              <a:rPr lang="zh-CN" altLang="zh-CN" sz="3600" b="1">
                <a:latin typeface="Arial" pitchFamily="34" charset="0"/>
              </a:rPr>
              <a:t> +           NaCl +          H</a:t>
            </a:r>
            <a:r>
              <a:rPr lang="zh-CN" altLang="zh-CN" sz="3600" b="1" baseline="-25000">
                <a:latin typeface="Arial" pitchFamily="34" charset="0"/>
              </a:rPr>
              <a:t>2</a:t>
            </a:r>
            <a:r>
              <a:rPr lang="zh-CN" altLang="zh-CN" sz="3600" b="1">
                <a:latin typeface="Arial" pitchFamily="34" charset="0"/>
              </a:rPr>
              <a:t>O   </a:t>
            </a:r>
          </a:p>
        </p:txBody>
      </p:sp>
      <p:sp>
        <p:nvSpPr>
          <p:cNvPr id="21507" name="Text Box 3"/>
          <p:cNvSpPr txBox="1">
            <a:spLocks noChangeArrowheads="1"/>
          </p:cNvSpPr>
          <p:nvPr/>
        </p:nvSpPr>
        <p:spPr bwMode="auto">
          <a:xfrm>
            <a:off x="755650" y="260350"/>
            <a:ext cx="676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能否用别的方法配平此反应呢？</a:t>
            </a:r>
          </a:p>
        </p:txBody>
      </p:sp>
      <p:sp>
        <p:nvSpPr>
          <p:cNvPr id="21508" name="Text Box 4"/>
          <p:cNvSpPr txBox="1">
            <a:spLocks noChangeArrowheads="1"/>
          </p:cNvSpPr>
          <p:nvPr/>
        </p:nvSpPr>
        <p:spPr bwMode="auto">
          <a:xfrm>
            <a:off x="323850" y="2636838"/>
            <a:ext cx="86423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dirty="0">
                <a:latin typeface="Arial" pitchFamily="34" charset="0"/>
              </a:rPr>
              <a:t>对于不定方程式Na</a:t>
            </a:r>
            <a:r>
              <a:rPr lang="zh-CN" altLang="zh-CN" sz="3600" b="1" baseline="-25000" dirty="0">
                <a:latin typeface="Arial" pitchFamily="34" charset="0"/>
              </a:rPr>
              <a:t>2</a:t>
            </a:r>
            <a:r>
              <a:rPr lang="zh-CN" altLang="zh-CN" sz="3600" b="1" dirty="0">
                <a:latin typeface="Arial" pitchFamily="34" charset="0"/>
              </a:rPr>
              <a:t>S</a:t>
            </a:r>
            <a:r>
              <a:rPr lang="zh-CN" altLang="zh-CN" sz="3600" b="1" baseline="-25000" dirty="0">
                <a:latin typeface="Arial" pitchFamily="34" charset="0"/>
              </a:rPr>
              <a:t>x</a:t>
            </a:r>
            <a:r>
              <a:rPr lang="zh-CN" altLang="zh-CN" sz="3600" b="1" dirty="0">
                <a:latin typeface="Arial" pitchFamily="34" charset="0"/>
              </a:rPr>
              <a:t>，可将原子团S</a:t>
            </a:r>
            <a:r>
              <a:rPr lang="zh-CN" altLang="zh-CN" sz="3600" b="1" baseline="-25000" dirty="0">
                <a:latin typeface="Arial" pitchFamily="34" charset="0"/>
              </a:rPr>
              <a:t>x</a:t>
            </a:r>
            <a:r>
              <a:rPr lang="zh-CN" altLang="zh-CN" sz="3600" b="1" dirty="0">
                <a:latin typeface="Arial" pitchFamily="34" charset="0"/>
              </a:rPr>
              <a:t>作为一个整体，，根据化合价代数和为零的原则，确定Na</a:t>
            </a:r>
            <a:r>
              <a:rPr lang="zh-CN" altLang="zh-CN" sz="3600" b="1" baseline="-25000" dirty="0">
                <a:latin typeface="Arial" pitchFamily="34" charset="0"/>
              </a:rPr>
              <a:t>2</a:t>
            </a:r>
            <a:r>
              <a:rPr lang="zh-CN" altLang="zh-CN" sz="3600" b="1" dirty="0">
                <a:latin typeface="Arial" pitchFamily="34" charset="0"/>
              </a:rPr>
              <a:t>S</a:t>
            </a:r>
            <a:r>
              <a:rPr lang="zh-CN" altLang="zh-CN" sz="3600" b="1" baseline="-25000" dirty="0">
                <a:latin typeface="Arial" pitchFamily="34" charset="0"/>
              </a:rPr>
              <a:t>x</a:t>
            </a:r>
            <a:r>
              <a:rPr lang="zh-CN" altLang="zh-CN" sz="3600" b="1" dirty="0">
                <a:latin typeface="Arial" pitchFamily="34" charset="0"/>
              </a:rPr>
              <a:t>中S</a:t>
            </a:r>
            <a:r>
              <a:rPr lang="zh-CN" altLang="zh-CN" sz="3600" b="1" baseline="-25000" dirty="0">
                <a:latin typeface="Arial" pitchFamily="34" charset="0"/>
              </a:rPr>
              <a:t>x</a:t>
            </a:r>
            <a:r>
              <a:rPr lang="zh-CN" altLang="zh-CN" sz="3600" b="1" dirty="0">
                <a:latin typeface="Arial" pitchFamily="34" charset="0"/>
              </a:rPr>
              <a:t>的</a:t>
            </a:r>
            <a:r>
              <a:rPr lang="zh-CN" altLang="zh-CN" sz="3600" b="1" dirty="0">
                <a:solidFill>
                  <a:srgbClr val="FF0000"/>
                </a:solidFill>
                <a:latin typeface="Arial" pitchFamily="34" charset="0"/>
                <a:ea typeface="华文行楷" pitchFamily="2" charset="-122"/>
              </a:rPr>
              <a:t>总价</a:t>
            </a:r>
            <a:r>
              <a:rPr lang="zh-CN" altLang="zh-CN" sz="3600" b="1" dirty="0">
                <a:solidFill>
                  <a:srgbClr val="FF0000"/>
                </a:solidFill>
                <a:latin typeface="Arial" pitchFamily="34" charset="0"/>
              </a:rPr>
              <a:t>为-2价</a:t>
            </a:r>
            <a:r>
              <a:rPr lang="zh-CN" altLang="zh-CN" sz="3600" b="1" dirty="0">
                <a:latin typeface="Arial" pitchFamily="34" charset="0"/>
              </a:rPr>
              <a:t>；求得S的</a:t>
            </a:r>
            <a:r>
              <a:rPr lang="zh-CN" altLang="zh-CN" sz="3600" b="1" dirty="0">
                <a:solidFill>
                  <a:srgbClr val="FF0000"/>
                </a:solidFill>
                <a:latin typeface="Arial" pitchFamily="34" charset="0"/>
              </a:rPr>
              <a:t>平均价为-</a:t>
            </a:r>
          </a:p>
        </p:txBody>
      </p:sp>
      <p:sp>
        <p:nvSpPr>
          <p:cNvPr id="21509" name="Text Box 5"/>
          <p:cNvSpPr txBox="1">
            <a:spLocks noChangeArrowheads="1"/>
          </p:cNvSpPr>
          <p:nvPr/>
        </p:nvSpPr>
        <p:spPr bwMode="auto">
          <a:xfrm>
            <a:off x="468313" y="5118100"/>
            <a:ext cx="831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反应前后S： </a:t>
            </a:r>
            <a:r>
              <a:rPr lang="zh-CN" altLang="zh-CN" sz="3600" b="1">
                <a:latin typeface="Arial" pitchFamily="34" charset="0"/>
                <a:cs typeface="Arial" pitchFamily="34" charset="0"/>
              </a:rPr>
              <a:t>→+6，每个S原子净升高(6+    )，</a:t>
            </a:r>
            <a:r>
              <a:rPr lang="zh-CN" altLang="zh-CN" sz="3600" b="1">
                <a:latin typeface="Script MT Bold" pitchFamily="2" charset="0"/>
                <a:ea typeface="GungsuhChe" pitchFamily="49" charset="-127"/>
              </a:rPr>
              <a:t>x</a:t>
            </a:r>
            <a:r>
              <a:rPr lang="zh-CN" altLang="zh-CN" sz="3600" b="1">
                <a:latin typeface="Estrangelo Edessa" pitchFamily="66" charset="0"/>
                <a:cs typeface="Arial" pitchFamily="34" charset="0"/>
              </a:rPr>
              <a:t>个</a:t>
            </a:r>
            <a:r>
              <a:rPr lang="zh-CN" altLang="zh-CN" sz="3600" b="1">
                <a:latin typeface="GungsuhChe" pitchFamily="49" charset="-127"/>
                <a:ea typeface="GungsuhChe" pitchFamily="49" charset="-127"/>
              </a:rPr>
              <a:t>S</a:t>
            </a:r>
            <a:r>
              <a:rPr lang="zh-CN" altLang="zh-CN" sz="3600" b="1">
                <a:latin typeface="Estrangelo Edessa" pitchFamily="66" charset="0"/>
                <a:cs typeface="Arial" pitchFamily="34" charset="0"/>
              </a:rPr>
              <a:t>原子</a:t>
            </a:r>
            <a:r>
              <a:rPr lang="zh-CN" altLang="zh-CN" sz="3600" b="1">
                <a:solidFill>
                  <a:srgbClr val="FF0000"/>
                </a:solidFill>
                <a:latin typeface="Estrangelo Edessa" pitchFamily="66" charset="0"/>
                <a:ea typeface="华文行楷" pitchFamily="2" charset="-122"/>
              </a:rPr>
              <a:t>共升高</a:t>
            </a:r>
            <a:r>
              <a:rPr lang="zh-CN" altLang="zh-CN" sz="3600" b="1">
                <a:latin typeface="Estrangelo Edessa" pitchFamily="66" charset="0"/>
                <a:cs typeface="Arial" pitchFamily="34" charset="0"/>
              </a:rPr>
              <a:t> </a:t>
            </a:r>
            <a:r>
              <a:rPr lang="zh-CN" altLang="zh-CN" sz="3200">
                <a:latin typeface="Script MT Bold" pitchFamily="2" charset="0"/>
                <a:ea typeface="方正舒体" pitchFamily="2" charset="-122"/>
              </a:rPr>
              <a:t>X </a:t>
            </a:r>
            <a:r>
              <a:rPr lang="zh-CN" altLang="zh-CN" sz="3600">
                <a:latin typeface="Arial" pitchFamily="34" charset="0"/>
                <a:cs typeface="Estrangelo Edessa" pitchFamily="66" charset="0"/>
              </a:rPr>
              <a:t>(</a:t>
            </a:r>
            <a:r>
              <a:rPr lang="zh-CN" altLang="zh-CN" sz="3600" b="1">
                <a:latin typeface="Arial" pitchFamily="34" charset="0"/>
                <a:cs typeface="Arial" pitchFamily="34" charset="0"/>
              </a:rPr>
              <a:t>6+   </a:t>
            </a:r>
            <a:r>
              <a:rPr lang="zh-CN" altLang="zh-CN" sz="3600">
                <a:latin typeface="Arial" pitchFamily="34" charset="0"/>
                <a:cs typeface="Arial" pitchFamily="34" charset="0"/>
              </a:rPr>
              <a:t>)</a:t>
            </a:r>
            <a:r>
              <a:rPr lang="zh-CN" altLang="zh-CN" sz="3600" b="1">
                <a:latin typeface="Estrangelo Edessa" pitchFamily="66" charset="0"/>
                <a:cs typeface="Arial" pitchFamily="34" charset="0"/>
              </a:rPr>
              <a:t> 即：</a:t>
            </a:r>
            <a:r>
              <a:rPr lang="zh-CN" altLang="zh-CN" sz="3600" b="1">
                <a:solidFill>
                  <a:srgbClr val="FF0000"/>
                </a:solidFill>
                <a:latin typeface="Script MT Bold" pitchFamily="2" charset="0"/>
                <a:cs typeface="Arial" pitchFamily="34" charset="0"/>
              </a:rPr>
              <a:t>6X+2</a:t>
            </a:r>
          </a:p>
        </p:txBody>
      </p:sp>
      <p:graphicFrame>
        <p:nvGraphicFramePr>
          <p:cNvPr id="21510" name="Object 6"/>
          <p:cNvGraphicFramePr>
            <a:graphicFrameLocks noChangeAspect="1"/>
          </p:cNvGraphicFramePr>
          <p:nvPr/>
        </p:nvGraphicFramePr>
        <p:xfrm>
          <a:off x="1331913" y="5516563"/>
          <a:ext cx="377825" cy="935037"/>
        </p:xfrm>
        <a:graphic>
          <a:graphicData uri="http://schemas.openxmlformats.org/presentationml/2006/ole">
            <mc:AlternateContent xmlns:mc="http://schemas.openxmlformats.org/markup-compatibility/2006">
              <mc:Choice xmlns:v="urn:schemas-microsoft-com:vml" Requires="v">
                <p:oleObj spid="_x0000_s6162" r:id="rId3" imgW="165202" imgH="406189" progId="Equation.DSMT4">
                  <p:embed/>
                </p:oleObj>
              </mc:Choice>
              <mc:Fallback>
                <p:oleObj r:id="rId3" imgW="165202" imgH="40618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516563"/>
                        <a:ext cx="3778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6948488" y="5445125"/>
          <a:ext cx="407987" cy="1008063"/>
        </p:xfrm>
        <a:graphic>
          <a:graphicData uri="http://schemas.openxmlformats.org/presentationml/2006/ole">
            <mc:AlternateContent xmlns:mc="http://schemas.openxmlformats.org/markup-compatibility/2006">
              <mc:Choice xmlns:v="urn:schemas-microsoft-com:vml" Requires="v">
                <p:oleObj spid="_x0000_s6163" r:id="rId5" imgW="165202" imgH="406189" progId="Equation.DSMT4">
                  <p:embed/>
                </p:oleObj>
              </mc:Choice>
              <mc:Fallback>
                <p:oleObj r:id="rId5" imgW="165202" imgH="40618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5445125"/>
                        <a:ext cx="40798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708400" y="4221163"/>
          <a:ext cx="379413" cy="936625"/>
        </p:xfrm>
        <a:graphic>
          <a:graphicData uri="http://schemas.openxmlformats.org/presentationml/2006/ole">
            <mc:AlternateContent xmlns:mc="http://schemas.openxmlformats.org/markup-compatibility/2006">
              <mc:Choice xmlns:v="urn:schemas-microsoft-com:vml" Requires="v">
                <p:oleObj spid="_x0000_s6164" r:id="rId6" imgW="165202" imgH="406189" progId="Equation.DSMT4">
                  <p:embed/>
                </p:oleObj>
              </mc:Choice>
              <mc:Fallback>
                <p:oleObj r:id="rId6" imgW="165202" imgH="40618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221163"/>
                        <a:ext cx="37941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2916238" y="4941888"/>
          <a:ext cx="349250" cy="863600"/>
        </p:xfrm>
        <a:graphic>
          <a:graphicData uri="http://schemas.openxmlformats.org/presentationml/2006/ole">
            <mc:AlternateContent xmlns:mc="http://schemas.openxmlformats.org/markup-compatibility/2006">
              <mc:Choice xmlns:v="urn:schemas-microsoft-com:vml" Requires="v">
                <p:oleObj spid="_x0000_s6165" r:id="rId7" imgW="165202" imgH="406189" progId="Equation.DSMT4">
                  <p:embed/>
                </p:oleObj>
              </mc:Choice>
              <mc:Fallback>
                <p:oleObj r:id="rId7" imgW="165202" imgH="40618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4941888"/>
                        <a:ext cx="3492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3493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ppt_x"/>
                                          </p:val>
                                        </p:tav>
                                        <p:tav tm="100000">
                                          <p:val>
                                            <p:strVal val="#ppt_x"/>
                                          </p:val>
                                        </p:tav>
                                      </p:tavLst>
                                    </p:anim>
                                    <p:anim calcmode="lin" valueType="num">
                                      <p:cBhvr additive="base">
                                        <p:cTn id="8" dur="500" fill="hold"/>
                                        <p:tgtEl>
                                          <p:spTgt spid="2150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6"/>
                                        </p:tgtEl>
                                        <p:attrNameLst>
                                          <p:attrName>style.visibility</p:attrName>
                                        </p:attrNameLst>
                                      </p:cBhvr>
                                      <p:to>
                                        <p:strVal val="visible"/>
                                      </p:to>
                                    </p:set>
                                    <p:anim calcmode="lin" valueType="num">
                                      <p:cBhvr additive="base">
                                        <p:cTn id="11" dur="500" fill="hold"/>
                                        <p:tgtEl>
                                          <p:spTgt spid="21506"/>
                                        </p:tgtEl>
                                        <p:attrNameLst>
                                          <p:attrName>ppt_x</p:attrName>
                                        </p:attrNameLst>
                                      </p:cBhvr>
                                      <p:tavLst>
                                        <p:tav tm="0">
                                          <p:val>
                                            <p:strVal val="#ppt_x"/>
                                          </p:val>
                                        </p:tav>
                                        <p:tav tm="100000">
                                          <p:val>
                                            <p:strVal val="#ppt_x"/>
                                          </p:val>
                                        </p:tav>
                                      </p:tavLst>
                                    </p:anim>
                                    <p:anim calcmode="lin" valueType="num">
                                      <p:cBhvr additive="base">
                                        <p:cTn id="12"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12"/>
                                        </p:tgtEl>
                                        <p:attrNameLst>
                                          <p:attrName>style.visibility</p:attrName>
                                        </p:attrNameLst>
                                      </p:cBhvr>
                                      <p:to>
                                        <p:strVal val="visible"/>
                                      </p:to>
                                    </p:set>
                                    <p:anim calcmode="lin" valueType="num">
                                      <p:cBhvr additive="base">
                                        <p:cTn id="17" dur="500" fill="hold"/>
                                        <p:tgtEl>
                                          <p:spTgt spid="21512"/>
                                        </p:tgtEl>
                                        <p:attrNameLst>
                                          <p:attrName>ppt_x</p:attrName>
                                        </p:attrNameLst>
                                      </p:cBhvr>
                                      <p:tavLst>
                                        <p:tav tm="0">
                                          <p:val>
                                            <p:strVal val="#ppt_x"/>
                                          </p:val>
                                        </p:tav>
                                        <p:tav tm="100000">
                                          <p:val>
                                            <p:strVal val="#ppt_x"/>
                                          </p:val>
                                        </p:tav>
                                      </p:tavLst>
                                    </p:anim>
                                    <p:anim calcmode="lin" valueType="num">
                                      <p:cBhvr additive="base">
                                        <p:cTn id="18" dur="500" fill="hold"/>
                                        <p:tgtEl>
                                          <p:spTgt spid="215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08"/>
                                        </p:tgtEl>
                                        <p:attrNameLst>
                                          <p:attrName>style.visibility</p:attrName>
                                        </p:attrNameLst>
                                      </p:cBhvr>
                                      <p:to>
                                        <p:strVal val="visible"/>
                                      </p:to>
                                    </p:set>
                                    <p:anim calcmode="lin" valueType="num">
                                      <p:cBhvr additive="base">
                                        <p:cTn id="21" dur="500" fill="hold"/>
                                        <p:tgtEl>
                                          <p:spTgt spid="21508"/>
                                        </p:tgtEl>
                                        <p:attrNameLst>
                                          <p:attrName>ppt_x</p:attrName>
                                        </p:attrNameLst>
                                      </p:cBhvr>
                                      <p:tavLst>
                                        <p:tav tm="0">
                                          <p:val>
                                            <p:strVal val="#ppt_x"/>
                                          </p:val>
                                        </p:tav>
                                        <p:tav tm="100000">
                                          <p:val>
                                            <p:strVal val="#ppt_x"/>
                                          </p:val>
                                        </p:tav>
                                      </p:tavLst>
                                    </p:anim>
                                    <p:anim calcmode="lin" valueType="num">
                                      <p:cBhvr additive="base">
                                        <p:cTn id="22"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513"/>
                                        </p:tgtEl>
                                        <p:attrNameLst>
                                          <p:attrName>style.visibility</p:attrName>
                                        </p:attrNameLst>
                                      </p:cBhvr>
                                      <p:to>
                                        <p:strVal val="visible"/>
                                      </p:to>
                                    </p:set>
                                    <p:anim calcmode="lin" valueType="num">
                                      <p:cBhvr additive="base">
                                        <p:cTn id="27" dur="500" fill="hold"/>
                                        <p:tgtEl>
                                          <p:spTgt spid="21513"/>
                                        </p:tgtEl>
                                        <p:attrNameLst>
                                          <p:attrName>ppt_x</p:attrName>
                                        </p:attrNameLst>
                                      </p:cBhvr>
                                      <p:tavLst>
                                        <p:tav tm="0">
                                          <p:val>
                                            <p:strVal val="#ppt_x"/>
                                          </p:val>
                                        </p:tav>
                                        <p:tav tm="100000">
                                          <p:val>
                                            <p:strVal val="#ppt_x"/>
                                          </p:val>
                                        </p:tav>
                                      </p:tavLst>
                                    </p:anim>
                                    <p:anim calcmode="lin" valueType="num">
                                      <p:cBhvr additive="base">
                                        <p:cTn id="28" dur="500" fill="hold"/>
                                        <p:tgtEl>
                                          <p:spTgt spid="215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510"/>
                                        </p:tgtEl>
                                        <p:attrNameLst>
                                          <p:attrName>style.visibility</p:attrName>
                                        </p:attrNameLst>
                                      </p:cBhvr>
                                      <p:to>
                                        <p:strVal val="visible"/>
                                      </p:to>
                                    </p:set>
                                    <p:anim calcmode="lin" valueType="num">
                                      <p:cBhvr additive="base">
                                        <p:cTn id="31" dur="500" fill="hold"/>
                                        <p:tgtEl>
                                          <p:spTgt spid="21510"/>
                                        </p:tgtEl>
                                        <p:attrNameLst>
                                          <p:attrName>ppt_x</p:attrName>
                                        </p:attrNameLst>
                                      </p:cBhvr>
                                      <p:tavLst>
                                        <p:tav tm="0">
                                          <p:val>
                                            <p:strVal val="#ppt_x"/>
                                          </p:val>
                                        </p:tav>
                                        <p:tav tm="100000">
                                          <p:val>
                                            <p:strVal val="#ppt_x"/>
                                          </p:val>
                                        </p:tav>
                                      </p:tavLst>
                                    </p:anim>
                                    <p:anim calcmode="lin" valueType="num">
                                      <p:cBhvr additive="base">
                                        <p:cTn id="32" dur="500" fill="hold"/>
                                        <p:tgtEl>
                                          <p:spTgt spid="215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511"/>
                                        </p:tgtEl>
                                        <p:attrNameLst>
                                          <p:attrName>style.visibility</p:attrName>
                                        </p:attrNameLst>
                                      </p:cBhvr>
                                      <p:to>
                                        <p:strVal val="visible"/>
                                      </p:to>
                                    </p:set>
                                    <p:anim calcmode="lin" valueType="num">
                                      <p:cBhvr additive="base">
                                        <p:cTn id="35" dur="500" fill="hold"/>
                                        <p:tgtEl>
                                          <p:spTgt spid="21511"/>
                                        </p:tgtEl>
                                        <p:attrNameLst>
                                          <p:attrName>ppt_x</p:attrName>
                                        </p:attrNameLst>
                                      </p:cBhvr>
                                      <p:tavLst>
                                        <p:tav tm="0">
                                          <p:val>
                                            <p:strVal val="#ppt_x"/>
                                          </p:val>
                                        </p:tav>
                                        <p:tav tm="100000">
                                          <p:val>
                                            <p:strVal val="#ppt_x"/>
                                          </p:val>
                                        </p:tav>
                                      </p:tavLst>
                                    </p:anim>
                                    <p:anim calcmode="lin" valueType="num">
                                      <p:cBhvr additive="base">
                                        <p:cTn id="36" dur="500" fill="hold"/>
                                        <p:tgtEl>
                                          <p:spTgt spid="215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09"/>
                                        </p:tgtEl>
                                        <p:attrNameLst>
                                          <p:attrName>style.visibility</p:attrName>
                                        </p:attrNameLst>
                                      </p:cBhvr>
                                      <p:to>
                                        <p:strVal val="visible"/>
                                      </p:to>
                                    </p:set>
                                    <p:anim calcmode="lin" valueType="num">
                                      <p:cBhvr additive="base">
                                        <p:cTn id="39" dur="500" fill="hold"/>
                                        <p:tgtEl>
                                          <p:spTgt spid="21509"/>
                                        </p:tgtEl>
                                        <p:attrNameLst>
                                          <p:attrName>ppt_x</p:attrName>
                                        </p:attrNameLst>
                                      </p:cBhvr>
                                      <p:tavLst>
                                        <p:tav tm="0">
                                          <p:val>
                                            <p:strVal val="#ppt_x"/>
                                          </p:val>
                                        </p:tav>
                                        <p:tav tm="100000">
                                          <p:val>
                                            <p:strVal val="#ppt_x"/>
                                          </p:val>
                                        </p:tav>
                                      </p:tavLst>
                                    </p:anim>
                                    <p:anim calcmode="lin" valueType="num">
                                      <p:cBhvr additive="base">
                                        <p:cTn id="40"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utoUpdateAnimBg="0"/>
      <p:bldP spid="2150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0" name="Text Box 2"/>
          <p:cNvSpPr txBox="1">
            <a:spLocks noChangeArrowheads="1"/>
          </p:cNvSpPr>
          <p:nvPr/>
        </p:nvSpPr>
        <p:spPr bwMode="auto">
          <a:xfrm>
            <a:off x="468313" y="700682"/>
            <a:ext cx="50403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cs typeface="Arial" pitchFamily="34" charset="0"/>
              </a:rPr>
              <a:t>(六)：整体平均标价法</a:t>
            </a:r>
          </a:p>
        </p:txBody>
      </p:sp>
      <p:sp>
        <p:nvSpPr>
          <p:cNvPr id="22531" name="Text Box 3"/>
          <p:cNvSpPr txBox="1">
            <a:spLocks noChangeArrowheads="1"/>
          </p:cNvSpPr>
          <p:nvPr/>
        </p:nvSpPr>
        <p:spPr bwMode="auto">
          <a:xfrm>
            <a:off x="611188" y="1635720"/>
            <a:ext cx="799306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适用对象：待配平的方程式中出现不同寻常的</a:t>
            </a:r>
            <a:r>
              <a:rPr lang="zh-CN" altLang="zh-CN" sz="3600" b="1">
                <a:solidFill>
                  <a:srgbClr val="FF0000"/>
                </a:solidFill>
                <a:latin typeface="Arial" pitchFamily="34" charset="0"/>
                <a:ea typeface="华文行楷" pitchFamily="2" charset="-122"/>
              </a:rPr>
              <a:t>多元化合物</a:t>
            </a:r>
            <a:r>
              <a:rPr lang="zh-CN" altLang="zh-CN" sz="3600">
                <a:latin typeface="Arial" pitchFamily="34" charset="0"/>
                <a:cs typeface="Arial" pitchFamily="34" charset="0"/>
              </a:rPr>
              <a:t>(</a:t>
            </a:r>
            <a:r>
              <a:rPr lang="zh-CN" altLang="zh-CN" sz="3600" b="1">
                <a:latin typeface="Arial" pitchFamily="34" charset="0"/>
                <a:cs typeface="Arial" pitchFamily="34" charset="0"/>
              </a:rPr>
              <a:t>Na</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S</a:t>
            </a:r>
            <a:r>
              <a:rPr lang="zh-CN" altLang="zh-CN" sz="3600" b="1" baseline="-25000">
                <a:latin typeface="Arial" pitchFamily="34" charset="0"/>
                <a:cs typeface="Arial" pitchFamily="34" charset="0"/>
              </a:rPr>
              <a:t>5</a:t>
            </a:r>
            <a:r>
              <a:rPr lang="zh-CN" altLang="zh-CN" sz="3600" b="1">
                <a:latin typeface="Arial" pitchFamily="34" charset="0"/>
                <a:cs typeface="Arial" pitchFamily="34" charset="0"/>
              </a:rPr>
              <a:t>、Na</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S</a:t>
            </a:r>
            <a:r>
              <a:rPr lang="zh-CN" altLang="zh-CN" sz="3600" b="1" baseline="-25000">
                <a:latin typeface="Arial" pitchFamily="34" charset="0"/>
                <a:cs typeface="Arial" pitchFamily="34" charset="0"/>
              </a:rPr>
              <a:t>x</a:t>
            </a:r>
            <a:r>
              <a:rPr lang="zh-CN" altLang="zh-CN" sz="3600" b="1">
                <a:latin typeface="Arial" pitchFamily="34" charset="0"/>
                <a:cs typeface="Arial" pitchFamily="34" charset="0"/>
              </a:rPr>
              <a:t>、Na</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S</a:t>
            </a:r>
            <a:r>
              <a:rPr lang="zh-CN" altLang="zh-CN" sz="3600" b="1" baseline="-25000">
                <a:latin typeface="Arial" pitchFamily="34" charset="0"/>
                <a:cs typeface="Arial" pitchFamily="34" charset="0"/>
              </a:rPr>
              <a:t>6</a:t>
            </a:r>
            <a:r>
              <a:rPr lang="zh-CN" altLang="zh-CN" sz="3600" b="1">
                <a:latin typeface="Arial" pitchFamily="34" charset="0"/>
                <a:cs typeface="Arial" pitchFamily="34" charset="0"/>
              </a:rPr>
              <a:t>、Fe</a:t>
            </a:r>
            <a:r>
              <a:rPr lang="zh-CN" altLang="zh-CN" sz="3600" b="1" baseline="-25000">
                <a:latin typeface="Arial" pitchFamily="34" charset="0"/>
                <a:cs typeface="Arial" pitchFamily="34" charset="0"/>
              </a:rPr>
              <a:t>3</a:t>
            </a:r>
            <a:r>
              <a:rPr lang="zh-CN" altLang="zh-CN" sz="3600" b="1">
                <a:latin typeface="Arial" pitchFamily="34" charset="0"/>
                <a:cs typeface="Arial" pitchFamily="34" charset="0"/>
              </a:rPr>
              <a:t>C</a:t>
            </a:r>
            <a:r>
              <a:rPr lang="zh-CN" altLang="zh-CN" sz="3600">
                <a:latin typeface="Arial" pitchFamily="34" charset="0"/>
                <a:cs typeface="Arial" pitchFamily="34" charset="0"/>
              </a:rPr>
              <a:t>)</a:t>
            </a:r>
            <a:r>
              <a:rPr lang="zh-CN" altLang="zh-CN" sz="3600" b="1">
                <a:latin typeface="Arial" pitchFamily="34" charset="0"/>
                <a:cs typeface="Arial" pitchFamily="34" charset="0"/>
              </a:rPr>
              <a:t>，其中包括了一些</a:t>
            </a:r>
            <a:r>
              <a:rPr lang="zh-CN" altLang="zh-CN" sz="3600" b="1">
                <a:solidFill>
                  <a:srgbClr val="FF0000"/>
                </a:solidFill>
                <a:latin typeface="Arial" pitchFamily="34" charset="0"/>
                <a:ea typeface="华文行楷" pitchFamily="2" charset="-122"/>
              </a:rPr>
              <a:t>不定化学式</a:t>
            </a:r>
            <a:r>
              <a:rPr lang="zh-CN" altLang="zh-CN" sz="3600">
                <a:latin typeface="Arial" pitchFamily="34" charset="0"/>
                <a:cs typeface="Arial" pitchFamily="34" charset="0"/>
              </a:rPr>
              <a:t>(</a:t>
            </a:r>
            <a:r>
              <a:rPr lang="zh-CN" altLang="zh-CN" sz="3600" b="1">
                <a:latin typeface="Arial" pitchFamily="34" charset="0"/>
                <a:cs typeface="Arial" pitchFamily="34" charset="0"/>
              </a:rPr>
              <a:t>Na</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S</a:t>
            </a:r>
            <a:r>
              <a:rPr lang="zh-CN" altLang="zh-CN" sz="3600" b="1" baseline="-25000">
                <a:latin typeface="Arial" pitchFamily="34" charset="0"/>
                <a:cs typeface="Arial" pitchFamily="34" charset="0"/>
              </a:rPr>
              <a:t>x</a:t>
            </a:r>
            <a:r>
              <a:rPr lang="zh-CN" altLang="zh-CN" sz="3600">
                <a:latin typeface="Arial" pitchFamily="34" charset="0"/>
                <a:cs typeface="Arial" pitchFamily="34" charset="0"/>
              </a:rPr>
              <a:t>)</a:t>
            </a:r>
            <a:r>
              <a:rPr lang="zh-CN" altLang="zh-CN" sz="3600" b="1">
                <a:latin typeface="Arial" pitchFamily="34" charset="0"/>
                <a:cs typeface="Arial" pitchFamily="34" charset="0"/>
              </a:rPr>
              <a:t>，利用整体平均标价法</a:t>
            </a:r>
          </a:p>
        </p:txBody>
      </p:sp>
      <p:sp>
        <p:nvSpPr>
          <p:cNvPr id="22532" name="Text Box 4"/>
          <p:cNvSpPr txBox="1">
            <a:spLocks noChangeArrowheads="1"/>
          </p:cNvSpPr>
          <p:nvPr/>
        </p:nvSpPr>
        <p:spPr bwMode="auto">
          <a:xfrm>
            <a:off x="1403350" y="3940770"/>
            <a:ext cx="633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ea typeface="华文行楷" pitchFamily="2" charset="-122"/>
              </a:rPr>
              <a:t>用整体平均标价法练习配平：</a:t>
            </a:r>
          </a:p>
        </p:txBody>
      </p:sp>
      <p:sp>
        <p:nvSpPr>
          <p:cNvPr id="22533" name="Text Box 5"/>
          <p:cNvSpPr txBox="1">
            <a:spLocks noChangeArrowheads="1"/>
          </p:cNvSpPr>
          <p:nvPr/>
        </p:nvSpPr>
        <p:spPr bwMode="auto">
          <a:xfrm>
            <a:off x="468313" y="4732932"/>
            <a:ext cx="835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a:t>
            </a:r>
            <a:r>
              <a:rPr lang="zh-CN" altLang="zh-CN" sz="3600" b="1" baseline="-25000">
                <a:latin typeface="Arial" pitchFamily="34" charset="0"/>
              </a:rPr>
              <a:t>6</a:t>
            </a:r>
            <a:r>
              <a:rPr lang="zh-CN" altLang="zh-CN" sz="3600" b="1" baseline="30000">
                <a:latin typeface="Arial" pitchFamily="34" charset="0"/>
              </a:rPr>
              <a:t>2- </a:t>
            </a:r>
            <a:r>
              <a:rPr lang="zh-CN" altLang="zh-CN" sz="3600" b="1">
                <a:latin typeface="Arial" pitchFamily="34" charset="0"/>
              </a:rPr>
              <a:t>+ BrO</a:t>
            </a:r>
            <a:r>
              <a:rPr lang="zh-CN" altLang="zh-CN" sz="3600" b="1" baseline="-25000">
                <a:latin typeface="Arial" pitchFamily="34" charset="0"/>
              </a:rPr>
              <a:t>3</a:t>
            </a:r>
            <a:r>
              <a:rPr lang="zh-CN" altLang="zh-CN" sz="3600" b="1" baseline="30000">
                <a:latin typeface="Arial" pitchFamily="34" charset="0"/>
              </a:rPr>
              <a:t>- </a:t>
            </a:r>
            <a:r>
              <a:rPr lang="zh-CN" altLang="zh-CN" sz="3600" b="1">
                <a:latin typeface="Arial" pitchFamily="34" charset="0"/>
              </a:rPr>
              <a:t>+ OH</a:t>
            </a:r>
            <a:r>
              <a:rPr lang="zh-CN" altLang="zh-CN" sz="3600" b="1" baseline="30000">
                <a:latin typeface="Arial" pitchFamily="34" charset="0"/>
              </a:rPr>
              <a:t>-</a:t>
            </a:r>
            <a:r>
              <a:rPr lang="zh-CN" altLang="zh-CN" sz="3600" b="1">
                <a:latin typeface="Arial" pitchFamily="34" charset="0"/>
              </a:rPr>
              <a:t> —SO</a:t>
            </a:r>
            <a:r>
              <a:rPr lang="zh-CN" altLang="zh-CN" sz="3600" b="1" baseline="-25000">
                <a:latin typeface="Arial" pitchFamily="34" charset="0"/>
              </a:rPr>
              <a:t>4</a:t>
            </a:r>
            <a:r>
              <a:rPr lang="zh-CN" altLang="zh-CN" sz="3600" b="1" baseline="30000">
                <a:latin typeface="Arial" pitchFamily="34" charset="0"/>
              </a:rPr>
              <a:t>2- </a:t>
            </a:r>
            <a:r>
              <a:rPr lang="zh-CN" altLang="zh-CN" sz="3600" b="1">
                <a:latin typeface="Arial" pitchFamily="34" charset="0"/>
              </a:rPr>
              <a:t>+ Br</a:t>
            </a:r>
            <a:r>
              <a:rPr lang="zh-CN" altLang="zh-CN" sz="3600" b="1" baseline="30000">
                <a:latin typeface="Arial" pitchFamily="34" charset="0"/>
              </a:rPr>
              <a:t>- </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a:t>
            </a:r>
          </a:p>
        </p:txBody>
      </p:sp>
      <p:sp>
        <p:nvSpPr>
          <p:cNvPr id="22534" name="Text Box 6"/>
          <p:cNvSpPr txBox="1">
            <a:spLocks noChangeArrowheads="1"/>
          </p:cNvSpPr>
          <p:nvPr/>
        </p:nvSpPr>
        <p:spPr bwMode="auto">
          <a:xfrm>
            <a:off x="323850" y="5667970"/>
            <a:ext cx="7921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 + Ca</a:t>
            </a:r>
            <a:r>
              <a:rPr lang="zh-CN" altLang="zh-CN" sz="3600">
                <a:latin typeface="Arial" pitchFamily="34" charset="0"/>
                <a:cs typeface="Arial" pitchFamily="34" charset="0"/>
              </a:rPr>
              <a:t>(</a:t>
            </a:r>
            <a:r>
              <a:rPr lang="zh-CN" altLang="zh-CN" sz="3600" b="1">
                <a:latin typeface="Arial" pitchFamily="34" charset="0"/>
              </a:rPr>
              <a:t>OH</a:t>
            </a:r>
            <a:r>
              <a:rPr lang="zh-CN" altLang="zh-CN" sz="3600">
                <a:latin typeface="Arial" pitchFamily="34" charset="0"/>
                <a:cs typeface="Arial" pitchFamily="34" charset="0"/>
              </a:rPr>
              <a:t>)</a:t>
            </a:r>
            <a:r>
              <a:rPr lang="zh-CN" altLang="zh-CN" sz="3600" b="1" baseline="-25000">
                <a:latin typeface="Arial" pitchFamily="34" charset="0"/>
                <a:cs typeface="Arial" pitchFamily="34" charset="0"/>
              </a:rPr>
              <a:t>2</a:t>
            </a:r>
            <a:r>
              <a:rPr lang="zh-CN" altLang="zh-CN" sz="3600" b="1">
                <a:latin typeface="Arial" pitchFamily="34" charset="0"/>
              </a:rPr>
              <a:t>— CaS</a:t>
            </a:r>
            <a:r>
              <a:rPr lang="zh-CN" altLang="zh-CN" sz="3600" b="1" baseline="-25000">
                <a:latin typeface="Arial" pitchFamily="34" charset="0"/>
              </a:rPr>
              <a:t>5 </a:t>
            </a:r>
            <a:r>
              <a:rPr lang="zh-CN" altLang="zh-CN" sz="3600" b="1">
                <a:latin typeface="Arial" pitchFamily="34" charset="0"/>
              </a:rPr>
              <a:t>+ CaS</a:t>
            </a:r>
            <a:r>
              <a:rPr lang="zh-CN" altLang="zh-CN" sz="3600" b="1" baseline="-25000">
                <a:latin typeface="Arial" pitchFamily="34" charset="0"/>
              </a:rPr>
              <a:t>2</a:t>
            </a:r>
            <a:r>
              <a:rPr lang="zh-CN" altLang="zh-CN" sz="3600" b="1">
                <a:latin typeface="Arial" pitchFamily="34" charset="0"/>
              </a:rPr>
              <a:t>O</a:t>
            </a:r>
            <a:r>
              <a:rPr lang="zh-CN" altLang="zh-CN" sz="3600" b="1" baseline="-25000">
                <a:latin typeface="Arial" pitchFamily="34" charset="0"/>
              </a:rPr>
              <a:t>3 </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a:t>
            </a:r>
          </a:p>
        </p:txBody>
      </p:sp>
    </p:spTree>
    <p:extLst>
      <p:ext uri="{BB962C8B-B14F-4D97-AF65-F5344CB8AC3E}">
        <p14:creationId xmlns:p14="http://schemas.microsoft.com/office/powerpoint/2010/main" val="22607630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54" name="Text Box 2"/>
          <p:cNvSpPr txBox="1">
            <a:spLocks noChangeArrowheads="1"/>
          </p:cNvSpPr>
          <p:nvPr/>
        </p:nvSpPr>
        <p:spPr bwMode="auto">
          <a:xfrm>
            <a:off x="971550" y="1275903"/>
            <a:ext cx="741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a:t>
            </a:r>
            <a:r>
              <a:rPr lang="zh-CN" altLang="zh-CN" sz="3600" b="1" baseline="-25000">
                <a:latin typeface="Arial" pitchFamily="34" charset="0"/>
              </a:rPr>
              <a:t>6</a:t>
            </a:r>
            <a:r>
              <a:rPr lang="zh-CN" altLang="zh-CN" sz="3600" b="1" baseline="30000">
                <a:latin typeface="Arial" pitchFamily="34" charset="0"/>
              </a:rPr>
              <a:t>2-   </a:t>
            </a:r>
            <a:r>
              <a:rPr lang="zh-CN" altLang="zh-CN" sz="3600" b="1">
                <a:latin typeface="Arial" pitchFamily="34" charset="0"/>
              </a:rPr>
              <a:t>+        BrO</a:t>
            </a:r>
            <a:r>
              <a:rPr lang="zh-CN" altLang="zh-CN" sz="3600" b="1" baseline="-25000">
                <a:latin typeface="Arial" pitchFamily="34" charset="0"/>
              </a:rPr>
              <a:t>3</a:t>
            </a:r>
            <a:r>
              <a:rPr lang="zh-CN" altLang="zh-CN" sz="3600" b="1" baseline="30000">
                <a:latin typeface="Arial" pitchFamily="34" charset="0"/>
              </a:rPr>
              <a:t>- </a:t>
            </a:r>
            <a:r>
              <a:rPr lang="zh-CN" altLang="zh-CN" sz="3600" b="1">
                <a:latin typeface="Arial" pitchFamily="34" charset="0"/>
              </a:rPr>
              <a:t>+     OH</a:t>
            </a:r>
            <a:r>
              <a:rPr lang="zh-CN" altLang="zh-CN" sz="3600" b="1" baseline="30000">
                <a:latin typeface="Arial" pitchFamily="34" charset="0"/>
              </a:rPr>
              <a:t>-</a:t>
            </a:r>
            <a:r>
              <a:rPr lang="zh-CN" altLang="zh-CN" sz="3600" b="1">
                <a:latin typeface="Arial" pitchFamily="34" charset="0"/>
              </a:rPr>
              <a:t> —</a:t>
            </a:r>
          </a:p>
          <a:p>
            <a:pPr>
              <a:spcBef>
                <a:spcPct val="50000"/>
              </a:spcBef>
            </a:pPr>
            <a:endParaRPr lang="zh-CN" altLang="zh-CN" sz="3600" b="1">
              <a:latin typeface="Arial" pitchFamily="34" charset="0"/>
            </a:endParaRPr>
          </a:p>
          <a:p>
            <a:pPr>
              <a:spcBef>
                <a:spcPct val="50000"/>
              </a:spcBef>
            </a:pPr>
            <a:r>
              <a:rPr lang="zh-CN" altLang="zh-CN" sz="3600" b="1">
                <a:latin typeface="Arial" pitchFamily="34" charset="0"/>
              </a:rPr>
              <a:t>SO</a:t>
            </a:r>
            <a:r>
              <a:rPr lang="zh-CN" altLang="zh-CN" sz="3600" b="1" baseline="-25000">
                <a:latin typeface="Arial" pitchFamily="34" charset="0"/>
              </a:rPr>
              <a:t>4</a:t>
            </a:r>
            <a:r>
              <a:rPr lang="zh-CN" altLang="zh-CN" sz="3600" b="1" baseline="30000">
                <a:latin typeface="Arial" pitchFamily="34" charset="0"/>
              </a:rPr>
              <a:t>2-  </a:t>
            </a:r>
            <a:r>
              <a:rPr lang="zh-CN" altLang="zh-CN" sz="3600" b="1">
                <a:latin typeface="Arial" pitchFamily="34" charset="0"/>
              </a:rPr>
              <a:t>+       Br</a:t>
            </a:r>
            <a:r>
              <a:rPr lang="zh-CN" altLang="zh-CN" sz="3600" b="1" baseline="30000">
                <a:latin typeface="Arial" pitchFamily="34" charset="0"/>
              </a:rPr>
              <a:t>-  </a:t>
            </a:r>
            <a:r>
              <a:rPr lang="zh-CN" altLang="zh-CN" sz="3600" b="1">
                <a:latin typeface="Arial" pitchFamily="34" charset="0"/>
              </a:rPr>
              <a:t>+       H</a:t>
            </a:r>
            <a:r>
              <a:rPr lang="zh-CN" altLang="zh-CN" sz="3600" b="1" baseline="-25000">
                <a:latin typeface="Arial" pitchFamily="34" charset="0"/>
              </a:rPr>
              <a:t>2</a:t>
            </a:r>
            <a:r>
              <a:rPr lang="zh-CN" altLang="zh-CN" sz="3600" b="1">
                <a:latin typeface="Arial" pitchFamily="34" charset="0"/>
              </a:rPr>
              <a:t>O </a:t>
            </a:r>
          </a:p>
        </p:txBody>
      </p:sp>
      <p:sp>
        <p:nvSpPr>
          <p:cNvPr id="23555" name="Text Box 3"/>
          <p:cNvSpPr txBox="1">
            <a:spLocks noChangeArrowheads="1"/>
          </p:cNvSpPr>
          <p:nvPr/>
        </p:nvSpPr>
        <p:spPr bwMode="auto">
          <a:xfrm>
            <a:off x="900113" y="844103"/>
            <a:ext cx="288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latin typeface="Arial" pitchFamily="34" charset="0"/>
              </a:rPr>
              <a:t>-</a:t>
            </a:r>
          </a:p>
        </p:txBody>
      </p:sp>
      <p:sp>
        <p:nvSpPr>
          <p:cNvPr id="23556" name="Text Box 4"/>
          <p:cNvSpPr txBox="1">
            <a:spLocks noChangeArrowheads="1"/>
          </p:cNvSpPr>
          <p:nvPr/>
        </p:nvSpPr>
        <p:spPr bwMode="auto">
          <a:xfrm>
            <a:off x="900113" y="2571303"/>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+6</a:t>
            </a:r>
          </a:p>
        </p:txBody>
      </p:sp>
      <p:sp>
        <p:nvSpPr>
          <p:cNvPr id="23557" name="Text Box 5"/>
          <p:cNvSpPr txBox="1">
            <a:spLocks noChangeArrowheads="1"/>
          </p:cNvSpPr>
          <p:nvPr/>
        </p:nvSpPr>
        <p:spPr bwMode="auto">
          <a:xfrm>
            <a:off x="3203575" y="986978"/>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+5</a:t>
            </a:r>
          </a:p>
        </p:txBody>
      </p:sp>
      <p:sp>
        <p:nvSpPr>
          <p:cNvPr id="23558" name="Text Box 6"/>
          <p:cNvSpPr txBox="1">
            <a:spLocks noChangeArrowheads="1"/>
          </p:cNvSpPr>
          <p:nvPr/>
        </p:nvSpPr>
        <p:spPr bwMode="auto">
          <a:xfrm>
            <a:off x="3492500" y="2571303"/>
            <a:ext cx="57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graphicFrame>
        <p:nvGraphicFramePr>
          <p:cNvPr id="23559" name="Object 7"/>
          <p:cNvGraphicFramePr>
            <a:graphicFrameLocks noChangeAspect="1"/>
          </p:cNvGraphicFramePr>
          <p:nvPr>
            <p:extLst>
              <p:ext uri="{D42A27DB-BD31-4B8C-83A1-F6EECF244321}">
                <p14:modId xmlns:p14="http://schemas.microsoft.com/office/powerpoint/2010/main" val="3008220840"/>
              </p:ext>
            </p:extLst>
          </p:nvPr>
        </p:nvGraphicFramePr>
        <p:xfrm>
          <a:off x="1187450" y="844103"/>
          <a:ext cx="215900" cy="576263"/>
        </p:xfrm>
        <a:graphic>
          <a:graphicData uri="http://schemas.openxmlformats.org/presentationml/2006/ole">
            <mc:AlternateContent xmlns:mc="http://schemas.openxmlformats.org/markup-compatibility/2006">
              <mc:Choice xmlns:v="urn:schemas-microsoft-com:vml" Requires="v">
                <p:oleObj spid="_x0000_s7180" r:id="rId3" imgW="152585" imgH="406365" progId="Equation.DSMT4">
                  <p:embed/>
                </p:oleObj>
              </mc:Choice>
              <mc:Fallback>
                <p:oleObj r:id="rId3"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44103"/>
                        <a:ext cx="2159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0" name="Line 8"/>
          <p:cNvSpPr>
            <a:spLocks noChangeShapeType="1"/>
          </p:cNvSpPr>
          <p:nvPr/>
        </p:nvSpPr>
        <p:spPr bwMode="auto">
          <a:xfrm flipV="1">
            <a:off x="1187450" y="1779141"/>
            <a:ext cx="0" cy="9366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1" name="Object 9"/>
          <p:cNvGraphicFramePr>
            <a:graphicFrameLocks noChangeAspect="1"/>
          </p:cNvGraphicFramePr>
          <p:nvPr>
            <p:extLst>
              <p:ext uri="{D42A27DB-BD31-4B8C-83A1-F6EECF244321}">
                <p14:modId xmlns:p14="http://schemas.microsoft.com/office/powerpoint/2010/main" val="1841532139"/>
              </p:ext>
            </p:extLst>
          </p:nvPr>
        </p:nvGraphicFramePr>
        <p:xfrm>
          <a:off x="1403350" y="1779141"/>
          <a:ext cx="495300" cy="935037"/>
        </p:xfrm>
        <a:graphic>
          <a:graphicData uri="http://schemas.openxmlformats.org/presentationml/2006/ole">
            <mc:AlternateContent xmlns:mc="http://schemas.openxmlformats.org/markup-compatibility/2006">
              <mc:Choice xmlns:v="urn:schemas-microsoft-com:vml" Requires="v">
                <p:oleObj spid="_x0000_s7181" r:id="rId5" imgW="215936" imgH="406189" progId="Equation.DSMT4">
                  <p:embed/>
                </p:oleObj>
              </mc:Choice>
              <mc:Fallback>
                <p:oleObj r:id="rId5" imgW="215936" imgH="40618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79141"/>
                        <a:ext cx="4953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2" name="Text Box 10"/>
          <p:cNvSpPr txBox="1">
            <a:spLocks noChangeArrowheads="1"/>
          </p:cNvSpPr>
          <p:nvPr/>
        </p:nvSpPr>
        <p:spPr bwMode="auto">
          <a:xfrm>
            <a:off x="1908175" y="1923603"/>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6</a:t>
            </a:r>
          </a:p>
        </p:txBody>
      </p:sp>
      <p:sp>
        <p:nvSpPr>
          <p:cNvPr id="23563" name="Line 11"/>
          <p:cNvSpPr>
            <a:spLocks noChangeShapeType="1"/>
          </p:cNvSpPr>
          <p:nvPr/>
        </p:nvSpPr>
        <p:spPr bwMode="auto">
          <a:xfrm>
            <a:off x="3563938" y="1779141"/>
            <a:ext cx="0" cy="100806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Text Box 12"/>
          <p:cNvSpPr txBox="1">
            <a:spLocks noChangeArrowheads="1"/>
          </p:cNvSpPr>
          <p:nvPr/>
        </p:nvSpPr>
        <p:spPr bwMode="auto">
          <a:xfrm>
            <a:off x="3492500" y="1995041"/>
            <a:ext cx="649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6</a:t>
            </a:r>
          </a:p>
        </p:txBody>
      </p:sp>
      <p:sp>
        <p:nvSpPr>
          <p:cNvPr id="23565" name="Text Box 13"/>
          <p:cNvSpPr txBox="1">
            <a:spLocks noChangeArrowheads="1"/>
          </p:cNvSpPr>
          <p:nvPr/>
        </p:nvSpPr>
        <p:spPr bwMode="auto">
          <a:xfrm>
            <a:off x="2484438" y="1923603"/>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23566" name="Text Box 14"/>
          <p:cNvSpPr txBox="1">
            <a:spLocks noChangeArrowheads="1"/>
          </p:cNvSpPr>
          <p:nvPr/>
        </p:nvSpPr>
        <p:spPr bwMode="auto">
          <a:xfrm>
            <a:off x="3779838" y="1923603"/>
            <a:ext cx="107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19</a:t>
            </a:r>
          </a:p>
        </p:txBody>
      </p:sp>
      <p:sp>
        <p:nvSpPr>
          <p:cNvPr id="23567" name="Text Box 15"/>
          <p:cNvSpPr txBox="1">
            <a:spLocks noChangeArrowheads="1"/>
          </p:cNvSpPr>
          <p:nvPr/>
        </p:nvSpPr>
        <p:spPr bwMode="auto">
          <a:xfrm>
            <a:off x="2484438" y="1202878"/>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19</a:t>
            </a:r>
          </a:p>
        </p:txBody>
      </p:sp>
      <p:sp>
        <p:nvSpPr>
          <p:cNvPr id="23568" name="Text Box 16"/>
          <p:cNvSpPr txBox="1">
            <a:spLocks noChangeArrowheads="1"/>
          </p:cNvSpPr>
          <p:nvPr/>
        </p:nvSpPr>
        <p:spPr bwMode="auto">
          <a:xfrm>
            <a:off x="2700338" y="2931666"/>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19</a:t>
            </a:r>
          </a:p>
        </p:txBody>
      </p:sp>
      <p:sp>
        <p:nvSpPr>
          <p:cNvPr id="23569" name="Text Box 17"/>
          <p:cNvSpPr txBox="1">
            <a:spLocks noChangeArrowheads="1"/>
          </p:cNvSpPr>
          <p:nvPr/>
        </p:nvSpPr>
        <p:spPr bwMode="auto">
          <a:xfrm>
            <a:off x="611188" y="1275903"/>
            <a:ext cx="57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23570" name="Text Box 18"/>
          <p:cNvSpPr txBox="1">
            <a:spLocks noChangeArrowheads="1"/>
          </p:cNvSpPr>
          <p:nvPr/>
        </p:nvSpPr>
        <p:spPr bwMode="auto">
          <a:xfrm>
            <a:off x="395288" y="2931666"/>
            <a:ext cx="865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18</a:t>
            </a:r>
          </a:p>
        </p:txBody>
      </p:sp>
      <p:sp>
        <p:nvSpPr>
          <p:cNvPr id="23571" name="Text Box 19"/>
          <p:cNvSpPr txBox="1">
            <a:spLocks noChangeArrowheads="1"/>
          </p:cNvSpPr>
          <p:nvPr/>
        </p:nvSpPr>
        <p:spPr bwMode="auto">
          <a:xfrm>
            <a:off x="4859338" y="1275903"/>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30</a:t>
            </a:r>
          </a:p>
        </p:txBody>
      </p:sp>
      <p:sp>
        <p:nvSpPr>
          <p:cNvPr id="23572" name="Text Box 20"/>
          <p:cNvSpPr txBox="1">
            <a:spLocks noChangeArrowheads="1"/>
          </p:cNvSpPr>
          <p:nvPr/>
        </p:nvSpPr>
        <p:spPr bwMode="auto">
          <a:xfrm>
            <a:off x="4572000" y="2931666"/>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15</a:t>
            </a:r>
          </a:p>
        </p:txBody>
      </p:sp>
      <p:sp>
        <p:nvSpPr>
          <p:cNvPr id="23573" name="Line 21"/>
          <p:cNvSpPr>
            <a:spLocks noChangeShapeType="1"/>
          </p:cNvSpPr>
          <p:nvPr/>
        </p:nvSpPr>
        <p:spPr bwMode="auto">
          <a:xfrm>
            <a:off x="6372225" y="1491803"/>
            <a:ext cx="43338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4" name="Text Box 22"/>
          <p:cNvSpPr txBox="1">
            <a:spLocks noChangeArrowheads="1"/>
          </p:cNvSpPr>
          <p:nvPr/>
        </p:nvSpPr>
        <p:spPr bwMode="auto">
          <a:xfrm>
            <a:off x="684213" y="3844205"/>
            <a:ext cx="77771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Arial" pitchFamily="34" charset="0"/>
              </a:rPr>
              <a:t>左右两边待定物质 OH</a:t>
            </a:r>
            <a:r>
              <a:rPr lang="zh-CN" altLang="zh-CN" sz="2800" b="1" baseline="30000" dirty="0">
                <a:latin typeface="Arial" pitchFamily="34" charset="0"/>
              </a:rPr>
              <a:t>-</a:t>
            </a:r>
            <a:r>
              <a:rPr lang="zh-CN" altLang="zh-CN" sz="2800" b="1" dirty="0">
                <a:latin typeface="Arial" pitchFamily="34" charset="0"/>
              </a:rPr>
              <a:t>和H</a:t>
            </a:r>
            <a:r>
              <a:rPr lang="zh-CN" altLang="zh-CN" sz="2800" b="1" baseline="-25000" dirty="0">
                <a:latin typeface="Arial" pitchFamily="34" charset="0"/>
              </a:rPr>
              <a:t>2</a:t>
            </a:r>
            <a:r>
              <a:rPr lang="zh-CN" altLang="zh-CN" sz="2800" b="1" dirty="0">
                <a:latin typeface="Arial" pitchFamily="34" charset="0"/>
              </a:rPr>
              <a:t>O均有O、H元素，难以用</a:t>
            </a:r>
            <a:r>
              <a:rPr lang="zh-CN" altLang="zh-CN" sz="2800" b="1" dirty="0">
                <a:solidFill>
                  <a:srgbClr val="FF0000"/>
                </a:solidFill>
                <a:latin typeface="Arial" pitchFamily="34" charset="0"/>
                <a:ea typeface="华文行楷" pitchFamily="2" charset="-122"/>
              </a:rPr>
              <a:t>质量守恒</a:t>
            </a:r>
            <a:r>
              <a:rPr lang="zh-CN" altLang="zh-CN" sz="2800" b="1" dirty="0">
                <a:latin typeface="Arial" pitchFamily="34" charset="0"/>
              </a:rPr>
              <a:t>配平，对于离子方程式，可选择</a:t>
            </a:r>
            <a:r>
              <a:rPr lang="zh-CN" altLang="zh-CN" sz="2800" b="1" dirty="0">
                <a:solidFill>
                  <a:srgbClr val="FF0000"/>
                </a:solidFill>
                <a:latin typeface="Arial" pitchFamily="34" charset="0"/>
                <a:ea typeface="华文行楷" pitchFamily="2" charset="-122"/>
              </a:rPr>
              <a:t>电荷守恒</a:t>
            </a:r>
            <a:r>
              <a:rPr lang="zh-CN" altLang="zh-CN" sz="2800" b="1" dirty="0">
                <a:latin typeface="Arial" pitchFamily="34" charset="0"/>
              </a:rPr>
              <a:t>配平</a:t>
            </a:r>
          </a:p>
        </p:txBody>
      </p:sp>
      <p:sp>
        <p:nvSpPr>
          <p:cNvPr id="23575" name="Text Box 23"/>
          <p:cNvSpPr txBox="1">
            <a:spLocks noChangeArrowheads="1"/>
          </p:cNvSpPr>
          <p:nvPr/>
        </p:nvSpPr>
        <p:spPr bwMode="auto">
          <a:xfrm>
            <a:off x="684213" y="5282044"/>
            <a:ext cx="7920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Arial" pitchFamily="34" charset="0"/>
              </a:rPr>
              <a:t>左边负电荷：- 25；右边负电荷：- 55</a:t>
            </a:r>
          </a:p>
        </p:txBody>
      </p:sp>
      <p:sp>
        <p:nvSpPr>
          <p:cNvPr id="23576" name="Text Box 24"/>
          <p:cNvSpPr txBox="1">
            <a:spLocks noChangeArrowheads="1"/>
          </p:cNvSpPr>
          <p:nvPr/>
        </p:nvSpPr>
        <p:spPr bwMode="auto">
          <a:xfrm>
            <a:off x="686045" y="5805488"/>
            <a:ext cx="2808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latin typeface="Arial" pitchFamily="34" charset="0"/>
              </a:rPr>
              <a:t>故：</a:t>
            </a:r>
            <a:r>
              <a:rPr lang="zh-CN" altLang="zh-CN" sz="2800" b="1" dirty="0">
                <a:solidFill>
                  <a:srgbClr val="FF0000"/>
                </a:solidFill>
                <a:latin typeface="Arial" pitchFamily="34" charset="0"/>
              </a:rPr>
              <a:t>30</a:t>
            </a:r>
            <a:r>
              <a:rPr lang="zh-CN" altLang="zh-CN" sz="2800" b="1" dirty="0">
                <a:latin typeface="Arial" pitchFamily="34" charset="0"/>
              </a:rPr>
              <a:t> OH</a:t>
            </a:r>
            <a:r>
              <a:rPr lang="zh-CN" altLang="zh-CN" sz="2800" b="1" baseline="30000" dirty="0">
                <a:latin typeface="Arial" pitchFamily="34" charset="0"/>
              </a:rPr>
              <a:t>- </a:t>
            </a:r>
          </a:p>
        </p:txBody>
      </p:sp>
    </p:spTree>
    <p:extLst>
      <p:ext uri="{BB962C8B-B14F-4D97-AF65-F5344CB8AC3E}">
        <p14:creationId xmlns:p14="http://schemas.microsoft.com/office/powerpoint/2010/main" val="2505212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 calcmode="lin" valueType="num">
                                      <p:cBhvr additive="base">
                                        <p:cTn id="7" dur="500" fill="hold"/>
                                        <p:tgtEl>
                                          <p:spTgt spid="23559"/>
                                        </p:tgtEl>
                                        <p:attrNameLst>
                                          <p:attrName>ppt_x</p:attrName>
                                        </p:attrNameLst>
                                      </p:cBhvr>
                                      <p:tavLst>
                                        <p:tav tm="0">
                                          <p:val>
                                            <p:strVal val="#ppt_x"/>
                                          </p:val>
                                        </p:tav>
                                        <p:tav tm="100000">
                                          <p:val>
                                            <p:strVal val="#ppt_x"/>
                                          </p:val>
                                        </p:tav>
                                      </p:tavLst>
                                    </p:anim>
                                    <p:anim calcmode="lin" valueType="num">
                                      <p:cBhvr additive="base">
                                        <p:cTn id="8" dur="500" fill="hold"/>
                                        <p:tgtEl>
                                          <p:spTgt spid="235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5"/>
                                        </p:tgtEl>
                                        <p:attrNameLst>
                                          <p:attrName>style.visibility</p:attrName>
                                        </p:attrNameLst>
                                      </p:cBhvr>
                                      <p:to>
                                        <p:strVal val="visible"/>
                                      </p:to>
                                    </p:set>
                                    <p:anim calcmode="lin" valueType="num">
                                      <p:cBhvr additive="base">
                                        <p:cTn id="11" dur="500" fill="hold"/>
                                        <p:tgtEl>
                                          <p:spTgt spid="23555"/>
                                        </p:tgtEl>
                                        <p:attrNameLst>
                                          <p:attrName>ppt_x</p:attrName>
                                        </p:attrNameLst>
                                      </p:cBhvr>
                                      <p:tavLst>
                                        <p:tav tm="0">
                                          <p:val>
                                            <p:strVal val="#ppt_x"/>
                                          </p:val>
                                        </p:tav>
                                        <p:tav tm="100000">
                                          <p:val>
                                            <p:strVal val="#ppt_x"/>
                                          </p:val>
                                        </p:tav>
                                      </p:tavLst>
                                    </p:anim>
                                    <p:anim calcmode="lin" valueType="num">
                                      <p:cBhvr additive="base">
                                        <p:cTn id="12" dur="500" fill="hold"/>
                                        <p:tgtEl>
                                          <p:spTgt spid="235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7"/>
                                        </p:tgtEl>
                                        <p:attrNameLst>
                                          <p:attrName>style.visibility</p:attrName>
                                        </p:attrNameLst>
                                      </p:cBhvr>
                                      <p:to>
                                        <p:strVal val="visible"/>
                                      </p:to>
                                    </p:set>
                                    <p:anim calcmode="lin" valueType="num">
                                      <p:cBhvr additive="base">
                                        <p:cTn id="15" dur="500" fill="hold"/>
                                        <p:tgtEl>
                                          <p:spTgt spid="23557"/>
                                        </p:tgtEl>
                                        <p:attrNameLst>
                                          <p:attrName>ppt_x</p:attrName>
                                        </p:attrNameLst>
                                      </p:cBhvr>
                                      <p:tavLst>
                                        <p:tav tm="0">
                                          <p:val>
                                            <p:strVal val="#ppt_x"/>
                                          </p:val>
                                        </p:tav>
                                        <p:tav tm="100000">
                                          <p:val>
                                            <p:strVal val="#ppt_x"/>
                                          </p:val>
                                        </p:tav>
                                      </p:tavLst>
                                    </p:anim>
                                    <p:anim calcmode="lin" valueType="num">
                                      <p:cBhvr additive="base">
                                        <p:cTn id="16" dur="500" fill="hold"/>
                                        <p:tgtEl>
                                          <p:spTgt spid="235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ppt_x"/>
                                          </p:val>
                                        </p:tav>
                                        <p:tav tm="100000">
                                          <p:val>
                                            <p:strVal val="#ppt_x"/>
                                          </p:val>
                                        </p:tav>
                                      </p:tavLst>
                                    </p:anim>
                                    <p:anim calcmode="lin" valueType="num">
                                      <p:cBhvr additive="base">
                                        <p:cTn id="20" dur="500" fill="hold"/>
                                        <p:tgtEl>
                                          <p:spTgt spid="235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558"/>
                                        </p:tgtEl>
                                        <p:attrNameLst>
                                          <p:attrName>style.visibility</p:attrName>
                                        </p:attrNameLst>
                                      </p:cBhvr>
                                      <p:to>
                                        <p:strVal val="visible"/>
                                      </p:to>
                                    </p:set>
                                    <p:anim calcmode="lin" valueType="num">
                                      <p:cBhvr additive="base">
                                        <p:cTn id="23" dur="500" fill="hold"/>
                                        <p:tgtEl>
                                          <p:spTgt spid="23558"/>
                                        </p:tgtEl>
                                        <p:attrNameLst>
                                          <p:attrName>ppt_x</p:attrName>
                                        </p:attrNameLst>
                                      </p:cBhvr>
                                      <p:tavLst>
                                        <p:tav tm="0">
                                          <p:val>
                                            <p:strVal val="#ppt_x"/>
                                          </p:val>
                                        </p:tav>
                                        <p:tav tm="100000">
                                          <p:val>
                                            <p:strVal val="#ppt_x"/>
                                          </p:val>
                                        </p:tav>
                                      </p:tavLst>
                                    </p:anim>
                                    <p:anim calcmode="lin" valueType="num">
                                      <p:cBhvr additive="base">
                                        <p:cTn id="24"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3561"/>
                                        </p:tgtEl>
                                        <p:attrNameLst>
                                          <p:attrName>style.visibility</p:attrName>
                                        </p:attrNameLst>
                                      </p:cBhvr>
                                      <p:to>
                                        <p:strVal val="visible"/>
                                      </p:to>
                                    </p:set>
                                    <p:anim calcmode="lin" valueType="num">
                                      <p:cBhvr additive="base">
                                        <p:cTn id="29" dur="500" fill="hold"/>
                                        <p:tgtEl>
                                          <p:spTgt spid="23561"/>
                                        </p:tgtEl>
                                        <p:attrNameLst>
                                          <p:attrName>ppt_x</p:attrName>
                                        </p:attrNameLst>
                                      </p:cBhvr>
                                      <p:tavLst>
                                        <p:tav tm="0">
                                          <p:val>
                                            <p:strVal val="#ppt_x"/>
                                          </p:val>
                                        </p:tav>
                                        <p:tav tm="100000">
                                          <p:val>
                                            <p:strVal val="#ppt_x"/>
                                          </p:val>
                                        </p:tav>
                                      </p:tavLst>
                                    </p:anim>
                                    <p:anim calcmode="lin" valueType="num">
                                      <p:cBhvr additive="base">
                                        <p:cTn id="30" dur="500" fill="hold"/>
                                        <p:tgtEl>
                                          <p:spTgt spid="2356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562"/>
                                        </p:tgtEl>
                                        <p:attrNameLst>
                                          <p:attrName>style.visibility</p:attrName>
                                        </p:attrNameLst>
                                      </p:cBhvr>
                                      <p:to>
                                        <p:strVal val="visible"/>
                                      </p:to>
                                    </p:set>
                                    <p:anim calcmode="lin" valueType="num">
                                      <p:cBhvr additive="base">
                                        <p:cTn id="33" dur="500" fill="hold"/>
                                        <p:tgtEl>
                                          <p:spTgt spid="23562"/>
                                        </p:tgtEl>
                                        <p:attrNameLst>
                                          <p:attrName>ppt_x</p:attrName>
                                        </p:attrNameLst>
                                      </p:cBhvr>
                                      <p:tavLst>
                                        <p:tav tm="0">
                                          <p:val>
                                            <p:strVal val="#ppt_x"/>
                                          </p:val>
                                        </p:tav>
                                        <p:tav tm="100000">
                                          <p:val>
                                            <p:strVal val="#ppt_x"/>
                                          </p:val>
                                        </p:tav>
                                      </p:tavLst>
                                    </p:anim>
                                    <p:anim calcmode="lin" valueType="num">
                                      <p:cBhvr additive="base">
                                        <p:cTn id="34" dur="500" fill="hold"/>
                                        <p:tgtEl>
                                          <p:spTgt spid="2356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564"/>
                                        </p:tgtEl>
                                        <p:attrNameLst>
                                          <p:attrName>style.visibility</p:attrName>
                                        </p:attrNameLst>
                                      </p:cBhvr>
                                      <p:to>
                                        <p:strVal val="visible"/>
                                      </p:to>
                                    </p:set>
                                    <p:anim calcmode="lin" valueType="num">
                                      <p:cBhvr additive="base">
                                        <p:cTn id="37" dur="500" fill="hold"/>
                                        <p:tgtEl>
                                          <p:spTgt spid="23564"/>
                                        </p:tgtEl>
                                        <p:attrNameLst>
                                          <p:attrName>ppt_x</p:attrName>
                                        </p:attrNameLst>
                                      </p:cBhvr>
                                      <p:tavLst>
                                        <p:tav tm="0">
                                          <p:val>
                                            <p:strVal val="#ppt_x"/>
                                          </p:val>
                                        </p:tav>
                                        <p:tav tm="100000">
                                          <p:val>
                                            <p:strVal val="#ppt_x"/>
                                          </p:val>
                                        </p:tav>
                                      </p:tavLst>
                                    </p:anim>
                                    <p:anim calcmode="lin" valueType="num">
                                      <p:cBhvr additive="base">
                                        <p:cTn id="38" dur="500" fill="hold"/>
                                        <p:tgtEl>
                                          <p:spTgt spid="2356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563"/>
                                        </p:tgtEl>
                                        <p:attrNameLst>
                                          <p:attrName>style.visibility</p:attrName>
                                        </p:attrNameLst>
                                      </p:cBhvr>
                                      <p:to>
                                        <p:strVal val="visible"/>
                                      </p:to>
                                    </p:set>
                                    <p:anim calcmode="lin" valueType="num">
                                      <p:cBhvr additive="base">
                                        <p:cTn id="41" dur="500" fill="hold"/>
                                        <p:tgtEl>
                                          <p:spTgt spid="23563"/>
                                        </p:tgtEl>
                                        <p:attrNameLst>
                                          <p:attrName>ppt_x</p:attrName>
                                        </p:attrNameLst>
                                      </p:cBhvr>
                                      <p:tavLst>
                                        <p:tav tm="0">
                                          <p:val>
                                            <p:strVal val="#ppt_x"/>
                                          </p:val>
                                        </p:tav>
                                        <p:tav tm="100000">
                                          <p:val>
                                            <p:strVal val="#ppt_x"/>
                                          </p:val>
                                        </p:tav>
                                      </p:tavLst>
                                    </p:anim>
                                    <p:anim calcmode="lin" valueType="num">
                                      <p:cBhvr additive="base">
                                        <p:cTn id="42" dur="500" fill="hold"/>
                                        <p:tgtEl>
                                          <p:spTgt spid="2356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560"/>
                                        </p:tgtEl>
                                        <p:attrNameLst>
                                          <p:attrName>style.visibility</p:attrName>
                                        </p:attrNameLst>
                                      </p:cBhvr>
                                      <p:to>
                                        <p:strVal val="visible"/>
                                      </p:to>
                                    </p:set>
                                    <p:anim calcmode="lin" valueType="num">
                                      <p:cBhvr additive="base">
                                        <p:cTn id="45" dur="500" fill="hold"/>
                                        <p:tgtEl>
                                          <p:spTgt spid="23560"/>
                                        </p:tgtEl>
                                        <p:attrNameLst>
                                          <p:attrName>ppt_x</p:attrName>
                                        </p:attrNameLst>
                                      </p:cBhvr>
                                      <p:tavLst>
                                        <p:tav tm="0">
                                          <p:val>
                                            <p:strVal val="#ppt_x"/>
                                          </p:val>
                                        </p:tav>
                                        <p:tav tm="100000">
                                          <p:val>
                                            <p:strVal val="#ppt_x"/>
                                          </p:val>
                                        </p:tav>
                                      </p:tavLst>
                                    </p:anim>
                                    <p:anim calcmode="lin" valueType="num">
                                      <p:cBhvr additive="base">
                                        <p:cTn id="46"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565"/>
                                        </p:tgtEl>
                                        <p:attrNameLst>
                                          <p:attrName>style.visibility</p:attrName>
                                        </p:attrNameLst>
                                      </p:cBhvr>
                                      <p:to>
                                        <p:strVal val="visible"/>
                                      </p:to>
                                    </p:set>
                                    <p:anim calcmode="lin" valueType="num">
                                      <p:cBhvr additive="base">
                                        <p:cTn id="51" dur="500" fill="hold"/>
                                        <p:tgtEl>
                                          <p:spTgt spid="23565"/>
                                        </p:tgtEl>
                                        <p:attrNameLst>
                                          <p:attrName>ppt_x</p:attrName>
                                        </p:attrNameLst>
                                      </p:cBhvr>
                                      <p:tavLst>
                                        <p:tav tm="0">
                                          <p:val>
                                            <p:strVal val="#ppt_x"/>
                                          </p:val>
                                        </p:tav>
                                        <p:tav tm="100000">
                                          <p:val>
                                            <p:strVal val="#ppt_x"/>
                                          </p:val>
                                        </p:tav>
                                      </p:tavLst>
                                    </p:anim>
                                    <p:anim calcmode="lin" valueType="num">
                                      <p:cBhvr additive="base">
                                        <p:cTn id="52" dur="500" fill="hold"/>
                                        <p:tgtEl>
                                          <p:spTgt spid="2356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566"/>
                                        </p:tgtEl>
                                        <p:attrNameLst>
                                          <p:attrName>style.visibility</p:attrName>
                                        </p:attrNameLst>
                                      </p:cBhvr>
                                      <p:to>
                                        <p:strVal val="visible"/>
                                      </p:to>
                                    </p:set>
                                    <p:anim calcmode="lin" valueType="num">
                                      <p:cBhvr additive="base">
                                        <p:cTn id="55" dur="500" fill="hold"/>
                                        <p:tgtEl>
                                          <p:spTgt spid="23566"/>
                                        </p:tgtEl>
                                        <p:attrNameLst>
                                          <p:attrName>ppt_x</p:attrName>
                                        </p:attrNameLst>
                                      </p:cBhvr>
                                      <p:tavLst>
                                        <p:tav tm="0">
                                          <p:val>
                                            <p:strVal val="#ppt_x"/>
                                          </p:val>
                                        </p:tav>
                                        <p:tav tm="100000">
                                          <p:val>
                                            <p:strVal val="#ppt_x"/>
                                          </p:val>
                                        </p:tav>
                                      </p:tavLst>
                                    </p:anim>
                                    <p:anim calcmode="lin" valueType="num">
                                      <p:cBhvr additive="base">
                                        <p:cTn id="56" dur="500" fill="hold"/>
                                        <p:tgtEl>
                                          <p:spTgt spid="2356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567"/>
                                        </p:tgtEl>
                                        <p:attrNameLst>
                                          <p:attrName>style.visibility</p:attrName>
                                        </p:attrNameLst>
                                      </p:cBhvr>
                                      <p:to>
                                        <p:strVal val="visible"/>
                                      </p:to>
                                    </p:set>
                                    <p:anim calcmode="lin" valueType="num">
                                      <p:cBhvr additive="base">
                                        <p:cTn id="61" dur="500" fill="hold"/>
                                        <p:tgtEl>
                                          <p:spTgt spid="23567"/>
                                        </p:tgtEl>
                                        <p:attrNameLst>
                                          <p:attrName>ppt_x</p:attrName>
                                        </p:attrNameLst>
                                      </p:cBhvr>
                                      <p:tavLst>
                                        <p:tav tm="0">
                                          <p:val>
                                            <p:strVal val="#ppt_x"/>
                                          </p:val>
                                        </p:tav>
                                        <p:tav tm="100000">
                                          <p:val>
                                            <p:strVal val="#ppt_x"/>
                                          </p:val>
                                        </p:tav>
                                      </p:tavLst>
                                    </p:anim>
                                    <p:anim calcmode="lin" valueType="num">
                                      <p:cBhvr additive="base">
                                        <p:cTn id="62" dur="500" fill="hold"/>
                                        <p:tgtEl>
                                          <p:spTgt spid="2356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568"/>
                                        </p:tgtEl>
                                        <p:attrNameLst>
                                          <p:attrName>style.visibility</p:attrName>
                                        </p:attrNameLst>
                                      </p:cBhvr>
                                      <p:to>
                                        <p:strVal val="visible"/>
                                      </p:to>
                                    </p:set>
                                    <p:anim calcmode="lin" valueType="num">
                                      <p:cBhvr additive="base">
                                        <p:cTn id="65" dur="500" fill="hold"/>
                                        <p:tgtEl>
                                          <p:spTgt spid="23568"/>
                                        </p:tgtEl>
                                        <p:attrNameLst>
                                          <p:attrName>ppt_x</p:attrName>
                                        </p:attrNameLst>
                                      </p:cBhvr>
                                      <p:tavLst>
                                        <p:tav tm="0">
                                          <p:val>
                                            <p:strVal val="#ppt_x"/>
                                          </p:val>
                                        </p:tav>
                                        <p:tav tm="100000">
                                          <p:val>
                                            <p:strVal val="#ppt_x"/>
                                          </p:val>
                                        </p:tav>
                                      </p:tavLst>
                                    </p:anim>
                                    <p:anim calcmode="lin" valueType="num">
                                      <p:cBhvr additive="base">
                                        <p:cTn id="66" dur="500" fill="hold"/>
                                        <p:tgtEl>
                                          <p:spTgt spid="2356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569"/>
                                        </p:tgtEl>
                                        <p:attrNameLst>
                                          <p:attrName>style.visibility</p:attrName>
                                        </p:attrNameLst>
                                      </p:cBhvr>
                                      <p:to>
                                        <p:strVal val="visible"/>
                                      </p:to>
                                    </p:set>
                                    <p:anim calcmode="lin" valueType="num">
                                      <p:cBhvr additive="base">
                                        <p:cTn id="69" dur="500" fill="hold"/>
                                        <p:tgtEl>
                                          <p:spTgt spid="23569"/>
                                        </p:tgtEl>
                                        <p:attrNameLst>
                                          <p:attrName>ppt_x</p:attrName>
                                        </p:attrNameLst>
                                      </p:cBhvr>
                                      <p:tavLst>
                                        <p:tav tm="0">
                                          <p:val>
                                            <p:strVal val="#ppt_x"/>
                                          </p:val>
                                        </p:tav>
                                        <p:tav tm="100000">
                                          <p:val>
                                            <p:strVal val="#ppt_x"/>
                                          </p:val>
                                        </p:tav>
                                      </p:tavLst>
                                    </p:anim>
                                    <p:anim calcmode="lin" valueType="num">
                                      <p:cBhvr additive="base">
                                        <p:cTn id="70"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570"/>
                                        </p:tgtEl>
                                        <p:attrNameLst>
                                          <p:attrName>style.visibility</p:attrName>
                                        </p:attrNameLst>
                                      </p:cBhvr>
                                      <p:to>
                                        <p:strVal val="visible"/>
                                      </p:to>
                                    </p:set>
                                    <p:anim calcmode="lin" valueType="num">
                                      <p:cBhvr additive="base">
                                        <p:cTn id="75" dur="500" fill="hold"/>
                                        <p:tgtEl>
                                          <p:spTgt spid="23570"/>
                                        </p:tgtEl>
                                        <p:attrNameLst>
                                          <p:attrName>ppt_x</p:attrName>
                                        </p:attrNameLst>
                                      </p:cBhvr>
                                      <p:tavLst>
                                        <p:tav tm="0">
                                          <p:val>
                                            <p:strVal val="#ppt_x"/>
                                          </p:val>
                                        </p:tav>
                                        <p:tav tm="100000">
                                          <p:val>
                                            <p:strVal val="#ppt_x"/>
                                          </p:val>
                                        </p:tav>
                                      </p:tavLst>
                                    </p:anim>
                                    <p:anim calcmode="lin" valueType="num">
                                      <p:cBhvr additive="base">
                                        <p:cTn id="76" dur="500" fill="hold"/>
                                        <p:tgtEl>
                                          <p:spTgt spid="2357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574"/>
                                        </p:tgtEl>
                                        <p:attrNameLst>
                                          <p:attrName>style.visibility</p:attrName>
                                        </p:attrNameLst>
                                      </p:cBhvr>
                                      <p:to>
                                        <p:strVal val="visible"/>
                                      </p:to>
                                    </p:set>
                                    <p:anim calcmode="lin" valueType="num">
                                      <p:cBhvr additive="base">
                                        <p:cTn id="81" dur="500" fill="hold"/>
                                        <p:tgtEl>
                                          <p:spTgt spid="23574"/>
                                        </p:tgtEl>
                                        <p:attrNameLst>
                                          <p:attrName>ppt_x</p:attrName>
                                        </p:attrNameLst>
                                      </p:cBhvr>
                                      <p:tavLst>
                                        <p:tav tm="0">
                                          <p:val>
                                            <p:strVal val="#ppt_x"/>
                                          </p:val>
                                        </p:tav>
                                        <p:tav tm="100000">
                                          <p:val>
                                            <p:strVal val="#ppt_x"/>
                                          </p:val>
                                        </p:tav>
                                      </p:tavLst>
                                    </p:anim>
                                    <p:anim calcmode="lin" valueType="num">
                                      <p:cBhvr additive="base">
                                        <p:cTn id="82" dur="500" fill="hold"/>
                                        <p:tgtEl>
                                          <p:spTgt spid="23574"/>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575"/>
                                        </p:tgtEl>
                                        <p:attrNameLst>
                                          <p:attrName>style.visibility</p:attrName>
                                        </p:attrNameLst>
                                      </p:cBhvr>
                                      <p:to>
                                        <p:strVal val="visible"/>
                                      </p:to>
                                    </p:set>
                                    <p:anim calcmode="lin" valueType="num">
                                      <p:cBhvr additive="base">
                                        <p:cTn id="87" dur="500" fill="hold"/>
                                        <p:tgtEl>
                                          <p:spTgt spid="23575"/>
                                        </p:tgtEl>
                                        <p:attrNameLst>
                                          <p:attrName>ppt_x</p:attrName>
                                        </p:attrNameLst>
                                      </p:cBhvr>
                                      <p:tavLst>
                                        <p:tav tm="0">
                                          <p:val>
                                            <p:strVal val="#ppt_x"/>
                                          </p:val>
                                        </p:tav>
                                        <p:tav tm="100000">
                                          <p:val>
                                            <p:strVal val="#ppt_x"/>
                                          </p:val>
                                        </p:tav>
                                      </p:tavLst>
                                    </p:anim>
                                    <p:anim calcmode="lin" valueType="num">
                                      <p:cBhvr additive="base">
                                        <p:cTn id="88" dur="500" fill="hold"/>
                                        <p:tgtEl>
                                          <p:spTgt spid="23575"/>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3576"/>
                                        </p:tgtEl>
                                        <p:attrNameLst>
                                          <p:attrName>style.visibility</p:attrName>
                                        </p:attrNameLst>
                                      </p:cBhvr>
                                      <p:to>
                                        <p:strVal val="visible"/>
                                      </p:to>
                                    </p:set>
                                    <p:anim calcmode="lin" valueType="num">
                                      <p:cBhvr additive="base">
                                        <p:cTn id="93" dur="500" fill="hold"/>
                                        <p:tgtEl>
                                          <p:spTgt spid="23576"/>
                                        </p:tgtEl>
                                        <p:attrNameLst>
                                          <p:attrName>ppt_x</p:attrName>
                                        </p:attrNameLst>
                                      </p:cBhvr>
                                      <p:tavLst>
                                        <p:tav tm="0">
                                          <p:val>
                                            <p:strVal val="#ppt_x"/>
                                          </p:val>
                                        </p:tav>
                                        <p:tav tm="100000">
                                          <p:val>
                                            <p:strVal val="#ppt_x"/>
                                          </p:val>
                                        </p:tav>
                                      </p:tavLst>
                                    </p:anim>
                                    <p:anim calcmode="lin" valueType="num">
                                      <p:cBhvr additive="base">
                                        <p:cTn id="94" dur="500" fill="hold"/>
                                        <p:tgtEl>
                                          <p:spTgt spid="23576"/>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3571"/>
                                        </p:tgtEl>
                                        <p:attrNameLst>
                                          <p:attrName>style.visibility</p:attrName>
                                        </p:attrNameLst>
                                      </p:cBhvr>
                                      <p:to>
                                        <p:strVal val="visible"/>
                                      </p:to>
                                    </p:set>
                                    <p:anim calcmode="lin" valueType="num">
                                      <p:cBhvr additive="base">
                                        <p:cTn id="99" dur="500" fill="hold"/>
                                        <p:tgtEl>
                                          <p:spTgt spid="23571"/>
                                        </p:tgtEl>
                                        <p:attrNameLst>
                                          <p:attrName>ppt_x</p:attrName>
                                        </p:attrNameLst>
                                      </p:cBhvr>
                                      <p:tavLst>
                                        <p:tav tm="0">
                                          <p:val>
                                            <p:strVal val="#ppt_x"/>
                                          </p:val>
                                        </p:tav>
                                        <p:tav tm="100000">
                                          <p:val>
                                            <p:strVal val="#ppt_x"/>
                                          </p:val>
                                        </p:tav>
                                      </p:tavLst>
                                    </p:anim>
                                    <p:anim calcmode="lin" valueType="num">
                                      <p:cBhvr additive="base">
                                        <p:cTn id="100"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3572"/>
                                        </p:tgtEl>
                                        <p:attrNameLst>
                                          <p:attrName>style.visibility</p:attrName>
                                        </p:attrNameLst>
                                      </p:cBhvr>
                                      <p:to>
                                        <p:strVal val="visible"/>
                                      </p:to>
                                    </p:set>
                                    <p:anim calcmode="lin" valueType="num">
                                      <p:cBhvr additive="base">
                                        <p:cTn id="105" dur="500" fill="hold"/>
                                        <p:tgtEl>
                                          <p:spTgt spid="23572"/>
                                        </p:tgtEl>
                                        <p:attrNameLst>
                                          <p:attrName>ppt_x</p:attrName>
                                        </p:attrNameLst>
                                      </p:cBhvr>
                                      <p:tavLst>
                                        <p:tav tm="0">
                                          <p:val>
                                            <p:strVal val="#ppt_x"/>
                                          </p:val>
                                        </p:tav>
                                        <p:tav tm="100000">
                                          <p:val>
                                            <p:strVal val="#ppt_x"/>
                                          </p:val>
                                        </p:tav>
                                      </p:tavLst>
                                    </p:anim>
                                    <p:anim calcmode="lin" valueType="num">
                                      <p:cBhvr additive="base">
                                        <p:cTn id="106" dur="500" fill="hold"/>
                                        <p:tgtEl>
                                          <p:spTgt spid="23572"/>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3573"/>
                                        </p:tgtEl>
                                        <p:attrNameLst>
                                          <p:attrName>style.visibility</p:attrName>
                                        </p:attrNameLst>
                                      </p:cBhvr>
                                      <p:to>
                                        <p:strVal val="visible"/>
                                      </p:to>
                                    </p:set>
                                    <p:anim calcmode="lin" valueType="num">
                                      <p:cBhvr additive="base">
                                        <p:cTn id="111" dur="500" fill="hold"/>
                                        <p:tgtEl>
                                          <p:spTgt spid="23573"/>
                                        </p:tgtEl>
                                        <p:attrNameLst>
                                          <p:attrName>ppt_x</p:attrName>
                                        </p:attrNameLst>
                                      </p:cBhvr>
                                      <p:tavLst>
                                        <p:tav tm="0">
                                          <p:val>
                                            <p:strVal val="#ppt_x"/>
                                          </p:val>
                                        </p:tav>
                                        <p:tav tm="100000">
                                          <p:val>
                                            <p:strVal val="#ppt_x"/>
                                          </p:val>
                                        </p:tav>
                                      </p:tavLst>
                                    </p:anim>
                                    <p:anim calcmode="lin" valueType="num">
                                      <p:cBhvr additive="base">
                                        <p:cTn id="112" dur="500" fill="hold"/>
                                        <p:tgtEl>
                                          <p:spTgt spid="23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6" grpId="0" autoUpdateAnimBg="0"/>
      <p:bldP spid="23557" grpId="0" autoUpdateAnimBg="0"/>
      <p:bldP spid="23558" grpId="0" autoUpdateAnimBg="0"/>
      <p:bldP spid="23560" grpId="0" animBg="1"/>
      <p:bldP spid="23562" grpId="0" autoUpdateAnimBg="0"/>
      <p:bldP spid="23563" grpId="0" animBg="1"/>
      <p:bldP spid="23564" grpId="0" autoUpdateAnimBg="0"/>
      <p:bldP spid="23565" grpId="0" autoUpdateAnimBg="0"/>
      <p:bldP spid="23566" grpId="0" autoUpdateAnimBg="0"/>
      <p:bldP spid="23567" grpId="0" autoUpdateAnimBg="0"/>
      <p:bldP spid="23568" grpId="0" autoUpdateAnimBg="0"/>
      <p:bldP spid="23569" grpId="0" autoUpdateAnimBg="0"/>
      <p:bldP spid="23570" grpId="0" autoUpdateAnimBg="0"/>
      <p:bldP spid="23571" grpId="0" autoUpdateAnimBg="0"/>
      <p:bldP spid="23572" grpId="0" autoUpdateAnimBg="0"/>
      <p:bldP spid="23573" grpId="0" animBg="1"/>
      <p:bldP spid="23574" grpId="0" autoUpdateAnimBg="0"/>
      <p:bldP spid="23575" grpId="0" autoUpdateAnimBg="0"/>
      <p:bldP spid="2357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Text Box 2"/>
          <p:cNvSpPr txBox="1">
            <a:spLocks noChangeArrowheads="1"/>
          </p:cNvSpPr>
          <p:nvPr/>
        </p:nvSpPr>
        <p:spPr bwMode="auto">
          <a:xfrm>
            <a:off x="1187450" y="1414363"/>
            <a:ext cx="65881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S +      Ca</a:t>
            </a:r>
            <a:r>
              <a:rPr lang="zh-CN" altLang="zh-CN" sz="4000">
                <a:latin typeface="Arial" pitchFamily="34" charset="0"/>
                <a:cs typeface="Arial" pitchFamily="34" charset="0"/>
              </a:rPr>
              <a:t>(</a:t>
            </a:r>
            <a:r>
              <a:rPr lang="zh-CN" altLang="zh-CN" sz="4000" b="1">
                <a:latin typeface="Arial" pitchFamily="34" charset="0"/>
              </a:rPr>
              <a:t>OH</a:t>
            </a:r>
            <a:r>
              <a:rPr lang="zh-CN" altLang="zh-CN" sz="4000">
                <a:latin typeface="Arial" pitchFamily="34" charset="0"/>
                <a:cs typeface="Arial" pitchFamily="34" charset="0"/>
              </a:rPr>
              <a:t>)</a:t>
            </a:r>
            <a:r>
              <a:rPr lang="zh-CN" altLang="zh-CN" sz="4000" b="1" baseline="-25000">
                <a:latin typeface="Arial" pitchFamily="34" charset="0"/>
                <a:cs typeface="Arial" pitchFamily="34" charset="0"/>
              </a:rPr>
              <a:t>2   </a:t>
            </a:r>
            <a:r>
              <a:rPr lang="zh-CN" altLang="zh-CN" sz="4000" b="1">
                <a:latin typeface="Arial" pitchFamily="34" charset="0"/>
              </a:rPr>
              <a:t>— </a:t>
            </a:r>
          </a:p>
          <a:p>
            <a:pPr>
              <a:spcBef>
                <a:spcPct val="50000"/>
              </a:spcBef>
            </a:pPr>
            <a:r>
              <a:rPr lang="zh-CN" altLang="zh-CN" sz="4000" b="1">
                <a:latin typeface="Arial" pitchFamily="34" charset="0"/>
              </a:rPr>
              <a:t>CaS</a:t>
            </a:r>
            <a:r>
              <a:rPr lang="zh-CN" altLang="zh-CN" sz="4000" b="1" baseline="-25000">
                <a:latin typeface="Arial" pitchFamily="34" charset="0"/>
              </a:rPr>
              <a:t>5 </a:t>
            </a:r>
            <a:r>
              <a:rPr lang="zh-CN" altLang="zh-CN" sz="4000" b="1">
                <a:latin typeface="Arial" pitchFamily="34" charset="0"/>
              </a:rPr>
              <a:t>+    CaS</a:t>
            </a:r>
            <a:r>
              <a:rPr lang="zh-CN" altLang="zh-CN" sz="4000" b="1" baseline="-25000">
                <a:latin typeface="Arial" pitchFamily="34" charset="0"/>
              </a:rPr>
              <a:t>2</a:t>
            </a:r>
            <a:r>
              <a:rPr lang="zh-CN" altLang="zh-CN" sz="4000" b="1">
                <a:latin typeface="Arial" pitchFamily="34" charset="0"/>
              </a:rPr>
              <a:t>O</a:t>
            </a:r>
            <a:r>
              <a:rPr lang="zh-CN" altLang="zh-CN" sz="4000" b="1" baseline="-25000">
                <a:latin typeface="Arial" pitchFamily="34" charset="0"/>
              </a:rPr>
              <a:t>3 </a:t>
            </a:r>
            <a:r>
              <a:rPr lang="zh-CN" altLang="zh-CN" sz="4000" b="1">
                <a:latin typeface="Arial" pitchFamily="34" charset="0"/>
              </a:rPr>
              <a:t>+       H</a:t>
            </a:r>
            <a:r>
              <a:rPr lang="zh-CN" altLang="zh-CN" sz="4000" b="1" baseline="-25000">
                <a:latin typeface="Arial" pitchFamily="34" charset="0"/>
              </a:rPr>
              <a:t>2</a:t>
            </a:r>
            <a:r>
              <a:rPr lang="zh-CN" altLang="zh-CN" sz="4000" b="1">
                <a:latin typeface="Arial" pitchFamily="34" charset="0"/>
              </a:rPr>
              <a:t>O</a:t>
            </a:r>
          </a:p>
        </p:txBody>
      </p:sp>
      <p:sp>
        <p:nvSpPr>
          <p:cNvPr id="24579" name="Text Box 3"/>
          <p:cNvSpPr txBox="1">
            <a:spLocks noChangeArrowheads="1"/>
          </p:cNvSpPr>
          <p:nvPr/>
        </p:nvSpPr>
        <p:spPr bwMode="auto">
          <a:xfrm>
            <a:off x="1258888" y="1054001"/>
            <a:ext cx="360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0</a:t>
            </a:r>
          </a:p>
        </p:txBody>
      </p:sp>
      <p:sp>
        <p:nvSpPr>
          <p:cNvPr id="24580" name="Text Box 4"/>
          <p:cNvSpPr txBox="1">
            <a:spLocks noChangeArrowheads="1"/>
          </p:cNvSpPr>
          <p:nvPr/>
        </p:nvSpPr>
        <p:spPr bwMode="auto">
          <a:xfrm>
            <a:off x="3924300" y="2062063"/>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graphicFrame>
        <p:nvGraphicFramePr>
          <p:cNvPr id="24581" name="Object 5"/>
          <p:cNvGraphicFramePr>
            <a:graphicFrameLocks noChangeAspect="1"/>
          </p:cNvGraphicFramePr>
          <p:nvPr>
            <p:extLst>
              <p:ext uri="{D42A27DB-BD31-4B8C-83A1-F6EECF244321}">
                <p14:modId xmlns:p14="http://schemas.microsoft.com/office/powerpoint/2010/main" val="3234310285"/>
              </p:ext>
            </p:extLst>
          </p:nvPr>
        </p:nvGraphicFramePr>
        <p:xfrm>
          <a:off x="2051050" y="1917601"/>
          <a:ext cx="215900" cy="576262"/>
        </p:xfrm>
        <a:graphic>
          <a:graphicData uri="http://schemas.openxmlformats.org/presentationml/2006/ole">
            <mc:AlternateContent xmlns:mc="http://schemas.openxmlformats.org/markup-compatibility/2006">
              <mc:Choice xmlns:v="urn:schemas-microsoft-com:vml" Requires="v">
                <p:oleObj spid="_x0000_s8210" r:id="rId3" imgW="152585" imgH="406365" progId="Equation.DSMT4">
                  <p:embed/>
                </p:oleObj>
              </mc:Choice>
              <mc:Fallback>
                <p:oleObj r:id="rId3"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917601"/>
                        <a:ext cx="2159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Line 6"/>
          <p:cNvSpPr>
            <a:spLocks noChangeShapeType="1"/>
          </p:cNvSpPr>
          <p:nvPr/>
        </p:nvSpPr>
        <p:spPr bwMode="auto">
          <a:xfrm>
            <a:off x="2124075" y="2998688"/>
            <a:ext cx="0" cy="79216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3" name="Line 7"/>
          <p:cNvSpPr>
            <a:spLocks noChangeShapeType="1"/>
          </p:cNvSpPr>
          <p:nvPr/>
        </p:nvSpPr>
        <p:spPr bwMode="auto">
          <a:xfrm flipV="1">
            <a:off x="4284663" y="2998688"/>
            <a:ext cx="0" cy="79057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4" name="Text Box 8"/>
          <p:cNvSpPr txBox="1">
            <a:spLocks noChangeArrowheads="1"/>
          </p:cNvSpPr>
          <p:nvPr/>
        </p:nvSpPr>
        <p:spPr bwMode="auto">
          <a:xfrm>
            <a:off x="2411413" y="3141563"/>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5</a:t>
            </a:r>
          </a:p>
        </p:txBody>
      </p:sp>
      <p:sp>
        <p:nvSpPr>
          <p:cNvPr id="24585" name="Text Box 9"/>
          <p:cNvSpPr txBox="1">
            <a:spLocks noChangeArrowheads="1"/>
          </p:cNvSpPr>
          <p:nvPr/>
        </p:nvSpPr>
        <p:spPr bwMode="auto">
          <a:xfrm>
            <a:off x="2051050" y="3070126"/>
            <a:ext cx="288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a:solidFill>
                  <a:srgbClr val="008080"/>
                </a:solidFill>
                <a:latin typeface="Arial" pitchFamily="34" charset="0"/>
              </a:rPr>
              <a:t>-</a:t>
            </a:r>
          </a:p>
        </p:txBody>
      </p:sp>
      <p:sp>
        <p:nvSpPr>
          <p:cNvPr id="24586" name="Text Box 10"/>
          <p:cNvSpPr txBox="1">
            <a:spLocks noChangeArrowheads="1"/>
          </p:cNvSpPr>
          <p:nvPr/>
        </p:nvSpPr>
        <p:spPr bwMode="auto">
          <a:xfrm>
            <a:off x="4211638" y="3141563"/>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24587" name="Text Box 11"/>
          <p:cNvSpPr txBox="1">
            <a:spLocks noChangeArrowheads="1"/>
          </p:cNvSpPr>
          <p:nvPr/>
        </p:nvSpPr>
        <p:spPr bwMode="auto">
          <a:xfrm>
            <a:off x="1835150" y="1917601"/>
            <a:ext cx="28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solidFill>
                  <a:srgbClr val="008080"/>
                </a:solidFill>
                <a:latin typeface="Arial" pitchFamily="34" charset="0"/>
              </a:rPr>
              <a:t>-</a:t>
            </a:r>
          </a:p>
        </p:txBody>
      </p:sp>
      <p:graphicFrame>
        <p:nvGraphicFramePr>
          <p:cNvPr id="24588" name="Object 12"/>
          <p:cNvGraphicFramePr>
            <a:graphicFrameLocks noChangeAspect="1"/>
          </p:cNvGraphicFramePr>
          <p:nvPr>
            <p:extLst>
              <p:ext uri="{D42A27DB-BD31-4B8C-83A1-F6EECF244321}">
                <p14:modId xmlns:p14="http://schemas.microsoft.com/office/powerpoint/2010/main" val="919367089"/>
              </p:ext>
            </p:extLst>
          </p:nvPr>
        </p:nvGraphicFramePr>
        <p:xfrm>
          <a:off x="2268538" y="2998688"/>
          <a:ext cx="269875" cy="720725"/>
        </p:xfrm>
        <a:graphic>
          <a:graphicData uri="http://schemas.openxmlformats.org/presentationml/2006/ole">
            <mc:AlternateContent xmlns:mc="http://schemas.openxmlformats.org/markup-compatibility/2006">
              <mc:Choice xmlns:v="urn:schemas-microsoft-com:vml" Requires="v">
                <p:oleObj spid="_x0000_s8211" r:id="rId5" imgW="152585" imgH="406365" progId="Equation.DSMT4">
                  <p:embed/>
                </p:oleObj>
              </mc:Choice>
              <mc:Fallback>
                <p:oleObj r:id="rId5"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98688"/>
                        <a:ext cx="2698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9" name="Text Box 13"/>
          <p:cNvSpPr txBox="1">
            <a:spLocks noChangeArrowheads="1"/>
          </p:cNvSpPr>
          <p:nvPr/>
        </p:nvSpPr>
        <p:spPr bwMode="auto">
          <a:xfrm>
            <a:off x="2987675" y="3141563"/>
            <a:ext cx="719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2</a:t>
            </a:r>
          </a:p>
        </p:txBody>
      </p:sp>
      <p:sp>
        <p:nvSpPr>
          <p:cNvPr id="24590" name="Text Box 14"/>
          <p:cNvSpPr txBox="1">
            <a:spLocks noChangeArrowheads="1"/>
          </p:cNvSpPr>
          <p:nvPr/>
        </p:nvSpPr>
        <p:spPr bwMode="auto">
          <a:xfrm>
            <a:off x="4427538" y="3141563"/>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24591" name="Text Box 15"/>
          <p:cNvSpPr txBox="1">
            <a:spLocks noChangeArrowheads="1"/>
          </p:cNvSpPr>
          <p:nvPr/>
        </p:nvSpPr>
        <p:spPr bwMode="auto">
          <a:xfrm>
            <a:off x="900113" y="2349401"/>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2</a:t>
            </a:r>
          </a:p>
        </p:txBody>
      </p:sp>
      <p:sp>
        <p:nvSpPr>
          <p:cNvPr id="24592" name="Text Box 16"/>
          <p:cNvSpPr txBox="1">
            <a:spLocks noChangeArrowheads="1"/>
          </p:cNvSpPr>
          <p:nvPr/>
        </p:nvSpPr>
        <p:spPr bwMode="auto">
          <a:xfrm>
            <a:off x="611188" y="1485801"/>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12</a:t>
            </a:r>
          </a:p>
        </p:txBody>
      </p:sp>
      <p:sp>
        <p:nvSpPr>
          <p:cNvPr id="24593" name="Text Box 17"/>
          <p:cNvSpPr txBox="1">
            <a:spLocks noChangeArrowheads="1"/>
          </p:cNvSpPr>
          <p:nvPr/>
        </p:nvSpPr>
        <p:spPr bwMode="auto">
          <a:xfrm>
            <a:off x="2411413" y="1485801"/>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24594" name="Text Box 18"/>
          <p:cNvSpPr txBox="1">
            <a:spLocks noChangeArrowheads="1"/>
          </p:cNvSpPr>
          <p:nvPr/>
        </p:nvSpPr>
        <p:spPr bwMode="auto">
          <a:xfrm>
            <a:off x="5867400" y="2422426"/>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a:t>
            </a:r>
          </a:p>
        </p:txBody>
      </p:sp>
      <p:sp>
        <p:nvSpPr>
          <p:cNvPr id="24595" name="Line 19"/>
          <p:cNvSpPr>
            <a:spLocks noChangeShapeType="1"/>
          </p:cNvSpPr>
          <p:nvPr/>
        </p:nvSpPr>
        <p:spPr bwMode="auto">
          <a:xfrm>
            <a:off x="5076825" y="1701701"/>
            <a:ext cx="503238"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Text Box 20"/>
          <p:cNvSpPr txBox="1">
            <a:spLocks noChangeArrowheads="1"/>
          </p:cNvSpPr>
          <p:nvPr/>
        </p:nvSpPr>
        <p:spPr bwMode="auto">
          <a:xfrm>
            <a:off x="4932363" y="3141563"/>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24597" name="Text Box 21"/>
          <p:cNvSpPr txBox="1">
            <a:spLocks noChangeArrowheads="1"/>
          </p:cNvSpPr>
          <p:nvPr/>
        </p:nvSpPr>
        <p:spPr bwMode="auto">
          <a:xfrm>
            <a:off x="1258888" y="4222651"/>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a:t>
            </a:r>
            <a:r>
              <a:rPr lang="zh-CN" altLang="zh-CN" sz="3600" b="1" baseline="-25000">
                <a:latin typeface="Arial" pitchFamily="34" charset="0"/>
              </a:rPr>
              <a:t>2</a:t>
            </a:r>
            <a:r>
              <a:rPr lang="zh-CN" altLang="zh-CN" sz="3600" b="1">
                <a:latin typeface="Arial" pitchFamily="34" charset="0"/>
              </a:rPr>
              <a:t>: 0</a:t>
            </a:r>
            <a:r>
              <a:rPr lang="zh-CN" altLang="zh-CN" sz="3600" b="1">
                <a:latin typeface="Arial" pitchFamily="34" charset="0"/>
                <a:cs typeface="Arial" pitchFamily="34" charset="0"/>
              </a:rPr>
              <a:t>→ + 2</a:t>
            </a:r>
          </a:p>
        </p:txBody>
      </p:sp>
      <p:sp>
        <p:nvSpPr>
          <p:cNvPr id="24598" name="Text Box 22"/>
          <p:cNvSpPr txBox="1">
            <a:spLocks noChangeArrowheads="1"/>
          </p:cNvSpPr>
          <p:nvPr/>
        </p:nvSpPr>
        <p:spPr bwMode="auto">
          <a:xfrm>
            <a:off x="1258888" y="5014813"/>
            <a:ext cx="3025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S</a:t>
            </a:r>
            <a:r>
              <a:rPr lang="zh-CN" altLang="zh-CN" sz="3600" b="1" baseline="-25000">
                <a:latin typeface="Arial" pitchFamily="34" charset="0"/>
              </a:rPr>
              <a:t>5：</a:t>
            </a:r>
            <a:r>
              <a:rPr lang="zh-CN" altLang="zh-CN" sz="3600" b="1">
                <a:latin typeface="Arial" pitchFamily="34" charset="0"/>
              </a:rPr>
              <a:t>0</a:t>
            </a:r>
            <a:r>
              <a:rPr lang="zh-CN" altLang="zh-CN" sz="3600" b="1">
                <a:latin typeface="Arial" pitchFamily="34" charset="0"/>
                <a:cs typeface="Arial" pitchFamily="34" charset="0"/>
              </a:rPr>
              <a:t>→ </a:t>
            </a:r>
            <a:r>
              <a:rPr lang="zh-CN" altLang="zh-CN" sz="3600" b="1" baseline="30000">
                <a:latin typeface="Arial" pitchFamily="34" charset="0"/>
                <a:cs typeface="Arial" pitchFamily="34" charset="0"/>
              </a:rPr>
              <a:t>-</a:t>
            </a:r>
            <a:r>
              <a:rPr lang="zh-CN" altLang="zh-CN" sz="3600" b="1">
                <a:latin typeface="Arial" pitchFamily="34" charset="0"/>
                <a:cs typeface="Arial" pitchFamily="34" charset="0"/>
              </a:rPr>
              <a:t>   *5</a:t>
            </a:r>
          </a:p>
        </p:txBody>
      </p:sp>
      <p:sp>
        <p:nvSpPr>
          <p:cNvPr id="24599" name="未知"/>
          <p:cNvSpPr>
            <a:spLocks/>
          </p:cNvSpPr>
          <p:nvPr/>
        </p:nvSpPr>
        <p:spPr bwMode="auto">
          <a:xfrm>
            <a:off x="4221163" y="4222651"/>
            <a:ext cx="279400" cy="574675"/>
          </a:xfrm>
          <a:custGeom>
            <a:avLst/>
            <a:gdLst>
              <a:gd name="T0" fmla="*/ 0 w 163"/>
              <a:gd name="T1" fmla="*/ 327 h 327"/>
              <a:gd name="T2" fmla="*/ 77 w 163"/>
              <a:gd name="T3" fmla="*/ 269 h 327"/>
              <a:gd name="T4" fmla="*/ 135 w 163"/>
              <a:gd name="T5" fmla="*/ 164 h 327"/>
              <a:gd name="T6" fmla="*/ 163 w 163"/>
              <a:gd name="T7" fmla="*/ 0 h 327"/>
            </a:gdLst>
            <a:ahLst/>
            <a:cxnLst>
              <a:cxn ang="0">
                <a:pos x="T0" y="T1"/>
              </a:cxn>
              <a:cxn ang="0">
                <a:pos x="T2" y="T3"/>
              </a:cxn>
              <a:cxn ang="0">
                <a:pos x="T4" y="T5"/>
              </a:cxn>
              <a:cxn ang="0">
                <a:pos x="T6" y="T7"/>
              </a:cxn>
            </a:cxnLst>
            <a:rect l="0" t="0" r="r" b="b"/>
            <a:pathLst>
              <a:path w="163" h="327">
                <a:moveTo>
                  <a:pt x="0" y="327"/>
                </a:moveTo>
                <a:cubicBezTo>
                  <a:pt x="28" y="309"/>
                  <a:pt x="49" y="287"/>
                  <a:pt x="77" y="269"/>
                </a:cubicBezTo>
                <a:cubicBezTo>
                  <a:pt x="89" y="233"/>
                  <a:pt x="108" y="190"/>
                  <a:pt x="135" y="164"/>
                </a:cubicBezTo>
                <a:cubicBezTo>
                  <a:pt x="148" y="107"/>
                  <a:pt x="163" y="59"/>
                  <a:pt x="163" y="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未知"/>
          <p:cNvSpPr>
            <a:spLocks/>
          </p:cNvSpPr>
          <p:nvPr/>
        </p:nvSpPr>
        <p:spPr bwMode="auto">
          <a:xfrm>
            <a:off x="4191000" y="4979888"/>
            <a:ext cx="320675" cy="625475"/>
          </a:xfrm>
          <a:custGeom>
            <a:avLst/>
            <a:gdLst>
              <a:gd name="T0" fmla="*/ 0 w 202"/>
              <a:gd name="T1" fmla="*/ 0 h 394"/>
              <a:gd name="T2" fmla="*/ 86 w 202"/>
              <a:gd name="T3" fmla="*/ 96 h 394"/>
              <a:gd name="T4" fmla="*/ 134 w 202"/>
              <a:gd name="T5" fmla="*/ 182 h 394"/>
              <a:gd name="T6" fmla="*/ 173 w 202"/>
              <a:gd name="T7" fmla="*/ 269 h 394"/>
              <a:gd name="T8" fmla="*/ 202 w 202"/>
              <a:gd name="T9" fmla="*/ 394 h 394"/>
            </a:gdLst>
            <a:ahLst/>
            <a:cxnLst>
              <a:cxn ang="0">
                <a:pos x="T0" y="T1"/>
              </a:cxn>
              <a:cxn ang="0">
                <a:pos x="T2" y="T3"/>
              </a:cxn>
              <a:cxn ang="0">
                <a:pos x="T4" y="T5"/>
              </a:cxn>
              <a:cxn ang="0">
                <a:pos x="T6" y="T7"/>
              </a:cxn>
              <a:cxn ang="0">
                <a:pos x="T8" y="T9"/>
              </a:cxn>
            </a:cxnLst>
            <a:rect l="0" t="0" r="r" b="b"/>
            <a:pathLst>
              <a:path w="202" h="394">
                <a:moveTo>
                  <a:pt x="0" y="0"/>
                </a:moveTo>
                <a:cubicBezTo>
                  <a:pt x="48" y="31"/>
                  <a:pt x="42" y="66"/>
                  <a:pt x="86" y="96"/>
                </a:cubicBezTo>
                <a:cubicBezTo>
                  <a:pt x="103" y="147"/>
                  <a:pt x="90" y="116"/>
                  <a:pt x="134" y="182"/>
                </a:cubicBezTo>
                <a:cubicBezTo>
                  <a:pt x="152" y="208"/>
                  <a:pt x="156" y="242"/>
                  <a:pt x="173" y="269"/>
                </a:cubicBezTo>
                <a:cubicBezTo>
                  <a:pt x="185" y="308"/>
                  <a:pt x="202" y="353"/>
                  <a:pt x="202" y="39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Line 25"/>
          <p:cNvSpPr>
            <a:spLocks noChangeShapeType="1"/>
          </p:cNvSpPr>
          <p:nvPr/>
        </p:nvSpPr>
        <p:spPr bwMode="auto">
          <a:xfrm flipV="1">
            <a:off x="4500563" y="4078188"/>
            <a:ext cx="73025"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2" name="Line 26"/>
          <p:cNvSpPr>
            <a:spLocks noChangeShapeType="1"/>
          </p:cNvSpPr>
          <p:nvPr/>
        </p:nvSpPr>
        <p:spPr bwMode="auto">
          <a:xfrm>
            <a:off x="4500563" y="5589488"/>
            <a:ext cx="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3" name="Line 27"/>
          <p:cNvSpPr>
            <a:spLocks noChangeShapeType="1"/>
          </p:cNvSpPr>
          <p:nvPr/>
        </p:nvSpPr>
        <p:spPr bwMode="auto">
          <a:xfrm>
            <a:off x="4500563" y="5518051"/>
            <a:ext cx="0"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4" name="Text Box 28"/>
          <p:cNvSpPr txBox="1">
            <a:spLocks noChangeArrowheads="1"/>
          </p:cNvSpPr>
          <p:nvPr/>
        </p:nvSpPr>
        <p:spPr bwMode="auto">
          <a:xfrm>
            <a:off x="4716463" y="4149626"/>
            <a:ext cx="1223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24605" name="Text Box 29"/>
          <p:cNvSpPr txBox="1">
            <a:spLocks noChangeArrowheads="1"/>
          </p:cNvSpPr>
          <p:nvPr/>
        </p:nvSpPr>
        <p:spPr bwMode="auto">
          <a:xfrm>
            <a:off x="5219700" y="5086251"/>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5</a:t>
            </a:r>
          </a:p>
        </p:txBody>
      </p:sp>
      <p:sp>
        <p:nvSpPr>
          <p:cNvPr id="24606" name="Text Box 30"/>
          <p:cNvSpPr txBox="1">
            <a:spLocks noChangeArrowheads="1"/>
          </p:cNvSpPr>
          <p:nvPr/>
        </p:nvSpPr>
        <p:spPr bwMode="auto">
          <a:xfrm>
            <a:off x="4500563" y="5014813"/>
            <a:ext cx="288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a:t>
            </a:r>
          </a:p>
        </p:txBody>
      </p:sp>
      <p:graphicFrame>
        <p:nvGraphicFramePr>
          <p:cNvPr id="24607" name="Object 31"/>
          <p:cNvGraphicFramePr>
            <a:graphicFrameLocks noChangeAspect="1"/>
          </p:cNvGraphicFramePr>
          <p:nvPr>
            <p:extLst>
              <p:ext uri="{D42A27DB-BD31-4B8C-83A1-F6EECF244321}">
                <p14:modId xmlns:p14="http://schemas.microsoft.com/office/powerpoint/2010/main" val="409564272"/>
              </p:ext>
            </p:extLst>
          </p:nvPr>
        </p:nvGraphicFramePr>
        <p:xfrm>
          <a:off x="4859338" y="4870351"/>
          <a:ext cx="377825" cy="1008062"/>
        </p:xfrm>
        <a:graphic>
          <a:graphicData uri="http://schemas.openxmlformats.org/presentationml/2006/ole">
            <mc:AlternateContent xmlns:mc="http://schemas.openxmlformats.org/markup-compatibility/2006">
              <mc:Choice xmlns:v="urn:schemas-microsoft-com:vml" Requires="v">
                <p:oleObj spid="_x0000_s8212" r:id="rId6" imgW="152585" imgH="406365" progId="Equation.DSMT4">
                  <p:embed/>
                </p:oleObj>
              </mc:Choice>
              <mc:Fallback>
                <p:oleObj r:id="rId6"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870351"/>
                        <a:ext cx="377825" cy="1008062"/>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8" name="Line 32"/>
          <p:cNvSpPr>
            <a:spLocks noChangeShapeType="1"/>
          </p:cNvSpPr>
          <p:nvPr/>
        </p:nvSpPr>
        <p:spPr bwMode="auto">
          <a:xfrm>
            <a:off x="5940425" y="4149626"/>
            <a:ext cx="0" cy="187166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9" name="Text Box 33"/>
          <p:cNvSpPr txBox="1">
            <a:spLocks noChangeArrowheads="1"/>
          </p:cNvSpPr>
          <p:nvPr/>
        </p:nvSpPr>
        <p:spPr bwMode="auto">
          <a:xfrm>
            <a:off x="5940425" y="4149626"/>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x </a:t>
            </a:r>
            <a:r>
              <a:rPr lang="zh-CN" altLang="zh-CN" sz="3600" b="1">
                <a:solidFill>
                  <a:srgbClr val="D60093"/>
                </a:solidFill>
                <a:latin typeface="Arial" pitchFamily="34" charset="0"/>
              </a:rPr>
              <a:t>1</a:t>
            </a:r>
          </a:p>
        </p:txBody>
      </p:sp>
      <p:sp>
        <p:nvSpPr>
          <p:cNvPr id="24610" name="Text Box 34"/>
          <p:cNvSpPr txBox="1">
            <a:spLocks noChangeArrowheads="1"/>
          </p:cNvSpPr>
          <p:nvPr/>
        </p:nvSpPr>
        <p:spPr bwMode="auto">
          <a:xfrm>
            <a:off x="5940425" y="5086251"/>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x </a:t>
            </a:r>
            <a:r>
              <a:rPr lang="zh-CN" altLang="zh-CN" sz="3600" b="1">
                <a:solidFill>
                  <a:srgbClr val="D60093"/>
                </a:solidFill>
                <a:latin typeface="Arial" pitchFamily="34" charset="0"/>
              </a:rPr>
              <a:t>2</a:t>
            </a:r>
          </a:p>
        </p:txBody>
      </p:sp>
      <p:graphicFrame>
        <p:nvGraphicFramePr>
          <p:cNvPr id="24612" name="Object 36"/>
          <p:cNvGraphicFramePr>
            <a:graphicFrameLocks noChangeAspect="1"/>
          </p:cNvGraphicFramePr>
          <p:nvPr>
            <p:extLst>
              <p:ext uri="{D42A27DB-BD31-4B8C-83A1-F6EECF244321}">
                <p14:modId xmlns:p14="http://schemas.microsoft.com/office/powerpoint/2010/main" val="1870433824"/>
              </p:ext>
            </p:extLst>
          </p:nvPr>
        </p:nvGraphicFramePr>
        <p:xfrm>
          <a:off x="3059113" y="4725888"/>
          <a:ext cx="377825" cy="1008063"/>
        </p:xfrm>
        <a:graphic>
          <a:graphicData uri="http://schemas.openxmlformats.org/presentationml/2006/ole">
            <mc:AlternateContent xmlns:mc="http://schemas.openxmlformats.org/markup-compatibility/2006">
              <mc:Choice xmlns:v="urn:schemas-microsoft-com:vml" Requires="v">
                <p:oleObj spid="_x0000_s8213" r:id="rId7" imgW="152585" imgH="406365" progId="Equation.DSMT4">
                  <p:embed/>
                </p:oleObj>
              </mc:Choice>
              <mc:Fallback>
                <p:oleObj r:id="rId7" imgW="152585" imgH="4063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725888"/>
                        <a:ext cx="3778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98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7"/>
                                        </p:tgtEl>
                                        <p:attrNameLst>
                                          <p:attrName>style.visibility</p:attrName>
                                        </p:attrNameLst>
                                      </p:cBhvr>
                                      <p:to>
                                        <p:strVal val="visible"/>
                                      </p:to>
                                    </p:set>
                                    <p:anim calcmode="lin" valueType="num">
                                      <p:cBhvr additive="base">
                                        <p:cTn id="7" dur="500" fill="hold"/>
                                        <p:tgtEl>
                                          <p:spTgt spid="24587"/>
                                        </p:tgtEl>
                                        <p:attrNameLst>
                                          <p:attrName>ppt_x</p:attrName>
                                        </p:attrNameLst>
                                      </p:cBhvr>
                                      <p:tavLst>
                                        <p:tav tm="0">
                                          <p:val>
                                            <p:strVal val="#ppt_x"/>
                                          </p:val>
                                        </p:tav>
                                        <p:tav tm="100000">
                                          <p:val>
                                            <p:strVal val="#ppt_x"/>
                                          </p:val>
                                        </p:tav>
                                      </p:tavLst>
                                    </p:anim>
                                    <p:anim calcmode="lin" valueType="num">
                                      <p:cBhvr additive="base">
                                        <p:cTn id="8" dur="500" fill="hold"/>
                                        <p:tgtEl>
                                          <p:spTgt spid="245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81"/>
                                        </p:tgtEl>
                                        <p:attrNameLst>
                                          <p:attrName>style.visibility</p:attrName>
                                        </p:attrNameLst>
                                      </p:cBhvr>
                                      <p:to>
                                        <p:strVal val="visible"/>
                                      </p:to>
                                    </p:set>
                                    <p:anim calcmode="lin" valueType="num">
                                      <p:cBhvr additive="base">
                                        <p:cTn id="11" dur="500" fill="hold"/>
                                        <p:tgtEl>
                                          <p:spTgt spid="24581"/>
                                        </p:tgtEl>
                                        <p:attrNameLst>
                                          <p:attrName>ppt_x</p:attrName>
                                        </p:attrNameLst>
                                      </p:cBhvr>
                                      <p:tavLst>
                                        <p:tav tm="0">
                                          <p:val>
                                            <p:strVal val="#ppt_x"/>
                                          </p:val>
                                        </p:tav>
                                        <p:tav tm="100000">
                                          <p:val>
                                            <p:strVal val="#ppt_x"/>
                                          </p:val>
                                        </p:tav>
                                      </p:tavLst>
                                    </p:anim>
                                    <p:anim calcmode="lin" valueType="num">
                                      <p:cBhvr additive="base">
                                        <p:cTn id="12" dur="500" fill="hold"/>
                                        <p:tgtEl>
                                          <p:spTgt spid="245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79"/>
                                        </p:tgtEl>
                                        <p:attrNameLst>
                                          <p:attrName>style.visibility</p:attrName>
                                        </p:attrNameLst>
                                      </p:cBhvr>
                                      <p:to>
                                        <p:strVal val="visible"/>
                                      </p:to>
                                    </p:set>
                                    <p:anim calcmode="lin" valueType="num">
                                      <p:cBhvr additive="base">
                                        <p:cTn id="15" dur="500" fill="hold"/>
                                        <p:tgtEl>
                                          <p:spTgt spid="24579"/>
                                        </p:tgtEl>
                                        <p:attrNameLst>
                                          <p:attrName>ppt_x</p:attrName>
                                        </p:attrNameLst>
                                      </p:cBhvr>
                                      <p:tavLst>
                                        <p:tav tm="0">
                                          <p:val>
                                            <p:strVal val="#ppt_x"/>
                                          </p:val>
                                        </p:tav>
                                        <p:tav tm="100000">
                                          <p:val>
                                            <p:strVal val="#ppt_x"/>
                                          </p:val>
                                        </p:tav>
                                      </p:tavLst>
                                    </p:anim>
                                    <p:anim calcmode="lin" valueType="num">
                                      <p:cBhvr additive="base">
                                        <p:cTn id="16" dur="500" fill="hold"/>
                                        <p:tgtEl>
                                          <p:spTgt spid="2457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580"/>
                                        </p:tgtEl>
                                        <p:attrNameLst>
                                          <p:attrName>style.visibility</p:attrName>
                                        </p:attrNameLst>
                                      </p:cBhvr>
                                      <p:to>
                                        <p:strVal val="visible"/>
                                      </p:to>
                                    </p:set>
                                    <p:anim calcmode="lin" valueType="num">
                                      <p:cBhvr additive="base">
                                        <p:cTn id="19" dur="500" fill="hold"/>
                                        <p:tgtEl>
                                          <p:spTgt spid="24580"/>
                                        </p:tgtEl>
                                        <p:attrNameLst>
                                          <p:attrName>ppt_x</p:attrName>
                                        </p:attrNameLst>
                                      </p:cBhvr>
                                      <p:tavLst>
                                        <p:tav tm="0">
                                          <p:val>
                                            <p:strVal val="#ppt_x"/>
                                          </p:val>
                                        </p:tav>
                                        <p:tav tm="100000">
                                          <p:val>
                                            <p:strVal val="#ppt_x"/>
                                          </p:val>
                                        </p:tav>
                                      </p:tavLst>
                                    </p:anim>
                                    <p:anim calcmode="lin" valueType="num">
                                      <p:cBhvr additive="base">
                                        <p:cTn id="20"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90"/>
                                        </p:tgtEl>
                                        <p:attrNameLst>
                                          <p:attrName>style.visibility</p:attrName>
                                        </p:attrNameLst>
                                      </p:cBhvr>
                                      <p:to>
                                        <p:strVal val="visible"/>
                                      </p:to>
                                    </p:set>
                                    <p:anim calcmode="lin" valueType="num">
                                      <p:cBhvr additive="base">
                                        <p:cTn id="25" dur="500" fill="hold"/>
                                        <p:tgtEl>
                                          <p:spTgt spid="24590"/>
                                        </p:tgtEl>
                                        <p:attrNameLst>
                                          <p:attrName>ppt_x</p:attrName>
                                        </p:attrNameLst>
                                      </p:cBhvr>
                                      <p:tavLst>
                                        <p:tav tm="0">
                                          <p:val>
                                            <p:strVal val="#ppt_x"/>
                                          </p:val>
                                        </p:tav>
                                        <p:tav tm="100000">
                                          <p:val>
                                            <p:strVal val="#ppt_x"/>
                                          </p:val>
                                        </p:tav>
                                      </p:tavLst>
                                    </p:anim>
                                    <p:anim calcmode="lin" valueType="num">
                                      <p:cBhvr additive="base">
                                        <p:cTn id="26" dur="500" fill="hold"/>
                                        <p:tgtEl>
                                          <p:spTgt spid="2459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586"/>
                                        </p:tgtEl>
                                        <p:attrNameLst>
                                          <p:attrName>style.visibility</p:attrName>
                                        </p:attrNameLst>
                                      </p:cBhvr>
                                      <p:to>
                                        <p:strVal val="visible"/>
                                      </p:to>
                                    </p:set>
                                    <p:anim calcmode="lin" valueType="num">
                                      <p:cBhvr additive="base">
                                        <p:cTn id="29" dur="500" fill="hold"/>
                                        <p:tgtEl>
                                          <p:spTgt spid="24586"/>
                                        </p:tgtEl>
                                        <p:attrNameLst>
                                          <p:attrName>ppt_x</p:attrName>
                                        </p:attrNameLst>
                                      </p:cBhvr>
                                      <p:tavLst>
                                        <p:tav tm="0">
                                          <p:val>
                                            <p:strVal val="#ppt_x"/>
                                          </p:val>
                                        </p:tav>
                                        <p:tav tm="100000">
                                          <p:val>
                                            <p:strVal val="#ppt_x"/>
                                          </p:val>
                                        </p:tav>
                                      </p:tavLst>
                                    </p:anim>
                                    <p:anim calcmode="lin" valueType="num">
                                      <p:cBhvr additive="base">
                                        <p:cTn id="30" dur="500" fill="hold"/>
                                        <p:tgtEl>
                                          <p:spTgt spid="2458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584"/>
                                        </p:tgtEl>
                                        <p:attrNameLst>
                                          <p:attrName>style.visibility</p:attrName>
                                        </p:attrNameLst>
                                      </p:cBhvr>
                                      <p:to>
                                        <p:strVal val="visible"/>
                                      </p:to>
                                    </p:set>
                                    <p:anim calcmode="lin" valueType="num">
                                      <p:cBhvr additive="base">
                                        <p:cTn id="33" dur="500" fill="hold"/>
                                        <p:tgtEl>
                                          <p:spTgt spid="24584"/>
                                        </p:tgtEl>
                                        <p:attrNameLst>
                                          <p:attrName>ppt_x</p:attrName>
                                        </p:attrNameLst>
                                      </p:cBhvr>
                                      <p:tavLst>
                                        <p:tav tm="0">
                                          <p:val>
                                            <p:strVal val="#ppt_x"/>
                                          </p:val>
                                        </p:tav>
                                        <p:tav tm="100000">
                                          <p:val>
                                            <p:strVal val="#ppt_x"/>
                                          </p:val>
                                        </p:tav>
                                      </p:tavLst>
                                    </p:anim>
                                    <p:anim calcmode="lin" valueType="num">
                                      <p:cBhvr additive="base">
                                        <p:cTn id="34" dur="500" fill="hold"/>
                                        <p:tgtEl>
                                          <p:spTgt spid="245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588"/>
                                        </p:tgtEl>
                                        <p:attrNameLst>
                                          <p:attrName>style.visibility</p:attrName>
                                        </p:attrNameLst>
                                      </p:cBhvr>
                                      <p:to>
                                        <p:strVal val="visible"/>
                                      </p:to>
                                    </p:set>
                                    <p:anim calcmode="lin" valueType="num">
                                      <p:cBhvr additive="base">
                                        <p:cTn id="37" dur="500" fill="hold"/>
                                        <p:tgtEl>
                                          <p:spTgt spid="24588"/>
                                        </p:tgtEl>
                                        <p:attrNameLst>
                                          <p:attrName>ppt_x</p:attrName>
                                        </p:attrNameLst>
                                      </p:cBhvr>
                                      <p:tavLst>
                                        <p:tav tm="0">
                                          <p:val>
                                            <p:strVal val="#ppt_x"/>
                                          </p:val>
                                        </p:tav>
                                        <p:tav tm="100000">
                                          <p:val>
                                            <p:strVal val="#ppt_x"/>
                                          </p:val>
                                        </p:tav>
                                      </p:tavLst>
                                    </p:anim>
                                    <p:anim calcmode="lin" valueType="num">
                                      <p:cBhvr additive="base">
                                        <p:cTn id="38" dur="500" fill="hold"/>
                                        <p:tgtEl>
                                          <p:spTgt spid="2458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585"/>
                                        </p:tgtEl>
                                        <p:attrNameLst>
                                          <p:attrName>style.visibility</p:attrName>
                                        </p:attrNameLst>
                                      </p:cBhvr>
                                      <p:to>
                                        <p:strVal val="visible"/>
                                      </p:to>
                                    </p:set>
                                    <p:anim calcmode="lin" valueType="num">
                                      <p:cBhvr additive="base">
                                        <p:cTn id="41" dur="500" fill="hold"/>
                                        <p:tgtEl>
                                          <p:spTgt spid="24585"/>
                                        </p:tgtEl>
                                        <p:attrNameLst>
                                          <p:attrName>ppt_x</p:attrName>
                                        </p:attrNameLst>
                                      </p:cBhvr>
                                      <p:tavLst>
                                        <p:tav tm="0">
                                          <p:val>
                                            <p:strVal val="#ppt_x"/>
                                          </p:val>
                                        </p:tav>
                                        <p:tav tm="100000">
                                          <p:val>
                                            <p:strVal val="#ppt_x"/>
                                          </p:val>
                                        </p:tav>
                                      </p:tavLst>
                                    </p:anim>
                                    <p:anim calcmode="lin" valueType="num">
                                      <p:cBhvr additive="base">
                                        <p:cTn id="42" dur="500" fill="hold"/>
                                        <p:tgtEl>
                                          <p:spTgt spid="2458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583"/>
                                        </p:tgtEl>
                                        <p:attrNameLst>
                                          <p:attrName>style.visibility</p:attrName>
                                        </p:attrNameLst>
                                      </p:cBhvr>
                                      <p:to>
                                        <p:strVal val="visible"/>
                                      </p:to>
                                    </p:set>
                                    <p:anim calcmode="lin" valueType="num">
                                      <p:cBhvr additive="base">
                                        <p:cTn id="45" dur="500" fill="hold"/>
                                        <p:tgtEl>
                                          <p:spTgt spid="24583"/>
                                        </p:tgtEl>
                                        <p:attrNameLst>
                                          <p:attrName>ppt_x</p:attrName>
                                        </p:attrNameLst>
                                      </p:cBhvr>
                                      <p:tavLst>
                                        <p:tav tm="0">
                                          <p:val>
                                            <p:strVal val="#ppt_x"/>
                                          </p:val>
                                        </p:tav>
                                        <p:tav tm="100000">
                                          <p:val>
                                            <p:strVal val="#ppt_x"/>
                                          </p:val>
                                        </p:tav>
                                      </p:tavLst>
                                    </p:anim>
                                    <p:anim calcmode="lin" valueType="num">
                                      <p:cBhvr additive="base">
                                        <p:cTn id="46" dur="500" fill="hold"/>
                                        <p:tgtEl>
                                          <p:spTgt spid="2458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4582"/>
                                        </p:tgtEl>
                                        <p:attrNameLst>
                                          <p:attrName>style.visibility</p:attrName>
                                        </p:attrNameLst>
                                      </p:cBhvr>
                                      <p:to>
                                        <p:strVal val="visible"/>
                                      </p:to>
                                    </p:set>
                                    <p:anim calcmode="lin" valueType="num">
                                      <p:cBhvr additive="base">
                                        <p:cTn id="49" dur="500" fill="hold"/>
                                        <p:tgtEl>
                                          <p:spTgt spid="24582"/>
                                        </p:tgtEl>
                                        <p:attrNameLst>
                                          <p:attrName>ppt_x</p:attrName>
                                        </p:attrNameLst>
                                      </p:cBhvr>
                                      <p:tavLst>
                                        <p:tav tm="0">
                                          <p:val>
                                            <p:strVal val="#ppt_x"/>
                                          </p:val>
                                        </p:tav>
                                        <p:tav tm="100000">
                                          <p:val>
                                            <p:strVal val="#ppt_x"/>
                                          </p:val>
                                        </p:tav>
                                      </p:tavLst>
                                    </p:anim>
                                    <p:anim calcmode="lin" valueType="num">
                                      <p:cBhvr additive="base">
                                        <p:cTn id="50"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597"/>
                                        </p:tgtEl>
                                        <p:attrNameLst>
                                          <p:attrName>style.visibility</p:attrName>
                                        </p:attrNameLst>
                                      </p:cBhvr>
                                      <p:to>
                                        <p:strVal val="visible"/>
                                      </p:to>
                                    </p:set>
                                    <p:anim calcmode="lin" valueType="num">
                                      <p:cBhvr additive="base">
                                        <p:cTn id="55" dur="500" fill="hold"/>
                                        <p:tgtEl>
                                          <p:spTgt spid="24597"/>
                                        </p:tgtEl>
                                        <p:attrNameLst>
                                          <p:attrName>ppt_x</p:attrName>
                                        </p:attrNameLst>
                                      </p:cBhvr>
                                      <p:tavLst>
                                        <p:tav tm="0">
                                          <p:val>
                                            <p:strVal val="#ppt_x"/>
                                          </p:val>
                                        </p:tav>
                                        <p:tav tm="100000">
                                          <p:val>
                                            <p:strVal val="#ppt_x"/>
                                          </p:val>
                                        </p:tav>
                                      </p:tavLst>
                                    </p:anim>
                                    <p:anim calcmode="lin" valueType="num">
                                      <p:cBhvr additive="base">
                                        <p:cTn id="56" dur="500" fill="hold"/>
                                        <p:tgtEl>
                                          <p:spTgt spid="2459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4612"/>
                                        </p:tgtEl>
                                        <p:attrNameLst>
                                          <p:attrName>style.visibility</p:attrName>
                                        </p:attrNameLst>
                                      </p:cBhvr>
                                      <p:to>
                                        <p:strVal val="visible"/>
                                      </p:to>
                                    </p:set>
                                    <p:anim calcmode="lin" valueType="num">
                                      <p:cBhvr additive="base">
                                        <p:cTn id="61" dur="500" fill="hold"/>
                                        <p:tgtEl>
                                          <p:spTgt spid="24612"/>
                                        </p:tgtEl>
                                        <p:attrNameLst>
                                          <p:attrName>ppt_x</p:attrName>
                                        </p:attrNameLst>
                                      </p:cBhvr>
                                      <p:tavLst>
                                        <p:tav tm="0">
                                          <p:val>
                                            <p:strVal val="#ppt_x"/>
                                          </p:val>
                                        </p:tav>
                                        <p:tav tm="100000">
                                          <p:val>
                                            <p:strVal val="#ppt_x"/>
                                          </p:val>
                                        </p:tav>
                                      </p:tavLst>
                                    </p:anim>
                                    <p:anim calcmode="lin" valueType="num">
                                      <p:cBhvr additive="base">
                                        <p:cTn id="62" dur="500" fill="hold"/>
                                        <p:tgtEl>
                                          <p:spTgt spid="24612"/>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4607"/>
                                        </p:tgtEl>
                                        <p:attrNameLst>
                                          <p:attrName>style.visibility</p:attrName>
                                        </p:attrNameLst>
                                      </p:cBhvr>
                                      <p:to>
                                        <p:strVal val="visible"/>
                                      </p:to>
                                    </p:set>
                                    <p:anim calcmode="lin" valueType="num">
                                      <p:cBhvr additive="base">
                                        <p:cTn id="65" dur="500" fill="hold"/>
                                        <p:tgtEl>
                                          <p:spTgt spid="24607"/>
                                        </p:tgtEl>
                                        <p:attrNameLst>
                                          <p:attrName>ppt_x</p:attrName>
                                        </p:attrNameLst>
                                      </p:cBhvr>
                                      <p:tavLst>
                                        <p:tav tm="0">
                                          <p:val>
                                            <p:strVal val="#ppt_x"/>
                                          </p:val>
                                        </p:tav>
                                        <p:tav tm="100000">
                                          <p:val>
                                            <p:strVal val="#ppt_x"/>
                                          </p:val>
                                        </p:tav>
                                      </p:tavLst>
                                    </p:anim>
                                    <p:anim calcmode="lin" valueType="num">
                                      <p:cBhvr additive="base">
                                        <p:cTn id="66" dur="500" fill="hold"/>
                                        <p:tgtEl>
                                          <p:spTgt spid="2460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606"/>
                                        </p:tgtEl>
                                        <p:attrNameLst>
                                          <p:attrName>style.visibility</p:attrName>
                                        </p:attrNameLst>
                                      </p:cBhvr>
                                      <p:to>
                                        <p:strVal val="visible"/>
                                      </p:to>
                                    </p:set>
                                    <p:anim calcmode="lin" valueType="num">
                                      <p:cBhvr additive="base">
                                        <p:cTn id="69" dur="500" fill="hold"/>
                                        <p:tgtEl>
                                          <p:spTgt spid="24606"/>
                                        </p:tgtEl>
                                        <p:attrNameLst>
                                          <p:attrName>ppt_x</p:attrName>
                                        </p:attrNameLst>
                                      </p:cBhvr>
                                      <p:tavLst>
                                        <p:tav tm="0">
                                          <p:val>
                                            <p:strVal val="#ppt_x"/>
                                          </p:val>
                                        </p:tav>
                                        <p:tav tm="100000">
                                          <p:val>
                                            <p:strVal val="#ppt_x"/>
                                          </p:val>
                                        </p:tav>
                                      </p:tavLst>
                                    </p:anim>
                                    <p:anim calcmode="lin" valueType="num">
                                      <p:cBhvr additive="base">
                                        <p:cTn id="70" dur="500" fill="hold"/>
                                        <p:tgtEl>
                                          <p:spTgt spid="246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4604"/>
                                        </p:tgtEl>
                                        <p:attrNameLst>
                                          <p:attrName>style.visibility</p:attrName>
                                        </p:attrNameLst>
                                      </p:cBhvr>
                                      <p:to>
                                        <p:strVal val="visible"/>
                                      </p:to>
                                    </p:set>
                                    <p:anim calcmode="lin" valueType="num">
                                      <p:cBhvr additive="base">
                                        <p:cTn id="73" dur="500" fill="hold"/>
                                        <p:tgtEl>
                                          <p:spTgt spid="24604"/>
                                        </p:tgtEl>
                                        <p:attrNameLst>
                                          <p:attrName>ppt_x</p:attrName>
                                        </p:attrNameLst>
                                      </p:cBhvr>
                                      <p:tavLst>
                                        <p:tav tm="0">
                                          <p:val>
                                            <p:strVal val="#ppt_x"/>
                                          </p:val>
                                        </p:tav>
                                        <p:tav tm="100000">
                                          <p:val>
                                            <p:strVal val="#ppt_x"/>
                                          </p:val>
                                        </p:tav>
                                      </p:tavLst>
                                    </p:anim>
                                    <p:anim calcmode="lin" valueType="num">
                                      <p:cBhvr additive="base">
                                        <p:cTn id="74" dur="500" fill="hold"/>
                                        <p:tgtEl>
                                          <p:spTgt spid="2460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4605"/>
                                        </p:tgtEl>
                                        <p:attrNameLst>
                                          <p:attrName>style.visibility</p:attrName>
                                        </p:attrNameLst>
                                      </p:cBhvr>
                                      <p:to>
                                        <p:strVal val="visible"/>
                                      </p:to>
                                    </p:set>
                                    <p:anim calcmode="lin" valueType="num">
                                      <p:cBhvr additive="base">
                                        <p:cTn id="77" dur="500" fill="hold"/>
                                        <p:tgtEl>
                                          <p:spTgt spid="24605"/>
                                        </p:tgtEl>
                                        <p:attrNameLst>
                                          <p:attrName>ppt_x</p:attrName>
                                        </p:attrNameLst>
                                      </p:cBhvr>
                                      <p:tavLst>
                                        <p:tav tm="0">
                                          <p:val>
                                            <p:strVal val="#ppt_x"/>
                                          </p:val>
                                        </p:tav>
                                        <p:tav tm="100000">
                                          <p:val>
                                            <p:strVal val="#ppt_x"/>
                                          </p:val>
                                        </p:tav>
                                      </p:tavLst>
                                    </p:anim>
                                    <p:anim calcmode="lin" valueType="num">
                                      <p:cBhvr additive="base">
                                        <p:cTn id="78" dur="500" fill="hold"/>
                                        <p:tgtEl>
                                          <p:spTgt spid="2460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4603"/>
                                        </p:tgtEl>
                                        <p:attrNameLst>
                                          <p:attrName>style.visibility</p:attrName>
                                        </p:attrNameLst>
                                      </p:cBhvr>
                                      <p:to>
                                        <p:strVal val="visible"/>
                                      </p:to>
                                    </p:set>
                                    <p:anim calcmode="lin" valueType="num">
                                      <p:cBhvr additive="base">
                                        <p:cTn id="81" dur="500" fill="hold"/>
                                        <p:tgtEl>
                                          <p:spTgt spid="24603"/>
                                        </p:tgtEl>
                                        <p:attrNameLst>
                                          <p:attrName>ppt_x</p:attrName>
                                        </p:attrNameLst>
                                      </p:cBhvr>
                                      <p:tavLst>
                                        <p:tav tm="0">
                                          <p:val>
                                            <p:strVal val="#ppt_x"/>
                                          </p:val>
                                        </p:tav>
                                        <p:tav tm="100000">
                                          <p:val>
                                            <p:strVal val="#ppt_x"/>
                                          </p:val>
                                        </p:tav>
                                      </p:tavLst>
                                    </p:anim>
                                    <p:anim calcmode="lin" valueType="num">
                                      <p:cBhvr additive="base">
                                        <p:cTn id="82" dur="500" fill="hold"/>
                                        <p:tgtEl>
                                          <p:spTgt spid="2460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4601"/>
                                        </p:tgtEl>
                                        <p:attrNameLst>
                                          <p:attrName>style.visibility</p:attrName>
                                        </p:attrNameLst>
                                      </p:cBhvr>
                                      <p:to>
                                        <p:strVal val="visible"/>
                                      </p:to>
                                    </p:set>
                                    <p:anim calcmode="lin" valueType="num">
                                      <p:cBhvr additive="base">
                                        <p:cTn id="85" dur="500" fill="hold"/>
                                        <p:tgtEl>
                                          <p:spTgt spid="24601"/>
                                        </p:tgtEl>
                                        <p:attrNameLst>
                                          <p:attrName>ppt_x</p:attrName>
                                        </p:attrNameLst>
                                      </p:cBhvr>
                                      <p:tavLst>
                                        <p:tav tm="0">
                                          <p:val>
                                            <p:strVal val="#ppt_x"/>
                                          </p:val>
                                        </p:tav>
                                        <p:tav tm="100000">
                                          <p:val>
                                            <p:strVal val="#ppt_x"/>
                                          </p:val>
                                        </p:tav>
                                      </p:tavLst>
                                    </p:anim>
                                    <p:anim calcmode="lin" valueType="num">
                                      <p:cBhvr additive="base">
                                        <p:cTn id="86" dur="500" fill="hold"/>
                                        <p:tgtEl>
                                          <p:spTgt spid="2460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599"/>
                                        </p:tgtEl>
                                        <p:attrNameLst>
                                          <p:attrName>style.visibility</p:attrName>
                                        </p:attrNameLst>
                                      </p:cBhvr>
                                      <p:to>
                                        <p:strVal val="visible"/>
                                      </p:to>
                                    </p:set>
                                    <p:anim calcmode="lin" valueType="num">
                                      <p:cBhvr additive="base">
                                        <p:cTn id="89" dur="500" fill="hold"/>
                                        <p:tgtEl>
                                          <p:spTgt spid="24599"/>
                                        </p:tgtEl>
                                        <p:attrNameLst>
                                          <p:attrName>ppt_x</p:attrName>
                                        </p:attrNameLst>
                                      </p:cBhvr>
                                      <p:tavLst>
                                        <p:tav tm="0">
                                          <p:val>
                                            <p:strVal val="#ppt_x"/>
                                          </p:val>
                                        </p:tav>
                                        <p:tav tm="100000">
                                          <p:val>
                                            <p:strVal val="#ppt_x"/>
                                          </p:val>
                                        </p:tav>
                                      </p:tavLst>
                                    </p:anim>
                                    <p:anim calcmode="lin" valueType="num">
                                      <p:cBhvr additive="base">
                                        <p:cTn id="90" dur="500" fill="hold"/>
                                        <p:tgtEl>
                                          <p:spTgt spid="2459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4600"/>
                                        </p:tgtEl>
                                        <p:attrNameLst>
                                          <p:attrName>style.visibility</p:attrName>
                                        </p:attrNameLst>
                                      </p:cBhvr>
                                      <p:to>
                                        <p:strVal val="visible"/>
                                      </p:to>
                                    </p:set>
                                    <p:anim calcmode="lin" valueType="num">
                                      <p:cBhvr additive="base">
                                        <p:cTn id="93" dur="500" fill="hold"/>
                                        <p:tgtEl>
                                          <p:spTgt spid="24600"/>
                                        </p:tgtEl>
                                        <p:attrNameLst>
                                          <p:attrName>ppt_x</p:attrName>
                                        </p:attrNameLst>
                                      </p:cBhvr>
                                      <p:tavLst>
                                        <p:tav tm="0">
                                          <p:val>
                                            <p:strVal val="#ppt_x"/>
                                          </p:val>
                                        </p:tav>
                                        <p:tav tm="100000">
                                          <p:val>
                                            <p:strVal val="#ppt_x"/>
                                          </p:val>
                                        </p:tav>
                                      </p:tavLst>
                                    </p:anim>
                                    <p:anim calcmode="lin" valueType="num">
                                      <p:cBhvr additive="base">
                                        <p:cTn id="94" dur="500" fill="hold"/>
                                        <p:tgtEl>
                                          <p:spTgt spid="2460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4598"/>
                                        </p:tgtEl>
                                        <p:attrNameLst>
                                          <p:attrName>style.visibility</p:attrName>
                                        </p:attrNameLst>
                                      </p:cBhvr>
                                      <p:to>
                                        <p:strVal val="visible"/>
                                      </p:to>
                                    </p:set>
                                    <p:anim calcmode="lin" valueType="num">
                                      <p:cBhvr additive="base">
                                        <p:cTn id="97" dur="500" fill="hold"/>
                                        <p:tgtEl>
                                          <p:spTgt spid="24598"/>
                                        </p:tgtEl>
                                        <p:attrNameLst>
                                          <p:attrName>ppt_x</p:attrName>
                                        </p:attrNameLst>
                                      </p:cBhvr>
                                      <p:tavLst>
                                        <p:tav tm="0">
                                          <p:val>
                                            <p:strVal val="#ppt_x"/>
                                          </p:val>
                                        </p:tav>
                                        <p:tav tm="100000">
                                          <p:val>
                                            <p:strVal val="#ppt_x"/>
                                          </p:val>
                                        </p:tav>
                                      </p:tavLst>
                                    </p:anim>
                                    <p:anim calcmode="lin" valueType="num">
                                      <p:cBhvr additive="base">
                                        <p:cTn id="98" dur="500" fill="hold"/>
                                        <p:tgtEl>
                                          <p:spTgt spid="24598"/>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4608"/>
                                        </p:tgtEl>
                                        <p:attrNameLst>
                                          <p:attrName>style.visibility</p:attrName>
                                        </p:attrNameLst>
                                      </p:cBhvr>
                                      <p:to>
                                        <p:strVal val="visible"/>
                                      </p:to>
                                    </p:set>
                                    <p:anim calcmode="lin" valueType="num">
                                      <p:cBhvr additive="base">
                                        <p:cTn id="103" dur="500" fill="hold"/>
                                        <p:tgtEl>
                                          <p:spTgt spid="24608"/>
                                        </p:tgtEl>
                                        <p:attrNameLst>
                                          <p:attrName>ppt_x</p:attrName>
                                        </p:attrNameLst>
                                      </p:cBhvr>
                                      <p:tavLst>
                                        <p:tav tm="0">
                                          <p:val>
                                            <p:strVal val="#ppt_x"/>
                                          </p:val>
                                        </p:tav>
                                        <p:tav tm="100000">
                                          <p:val>
                                            <p:strVal val="#ppt_x"/>
                                          </p:val>
                                        </p:tav>
                                      </p:tavLst>
                                    </p:anim>
                                    <p:anim calcmode="lin" valueType="num">
                                      <p:cBhvr additive="base">
                                        <p:cTn id="104" dur="500" fill="hold"/>
                                        <p:tgtEl>
                                          <p:spTgt spid="2460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4609"/>
                                        </p:tgtEl>
                                        <p:attrNameLst>
                                          <p:attrName>style.visibility</p:attrName>
                                        </p:attrNameLst>
                                      </p:cBhvr>
                                      <p:to>
                                        <p:strVal val="visible"/>
                                      </p:to>
                                    </p:set>
                                    <p:anim calcmode="lin" valueType="num">
                                      <p:cBhvr additive="base">
                                        <p:cTn id="109" dur="500" fill="hold"/>
                                        <p:tgtEl>
                                          <p:spTgt spid="24609"/>
                                        </p:tgtEl>
                                        <p:attrNameLst>
                                          <p:attrName>ppt_x</p:attrName>
                                        </p:attrNameLst>
                                      </p:cBhvr>
                                      <p:tavLst>
                                        <p:tav tm="0">
                                          <p:val>
                                            <p:strVal val="#ppt_x"/>
                                          </p:val>
                                        </p:tav>
                                        <p:tav tm="100000">
                                          <p:val>
                                            <p:strVal val="#ppt_x"/>
                                          </p:val>
                                        </p:tav>
                                      </p:tavLst>
                                    </p:anim>
                                    <p:anim calcmode="lin" valueType="num">
                                      <p:cBhvr additive="base">
                                        <p:cTn id="110" dur="500" fill="hold"/>
                                        <p:tgtEl>
                                          <p:spTgt spid="2460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4610"/>
                                        </p:tgtEl>
                                        <p:attrNameLst>
                                          <p:attrName>style.visibility</p:attrName>
                                        </p:attrNameLst>
                                      </p:cBhvr>
                                      <p:to>
                                        <p:strVal val="visible"/>
                                      </p:to>
                                    </p:set>
                                    <p:anim calcmode="lin" valueType="num">
                                      <p:cBhvr additive="base">
                                        <p:cTn id="113" dur="500" fill="hold"/>
                                        <p:tgtEl>
                                          <p:spTgt spid="24610"/>
                                        </p:tgtEl>
                                        <p:attrNameLst>
                                          <p:attrName>ppt_x</p:attrName>
                                        </p:attrNameLst>
                                      </p:cBhvr>
                                      <p:tavLst>
                                        <p:tav tm="0">
                                          <p:val>
                                            <p:strVal val="#ppt_x"/>
                                          </p:val>
                                        </p:tav>
                                        <p:tav tm="100000">
                                          <p:val>
                                            <p:strVal val="#ppt_x"/>
                                          </p:val>
                                        </p:tav>
                                      </p:tavLst>
                                    </p:anim>
                                    <p:anim calcmode="lin" valueType="num">
                                      <p:cBhvr additive="base">
                                        <p:cTn id="114" dur="500" fill="hold"/>
                                        <p:tgtEl>
                                          <p:spTgt spid="2461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4596"/>
                                        </p:tgtEl>
                                        <p:attrNameLst>
                                          <p:attrName>style.visibility</p:attrName>
                                        </p:attrNameLst>
                                      </p:cBhvr>
                                      <p:to>
                                        <p:strVal val="visible"/>
                                      </p:to>
                                    </p:set>
                                    <p:anim calcmode="lin" valueType="num">
                                      <p:cBhvr additive="base">
                                        <p:cTn id="117" dur="500" fill="hold"/>
                                        <p:tgtEl>
                                          <p:spTgt spid="24596"/>
                                        </p:tgtEl>
                                        <p:attrNameLst>
                                          <p:attrName>ppt_x</p:attrName>
                                        </p:attrNameLst>
                                      </p:cBhvr>
                                      <p:tavLst>
                                        <p:tav tm="0">
                                          <p:val>
                                            <p:strVal val="#ppt_x"/>
                                          </p:val>
                                        </p:tav>
                                        <p:tav tm="100000">
                                          <p:val>
                                            <p:strVal val="#ppt_x"/>
                                          </p:val>
                                        </p:tav>
                                      </p:tavLst>
                                    </p:anim>
                                    <p:anim calcmode="lin" valueType="num">
                                      <p:cBhvr additive="base">
                                        <p:cTn id="118" dur="500" fill="hold"/>
                                        <p:tgtEl>
                                          <p:spTgt spid="2459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4589"/>
                                        </p:tgtEl>
                                        <p:attrNameLst>
                                          <p:attrName>style.visibility</p:attrName>
                                        </p:attrNameLst>
                                      </p:cBhvr>
                                      <p:to>
                                        <p:strVal val="visible"/>
                                      </p:to>
                                    </p:set>
                                    <p:anim calcmode="lin" valueType="num">
                                      <p:cBhvr additive="base">
                                        <p:cTn id="121" dur="500" fill="hold"/>
                                        <p:tgtEl>
                                          <p:spTgt spid="24589"/>
                                        </p:tgtEl>
                                        <p:attrNameLst>
                                          <p:attrName>ppt_x</p:attrName>
                                        </p:attrNameLst>
                                      </p:cBhvr>
                                      <p:tavLst>
                                        <p:tav tm="0">
                                          <p:val>
                                            <p:strVal val="#ppt_x"/>
                                          </p:val>
                                        </p:tav>
                                        <p:tav tm="100000">
                                          <p:val>
                                            <p:strVal val="#ppt_x"/>
                                          </p:val>
                                        </p:tav>
                                      </p:tavLst>
                                    </p:anim>
                                    <p:anim calcmode="lin" valueType="num">
                                      <p:cBhvr additive="base">
                                        <p:cTn id="122" dur="500" fill="hold"/>
                                        <p:tgtEl>
                                          <p:spTgt spid="24589"/>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4591"/>
                                        </p:tgtEl>
                                        <p:attrNameLst>
                                          <p:attrName>style.visibility</p:attrName>
                                        </p:attrNameLst>
                                      </p:cBhvr>
                                      <p:to>
                                        <p:strVal val="visible"/>
                                      </p:to>
                                    </p:set>
                                    <p:anim calcmode="lin" valueType="num">
                                      <p:cBhvr additive="base">
                                        <p:cTn id="127" dur="500" fill="hold"/>
                                        <p:tgtEl>
                                          <p:spTgt spid="24591"/>
                                        </p:tgtEl>
                                        <p:attrNameLst>
                                          <p:attrName>ppt_x</p:attrName>
                                        </p:attrNameLst>
                                      </p:cBhvr>
                                      <p:tavLst>
                                        <p:tav tm="0">
                                          <p:val>
                                            <p:strVal val="#ppt_x"/>
                                          </p:val>
                                        </p:tav>
                                        <p:tav tm="100000">
                                          <p:val>
                                            <p:strVal val="#ppt_x"/>
                                          </p:val>
                                        </p:tav>
                                      </p:tavLst>
                                    </p:anim>
                                    <p:anim calcmode="lin" valueType="num">
                                      <p:cBhvr additive="base">
                                        <p:cTn id="128" dur="500" fill="hold"/>
                                        <p:tgtEl>
                                          <p:spTgt spid="24591"/>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4592"/>
                                        </p:tgtEl>
                                        <p:attrNameLst>
                                          <p:attrName>style.visibility</p:attrName>
                                        </p:attrNameLst>
                                      </p:cBhvr>
                                      <p:to>
                                        <p:strVal val="visible"/>
                                      </p:to>
                                    </p:set>
                                    <p:anim calcmode="lin" valueType="num">
                                      <p:cBhvr additive="base">
                                        <p:cTn id="133" dur="500" fill="hold"/>
                                        <p:tgtEl>
                                          <p:spTgt spid="24592"/>
                                        </p:tgtEl>
                                        <p:attrNameLst>
                                          <p:attrName>ppt_x</p:attrName>
                                        </p:attrNameLst>
                                      </p:cBhvr>
                                      <p:tavLst>
                                        <p:tav tm="0">
                                          <p:val>
                                            <p:strVal val="#ppt_x"/>
                                          </p:val>
                                        </p:tav>
                                        <p:tav tm="100000">
                                          <p:val>
                                            <p:strVal val="#ppt_x"/>
                                          </p:val>
                                        </p:tav>
                                      </p:tavLst>
                                    </p:anim>
                                    <p:anim calcmode="lin" valueType="num">
                                      <p:cBhvr additive="base">
                                        <p:cTn id="134" dur="500" fill="hold"/>
                                        <p:tgtEl>
                                          <p:spTgt spid="24592"/>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24593"/>
                                        </p:tgtEl>
                                        <p:attrNameLst>
                                          <p:attrName>style.visibility</p:attrName>
                                        </p:attrNameLst>
                                      </p:cBhvr>
                                      <p:to>
                                        <p:strVal val="visible"/>
                                      </p:to>
                                    </p:set>
                                    <p:anim calcmode="lin" valueType="num">
                                      <p:cBhvr additive="base">
                                        <p:cTn id="139" dur="500" fill="hold"/>
                                        <p:tgtEl>
                                          <p:spTgt spid="24593"/>
                                        </p:tgtEl>
                                        <p:attrNameLst>
                                          <p:attrName>ppt_x</p:attrName>
                                        </p:attrNameLst>
                                      </p:cBhvr>
                                      <p:tavLst>
                                        <p:tav tm="0">
                                          <p:val>
                                            <p:strVal val="#ppt_x"/>
                                          </p:val>
                                        </p:tav>
                                        <p:tav tm="100000">
                                          <p:val>
                                            <p:strVal val="#ppt_x"/>
                                          </p:val>
                                        </p:tav>
                                      </p:tavLst>
                                    </p:anim>
                                    <p:anim calcmode="lin" valueType="num">
                                      <p:cBhvr additive="base">
                                        <p:cTn id="140" dur="500" fill="hold"/>
                                        <p:tgtEl>
                                          <p:spTgt spid="24593"/>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4594"/>
                                        </p:tgtEl>
                                        <p:attrNameLst>
                                          <p:attrName>style.visibility</p:attrName>
                                        </p:attrNameLst>
                                      </p:cBhvr>
                                      <p:to>
                                        <p:strVal val="visible"/>
                                      </p:to>
                                    </p:set>
                                    <p:anim calcmode="lin" valueType="num">
                                      <p:cBhvr additive="base">
                                        <p:cTn id="145" dur="500" fill="hold"/>
                                        <p:tgtEl>
                                          <p:spTgt spid="24594"/>
                                        </p:tgtEl>
                                        <p:attrNameLst>
                                          <p:attrName>ppt_x</p:attrName>
                                        </p:attrNameLst>
                                      </p:cBhvr>
                                      <p:tavLst>
                                        <p:tav tm="0">
                                          <p:val>
                                            <p:strVal val="#ppt_x"/>
                                          </p:val>
                                        </p:tav>
                                        <p:tav tm="100000">
                                          <p:val>
                                            <p:strVal val="#ppt_x"/>
                                          </p:val>
                                        </p:tav>
                                      </p:tavLst>
                                    </p:anim>
                                    <p:anim calcmode="lin" valueType="num">
                                      <p:cBhvr additive="base">
                                        <p:cTn id="146" dur="500" fill="hold"/>
                                        <p:tgtEl>
                                          <p:spTgt spid="24594"/>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4595"/>
                                        </p:tgtEl>
                                        <p:attrNameLst>
                                          <p:attrName>style.visibility</p:attrName>
                                        </p:attrNameLst>
                                      </p:cBhvr>
                                      <p:to>
                                        <p:strVal val="visible"/>
                                      </p:to>
                                    </p:set>
                                    <p:anim calcmode="lin" valueType="num">
                                      <p:cBhvr additive="base">
                                        <p:cTn id="151" dur="500" fill="hold"/>
                                        <p:tgtEl>
                                          <p:spTgt spid="24595"/>
                                        </p:tgtEl>
                                        <p:attrNameLst>
                                          <p:attrName>ppt_x</p:attrName>
                                        </p:attrNameLst>
                                      </p:cBhvr>
                                      <p:tavLst>
                                        <p:tav tm="0">
                                          <p:val>
                                            <p:strVal val="#ppt_x"/>
                                          </p:val>
                                        </p:tav>
                                        <p:tav tm="100000">
                                          <p:val>
                                            <p:strVal val="#ppt_x"/>
                                          </p:val>
                                        </p:tav>
                                      </p:tavLst>
                                    </p:anim>
                                    <p:anim calcmode="lin" valueType="num">
                                      <p:cBhvr additive="base">
                                        <p:cTn id="152"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2" grpId="0" animBg="1"/>
      <p:bldP spid="24583" grpId="0" animBg="1"/>
      <p:bldP spid="24584" grpId="0" autoUpdateAnimBg="0"/>
      <p:bldP spid="24585" grpId="0" autoUpdateAnimBg="0"/>
      <p:bldP spid="24586" grpId="0" autoUpdateAnimBg="0"/>
      <p:bldP spid="24587" grpId="0" autoUpdateAnimBg="0"/>
      <p:bldP spid="24589" grpId="0" autoUpdateAnimBg="0"/>
      <p:bldP spid="24590" grpId="0" autoUpdateAnimBg="0"/>
      <p:bldP spid="24591" grpId="0" autoUpdateAnimBg="0"/>
      <p:bldP spid="24592" grpId="0" autoUpdateAnimBg="0"/>
      <p:bldP spid="24593" grpId="0" autoUpdateAnimBg="0"/>
      <p:bldP spid="24594" grpId="0" autoUpdateAnimBg="0"/>
      <p:bldP spid="24595" grpId="0" animBg="1"/>
      <p:bldP spid="24596" grpId="0" autoUpdateAnimBg="0"/>
      <p:bldP spid="24597" grpId="0" autoUpdateAnimBg="0"/>
      <p:bldP spid="24598" grpId="0" autoUpdateAnimBg="0"/>
      <p:bldP spid="24599" grpId="0" animBg="1"/>
      <p:bldP spid="24600" grpId="0" animBg="1"/>
      <p:bldP spid="24601" grpId="0" animBg="1"/>
      <p:bldP spid="24603" grpId="0" animBg="1"/>
      <p:bldP spid="24604" grpId="0" autoUpdateAnimBg="0"/>
      <p:bldP spid="24605" grpId="0" autoUpdateAnimBg="0"/>
      <p:bldP spid="24606" grpId="0" autoUpdateAnimBg="0"/>
      <p:bldP spid="24608" grpId="0" animBg="1"/>
      <p:bldP spid="24609" grpId="0" autoUpdateAnimBg="0"/>
      <p:bldP spid="246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ChangeArrowheads="1"/>
          </p:cNvSpPr>
          <p:nvPr/>
        </p:nvSpPr>
        <p:spPr bwMode="auto">
          <a:xfrm>
            <a:off x="395536" y="980728"/>
            <a:ext cx="8064500" cy="955675"/>
          </a:xfrm>
          <a:prstGeom prst="rect">
            <a:avLst/>
          </a:prstGeom>
          <a:noFill/>
          <a:ln w="9525">
            <a:solidFill>
              <a:schemeClr val="bg1"/>
            </a:solidFill>
            <a:miter lim="800000"/>
            <a:headEnd/>
            <a:tailEnd/>
          </a:ln>
        </p:spPr>
        <p:txBody>
          <a:bodyPr>
            <a:spAutoFit/>
          </a:bodyPr>
          <a:lstStyle/>
          <a:p>
            <a:r>
              <a:rPr lang="zh-CN" altLang="en-US" sz="2800" b="1" dirty="0">
                <a:solidFill>
                  <a:srgbClr val="FFFF00"/>
                </a:solidFill>
              </a:rPr>
              <a:t>在反应过程中有元素化合价变化的化学反应叫做氧化还原反应。</a:t>
            </a:r>
          </a:p>
        </p:txBody>
      </p:sp>
      <p:sp>
        <p:nvSpPr>
          <p:cNvPr id="32775" name="Rectangle 7"/>
          <p:cNvSpPr>
            <a:spLocks noChangeArrowheads="1"/>
          </p:cNvSpPr>
          <p:nvPr/>
        </p:nvSpPr>
        <p:spPr bwMode="auto">
          <a:xfrm>
            <a:off x="611560" y="4206031"/>
            <a:ext cx="6000750" cy="519113"/>
          </a:xfrm>
          <a:prstGeom prst="rect">
            <a:avLst/>
          </a:prstGeom>
          <a:noFill/>
          <a:ln w="9525">
            <a:noFill/>
            <a:miter lim="800000"/>
            <a:headEnd/>
            <a:tailEnd/>
          </a:ln>
        </p:spPr>
        <p:txBody>
          <a:bodyPr wrap="none" anchor="ctr">
            <a:spAutoFit/>
          </a:bodyPr>
          <a:lstStyle/>
          <a:p>
            <a:r>
              <a:rPr lang="en-US" altLang="zh-CN" sz="2800" b="1">
                <a:solidFill>
                  <a:schemeClr val="bg1"/>
                </a:solidFill>
                <a:latin typeface="宋体" pitchFamily="2" charset="-122"/>
              </a:rPr>
              <a:t>Cl</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 + 2NaOH = NaClO</a:t>
            </a:r>
            <a:r>
              <a:rPr lang="en-US" altLang="zh-CN" sz="2800" b="1" baseline="-25000">
                <a:solidFill>
                  <a:schemeClr val="bg1"/>
                </a:solidFill>
                <a:latin typeface="宋体" pitchFamily="2" charset="-122"/>
              </a:rPr>
              <a:t>  </a:t>
            </a:r>
            <a:r>
              <a:rPr lang="en-US" altLang="zh-CN" sz="2800" b="1">
                <a:solidFill>
                  <a:schemeClr val="bg1"/>
                </a:solidFill>
                <a:latin typeface="宋体" pitchFamily="2" charset="-122"/>
              </a:rPr>
              <a:t>+ NaCl + 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 </a:t>
            </a:r>
          </a:p>
        </p:txBody>
      </p:sp>
      <p:sp>
        <p:nvSpPr>
          <p:cNvPr id="32776" name="Rectangle 8"/>
          <p:cNvSpPr>
            <a:spLocks noChangeArrowheads="1"/>
          </p:cNvSpPr>
          <p:nvPr/>
        </p:nvSpPr>
        <p:spPr bwMode="auto">
          <a:xfrm>
            <a:off x="611560" y="3269406"/>
            <a:ext cx="5040312" cy="519113"/>
          </a:xfrm>
          <a:prstGeom prst="rect">
            <a:avLst/>
          </a:prstGeom>
          <a:noFill/>
          <a:ln w="9525">
            <a:noFill/>
            <a:miter lim="800000"/>
            <a:headEnd/>
            <a:tailEnd/>
          </a:ln>
        </p:spPr>
        <p:txBody>
          <a:bodyPr anchor="ctr">
            <a:spAutoFit/>
          </a:bodyPr>
          <a:lstStyle/>
          <a:p>
            <a:r>
              <a:rPr lang="en-US" altLang="zh-CN" sz="2800" b="1">
                <a:solidFill>
                  <a:schemeClr val="bg1"/>
                </a:solidFill>
                <a:latin typeface="宋体" pitchFamily="2" charset="-122"/>
              </a:rPr>
              <a:t>2Na + 2H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r>
              <a:rPr lang="en-US" altLang="zh-CN" sz="2800" b="1" baseline="-25000">
                <a:solidFill>
                  <a:schemeClr val="bg1"/>
                </a:solidFill>
                <a:latin typeface="宋体" pitchFamily="2" charset="-122"/>
              </a:rPr>
              <a:t>  </a:t>
            </a:r>
            <a:r>
              <a:rPr lang="en-US" altLang="zh-CN" sz="2800" b="1">
                <a:solidFill>
                  <a:schemeClr val="bg1"/>
                </a:solidFill>
                <a:latin typeface="宋体" pitchFamily="2" charset="-122"/>
              </a:rPr>
              <a:t>=  2NaOH  + 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a:t>
            </a:r>
          </a:p>
        </p:txBody>
      </p:sp>
      <p:sp>
        <p:nvSpPr>
          <p:cNvPr id="32777" name="Text Box 9"/>
          <p:cNvSpPr txBox="1">
            <a:spLocks noChangeArrowheads="1"/>
          </p:cNvSpPr>
          <p:nvPr/>
        </p:nvSpPr>
        <p:spPr bwMode="auto">
          <a:xfrm>
            <a:off x="898897" y="2955081"/>
            <a:ext cx="4298950" cy="457200"/>
          </a:xfrm>
          <a:prstGeom prst="rect">
            <a:avLst/>
          </a:prstGeom>
          <a:noFill/>
          <a:ln w="9525">
            <a:noFill/>
            <a:miter lim="800000"/>
            <a:headEnd/>
            <a:tailEnd/>
          </a:ln>
        </p:spPr>
        <p:txBody>
          <a:bodyPr wrap="none">
            <a:spAutoFit/>
          </a:bodyPr>
          <a:lstStyle/>
          <a:p>
            <a:r>
              <a:rPr lang="en-US" altLang="zh-CN" sz="2400" b="1">
                <a:solidFill>
                  <a:srgbClr val="FFFF00"/>
                </a:solidFill>
                <a:latin typeface="宋体" pitchFamily="2" charset="-122"/>
              </a:rPr>
              <a:t>0     +1        +1       0 </a:t>
            </a:r>
          </a:p>
        </p:txBody>
      </p:sp>
      <p:sp>
        <p:nvSpPr>
          <p:cNvPr id="32778" name="Text Box 10"/>
          <p:cNvSpPr txBox="1">
            <a:spLocks noChangeArrowheads="1"/>
          </p:cNvSpPr>
          <p:nvPr/>
        </p:nvSpPr>
        <p:spPr bwMode="auto">
          <a:xfrm>
            <a:off x="756022" y="3917106"/>
            <a:ext cx="4756150" cy="457200"/>
          </a:xfrm>
          <a:prstGeom prst="rect">
            <a:avLst/>
          </a:prstGeom>
          <a:noFill/>
          <a:ln w="9525">
            <a:noFill/>
            <a:miter lim="800000"/>
            <a:headEnd/>
            <a:tailEnd/>
          </a:ln>
        </p:spPr>
        <p:txBody>
          <a:bodyPr wrap="none">
            <a:spAutoFit/>
          </a:bodyPr>
          <a:lstStyle/>
          <a:p>
            <a:r>
              <a:rPr lang="en-US" altLang="zh-CN" sz="2400" b="1">
                <a:solidFill>
                  <a:srgbClr val="FFFF00"/>
                </a:solidFill>
                <a:latin typeface="宋体" pitchFamily="2" charset="-122"/>
              </a:rPr>
              <a:t>0                +1        -1 </a:t>
            </a:r>
          </a:p>
        </p:txBody>
      </p:sp>
      <p:sp>
        <p:nvSpPr>
          <p:cNvPr id="32783" name="Rectangle 15"/>
          <p:cNvSpPr>
            <a:spLocks noChangeArrowheads="1"/>
          </p:cNvSpPr>
          <p:nvPr/>
        </p:nvSpPr>
        <p:spPr bwMode="auto">
          <a:xfrm>
            <a:off x="611560" y="2348656"/>
            <a:ext cx="6696075" cy="519113"/>
          </a:xfrm>
          <a:prstGeom prst="rect">
            <a:avLst/>
          </a:prstGeom>
          <a:noFill/>
          <a:ln w="9525">
            <a:noFill/>
            <a:miter lim="800000"/>
            <a:headEnd/>
            <a:tailEnd/>
          </a:ln>
        </p:spPr>
        <p:txBody>
          <a:bodyPr anchor="ctr">
            <a:spAutoFit/>
          </a:bodyPr>
          <a:lstStyle/>
          <a:p>
            <a:r>
              <a:rPr lang="en-US" altLang="zh-CN" sz="2800" b="1">
                <a:solidFill>
                  <a:schemeClr val="bg1"/>
                </a:solidFill>
                <a:latin typeface="宋体" pitchFamily="2" charset="-122"/>
              </a:rPr>
              <a:t>CaCO</a:t>
            </a:r>
            <a:r>
              <a:rPr lang="en-US" altLang="zh-CN" sz="2800" b="1" baseline="-25000">
                <a:solidFill>
                  <a:schemeClr val="bg1"/>
                </a:solidFill>
                <a:latin typeface="宋体" pitchFamily="2" charset="-122"/>
              </a:rPr>
              <a:t>3</a:t>
            </a:r>
            <a:r>
              <a:rPr lang="en-US" altLang="zh-CN" sz="2800" b="1">
                <a:solidFill>
                  <a:schemeClr val="bg1"/>
                </a:solidFill>
                <a:latin typeface="宋体" pitchFamily="2" charset="-122"/>
              </a:rPr>
              <a:t> + 2HCl</a:t>
            </a:r>
            <a:r>
              <a:rPr lang="en-US" altLang="zh-CN" sz="2800" b="1" baseline="-25000">
                <a:solidFill>
                  <a:schemeClr val="bg1"/>
                </a:solidFill>
                <a:latin typeface="宋体" pitchFamily="2" charset="-122"/>
              </a:rPr>
              <a:t>  </a:t>
            </a:r>
            <a:r>
              <a:rPr lang="en-US" altLang="zh-CN" sz="2800" b="1">
                <a:solidFill>
                  <a:schemeClr val="bg1"/>
                </a:solidFill>
                <a:latin typeface="宋体" pitchFamily="2" charset="-122"/>
              </a:rPr>
              <a:t>=  CaCl</a:t>
            </a:r>
            <a:r>
              <a:rPr lang="en-US" altLang="zh-CN" sz="2800" b="1" baseline="-25000">
                <a:solidFill>
                  <a:schemeClr val="bg1"/>
                </a:solidFill>
                <a:latin typeface="宋体" pitchFamily="2" charset="-122"/>
              </a:rPr>
              <a:t>2  </a:t>
            </a:r>
            <a:r>
              <a:rPr lang="en-US" altLang="zh-CN" sz="2800" b="1">
                <a:solidFill>
                  <a:schemeClr val="bg1"/>
                </a:solidFill>
                <a:latin typeface="宋体" pitchFamily="2" charset="-122"/>
              </a:rPr>
              <a:t>+  CO</a:t>
            </a:r>
            <a:r>
              <a:rPr lang="en-US" altLang="zh-CN" sz="2800" b="1" baseline="-25000">
                <a:solidFill>
                  <a:schemeClr val="bg1"/>
                </a:solidFill>
                <a:latin typeface="宋体" pitchFamily="2" charset="-122"/>
              </a:rPr>
              <a:t>2</a:t>
            </a:r>
            <a:r>
              <a:rPr lang="en-US" altLang="zh-CN" b="1">
                <a:solidFill>
                  <a:schemeClr val="bg1"/>
                </a:solidFill>
              </a:rPr>
              <a:t>↑ </a:t>
            </a:r>
            <a:r>
              <a:rPr lang="en-US" altLang="zh-CN" sz="2800" b="1">
                <a:solidFill>
                  <a:schemeClr val="bg1"/>
                </a:solidFill>
                <a:latin typeface="宋体" pitchFamily="2" charset="-122"/>
              </a:rPr>
              <a:t>+ </a:t>
            </a:r>
            <a:r>
              <a:rPr lang="en-US" altLang="zh-CN" b="1">
                <a:solidFill>
                  <a:schemeClr val="bg1"/>
                </a:solidFill>
              </a:rPr>
              <a:t> </a:t>
            </a:r>
            <a:r>
              <a:rPr lang="en-US" altLang="zh-CN" sz="2800" b="1">
                <a:solidFill>
                  <a:schemeClr val="bg1"/>
                </a:solidFill>
                <a:latin typeface="宋体" pitchFamily="2" charset="-122"/>
              </a:rPr>
              <a:t>H</a:t>
            </a:r>
            <a:r>
              <a:rPr lang="en-US" altLang="zh-CN" sz="2800" b="1" baseline="-25000">
                <a:solidFill>
                  <a:schemeClr val="bg1"/>
                </a:solidFill>
                <a:latin typeface="宋体" pitchFamily="2" charset="-122"/>
              </a:rPr>
              <a:t>2</a:t>
            </a:r>
            <a:r>
              <a:rPr lang="en-US" altLang="zh-CN" sz="2800" b="1">
                <a:solidFill>
                  <a:schemeClr val="bg1"/>
                </a:solidFill>
                <a:latin typeface="宋体" pitchFamily="2" charset="-122"/>
              </a:rPr>
              <a: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783"/>
                                        </p:tgtEl>
                                        <p:attrNameLst>
                                          <p:attrName>style.visibility</p:attrName>
                                        </p:attrNameLst>
                                      </p:cBhvr>
                                      <p:to>
                                        <p:strVal val="visible"/>
                                      </p:to>
                                    </p:set>
                                    <p:anim calcmode="discrete" valueType="clr">
                                      <p:cBhvr override="childStyle">
                                        <p:cTn id="7" dur="80"/>
                                        <p:tgtEl>
                                          <p:spTgt spid="32783"/>
                                        </p:tgtEl>
                                        <p:attrNameLst>
                                          <p:attrName>style.color</p:attrName>
                                        </p:attrNameLst>
                                      </p:cBhvr>
                                      <p:tavLst>
                                        <p:tav tm="0">
                                          <p:val>
                                            <p:clrVal>
                                              <a:schemeClr val="bg1"/>
                                            </p:clrVal>
                                          </p:val>
                                        </p:tav>
                                        <p:tav tm="50000">
                                          <p:val>
                                            <p:clrVal>
                                              <a:srgbClr val="FF0000"/>
                                            </p:clrVal>
                                          </p:val>
                                        </p:tav>
                                      </p:tavLst>
                                    </p:anim>
                                    <p:anim calcmode="discrete" valueType="clr">
                                      <p:cBhvr>
                                        <p:cTn id="8" dur="80"/>
                                        <p:tgtEl>
                                          <p:spTgt spid="32783"/>
                                        </p:tgtEl>
                                        <p:attrNameLst>
                                          <p:attrName>fillcolor</p:attrName>
                                        </p:attrNameLst>
                                      </p:cBhvr>
                                      <p:tavLst>
                                        <p:tav tm="0">
                                          <p:val>
                                            <p:clrVal>
                                              <a:schemeClr val="accent2"/>
                                            </p:clrVal>
                                          </p:val>
                                        </p:tav>
                                        <p:tav tm="50000">
                                          <p:val>
                                            <p:clrVal>
                                              <a:schemeClr val="hlink"/>
                                            </p:clrVal>
                                          </p:val>
                                        </p:tav>
                                      </p:tavLst>
                                    </p:anim>
                                    <p:set>
                                      <p:cBhvr>
                                        <p:cTn id="9" dur="80"/>
                                        <p:tgtEl>
                                          <p:spTgt spid="3278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76"/>
                                        </p:tgtEl>
                                        <p:attrNameLst>
                                          <p:attrName>style.visibility</p:attrName>
                                        </p:attrNameLst>
                                      </p:cBhvr>
                                      <p:to>
                                        <p:strVal val="visible"/>
                                      </p:to>
                                    </p:set>
                                    <p:anim calcmode="discrete" valueType="clr">
                                      <p:cBhvr override="childStyle">
                                        <p:cTn id="14" dur="80"/>
                                        <p:tgtEl>
                                          <p:spTgt spid="32776"/>
                                        </p:tgtEl>
                                        <p:attrNameLst>
                                          <p:attrName>style.color</p:attrName>
                                        </p:attrNameLst>
                                      </p:cBhvr>
                                      <p:tavLst>
                                        <p:tav tm="0">
                                          <p:val>
                                            <p:clrVal>
                                              <a:schemeClr val="bg1"/>
                                            </p:clrVal>
                                          </p:val>
                                        </p:tav>
                                        <p:tav tm="50000">
                                          <p:val>
                                            <p:clrVal>
                                              <a:srgbClr val="FF0000"/>
                                            </p:clrVal>
                                          </p:val>
                                        </p:tav>
                                      </p:tavLst>
                                    </p:anim>
                                    <p:anim calcmode="discrete" valueType="clr">
                                      <p:cBhvr>
                                        <p:cTn id="15" dur="80"/>
                                        <p:tgtEl>
                                          <p:spTgt spid="32776"/>
                                        </p:tgtEl>
                                        <p:attrNameLst>
                                          <p:attrName>fillcolor</p:attrName>
                                        </p:attrNameLst>
                                      </p:cBhvr>
                                      <p:tavLst>
                                        <p:tav tm="0">
                                          <p:val>
                                            <p:clrVal>
                                              <a:schemeClr val="accent2"/>
                                            </p:clrVal>
                                          </p:val>
                                        </p:tav>
                                        <p:tav tm="50000">
                                          <p:val>
                                            <p:clrVal>
                                              <a:schemeClr val="hlink"/>
                                            </p:clrVal>
                                          </p:val>
                                        </p:tav>
                                      </p:tavLst>
                                    </p:anim>
                                    <p:set>
                                      <p:cBhvr>
                                        <p:cTn id="16" dur="80"/>
                                        <p:tgtEl>
                                          <p:spTgt spid="32776"/>
                                        </p:tgtEl>
                                        <p:attrNameLst>
                                          <p:attrName>fill.type</p:attrName>
                                        </p:attrNameLst>
                                      </p:cBhvr>
                                      <p:to>
                                        <p:strVal val="solid"/>
                                      </p:to>
                                    </p:set>
                                  </p:childTnLst>
                                </p:cTn>
                              </p:par>
                              <p:par>
                                <p:cTn id="17" presetID="27" presetClass="entr" presetSubtype="0" fill="hold" grpId="0" nodeType="withEffect">
                                  <p:stCondLst>
                                    <p:cond delay="0"/>
                                  </p:stCondLst>
                                  <p:iterate type="lt">
                                    <p:tmPct val="50000"/>
                                  </p:iterate>
                                  <p:childTnLst>
                                    <p:set>
                                      <p:cBhvr>
                                        <p:cTn id="18" dur="1" fill="hold">
                                          <p:stCondLst>
                                            <p:cond delay="0"/>
                                          </p:stCondLst>
                                        </p:cTn>
                                        <p:tgtEl>
                                          <p:spTgt spid="32775"/>
                                        </p:tgtEl>
                                        <p:attrNameLst>
                                          <p:attrName>style.visibility</p:attrName>
                                        </p:attrNameLst>
                                      </p:cBhvr>
                                      <p:to>
                                        <p:strVal val="visible"/>
                                      </p:to>
                                    </p:set>
                                    <p:anim calcmode="discrete" valueType="clr">
                                      <p:cBhvr override="childStyle">
                                        <p:cTn id="19" dur="80"/>
                                        <p:tgtEl>
                                          <p:spTgt spid="32775"/>
                                        </p:tgtEl>
                                        <p:attrNameLst>
                                          <p:attrName>style.color</p:attrName>
                                        </p:attrNameLst>
                                      </p:cBhvr>
                                      <p:tavLst>
                                        <p:tav tm="0">
                                          <p:val>
                                            <p:clrVal>
                                              <a:srgbClr val="FFFF00"/>
                                            </p:clrVal>
                                          </p:val>
                                        </p:tav>
                                        <p:tav tm="50000">
                                          <p:val>
                                            <p:clrVal>
                                              <a:srgbClr val="FF0000"/>
                                            </p:clrVal>
                                          </p:val>
                                        </p:tav>
                                      </p:tavLst>
                                    </p:anim>
                                    <p:anim calcmode="discrete" valueType="clr">
                                      <p:cBhvr>
                                        <p:cTn id="20" dur="80"/>
                                        <p:tgtEl>
                                          <p:spTgt spid="32775"/>
                                        </p:tgtEl>
                                        <p:attrNameLst>
                                          <p:attrName>fillcolor</p:attrName>
                                        </p:attrNameLst>
                                      </p:cBhvr>
                                      <p:tavLst>
                                        <p:tav tm="0">
                                          <p:val>
                                            <p:clrVal>
                                              <a:schemeClr val="accent2"/>
                                            </p:clrVal>
                                          </p:val>
                                        </p:tav>
                                        <p:tav tm="50000">
                                          <p:val>
                                            <p:clrVal>
                                              <a:schemeClr val="hlink"/>
                                            </p:clrVal>
                                          </p:val>
                                        </p:tav>
                                      </p:tavLst>
                                    </p:anim>
                                    <p:set>
                                      <p:cBhvr>
                                        <p:cTn id="21" dur="80"/>
                                        <p:tgtEl>
                                          <p:spTgt spid="32775"/>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777"/>
                                        </p:tgtEl>
                                        <p:attrNameLst>
                                          <p:attrName>style.visibility</p:attrName>
                                        </p:attrNameLst>
                                      </p:cBhvr>
                                      <p:to>
                                        <p:strVal val="visible"/>
                                      </p:to>
                                    </p:set>
                                    <p:animEffect transition="in" filter="wipe(left)">
                                      <p:cBhvr>
                                        <p:cTn id="26" dur="500"/>
                                        <p:tgtEl>
                                          <p:spTgt spid="3277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778"/>
                                        </p:tgtEl>
                                        <p:attrNameLst>
                                          <p:attrName>style.visibility</p:attrName>
                                        </p:attrNameLst>
                                      </p:cBhvr>
                                      <p:to>
                                        <p:strVal val="visible"/>
                                      </p:to>
                                    </p:set>
                                    <p:animEffect transition="in" filter="wipe(left)">
                                      <p:cBhvr>
                                        <p:cTn id="29" dur="500"/>
                                        <p:tgtEl>
                                          <p:spTgt spid="32778"/>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32774"/>
                                        </p:tgtEl>
                                        <p:attrNameLst>
                                          <p:attrName>style.visibility</p:attrName>
                                        </p:attrNameLst>
                                      </p:cBhvr>
                                      <p:to>
                                        <p:strVal val="visible"/>
                                      </p:to>
                                    </p:set>
                                    <p:anim calcmode="discrete" valueType="clr">
                                      <p:cBhvr override="childStyle">
                                        <p:cTn id="34" dur="80"/>
                                        <p:tgtEl>
                                          <p:spTgt spid="32774"/>
                                        </p:tgtEl>
                                        <p:attrNameLst>
                                          <p:attrName>style.color</p:attrName>
                                        </p:attrNameLst>
                                      </p:cBhvr>
                                      <p:tavLst>
                                        <p:tav tm="0">
                                          <p:val>
                                            <p:clrVal>
                                              <a:schemeClr val="bg1"/>
                                            </p:clrVal>
                                          </p:val>
                                        </p:tav>
                                        <p:tav tm="50000">
                                          <p:val>
                                            <p:clrVal>
                                              <a:srgbClr val="FF0000"/>
                                            </p:clrVal>
                                          </p:val>
                                        </p:tav>
                                      </p:tavLst>
                                    </p:anim>
                                    <p:anim calcmode="discrete" valueType="clr">
                                      <p:cBhvr>
                                        <p:cTn id="35" dur="80"/>
                                        <p:tgtEl>
                                          <p:spTgt spid="32774"/>
                                        </p:tgtEl>
                                        <p:attrNameLst>
                                          <p:attrName>fillcolor</p:attrName>
                                        </p:attrNameLst>
                                      </p:cBhvr>
                                      <p:tavLst>
                                        <p:tav tm="0">
                                          <p:val>
                                            <p:clrVal>
                                              <a:schemeClr val="accent2"/>
                                            </p:clrVal>
                                          </p:val>
                                        </p:tav>
                                        <p:tav tm="50000">
                                          <p:val>
                                            <p:clrVal>
                                              <a:schemeClr val="hlink"/>
                                            </p:clrVal>
                                          </p:val>
                                        </p:tav>
                                      </p:tavLst>
                                    </p:anim>
                                    <p:set>
                                      <p:cBhvr>
                                        <p:cTn id="36" dur="80"/>
                                        <p:tgtEl>
                                          <p:spTgt spid="327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32775" grpId="0"/>
      <p:bldP spid="32776" grpId="0"/>
      <p:bldP spid="32777" grpId="0"/>
      <p:bldP spid="32778" grpId="0"/>
      <p:bldP spid="3278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02" name="Text Box 2"/>
          <p:cNvSpPr txBox="1">
            <a:spLocks noChangeArrowheads="1"/>
          </p:cNvSpPr>
          <p:nvPr/>
        </p:nvSpPr>
        <p:spPr bwMode="auto">
          <a:xfrm>
            <a:off x="323850" y="767531"/>
            <a:ext cx="7993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a:latin typeface="Arial" pitchFamily="34" charset="0"/>
                <a:cs typeface="Arial" pitchFamily="34" charset="0"/>
              </a:rPr>
              <a:t>(</a:t>
            </a:r>
            <a:r>
              <a:rPr lang="zh-CN" altLang="zh-CN" sz="3200" b="1">
                <a:latin typeface="Arial" pitchFamily="34" charset="0"/>
              </a:rPr>
              <a:t>七</a:t>
            </a:r>
            <a:r>
              <a:rPr lang="zh-CN" altLang="zh-CN" sz="3200">
                <a:latin typeface="Arial" pitchFamily="34" charset="0"/>
                <a:cs typeface="Arial" pitchFamily="34" charset="0"/>
              </a:rPr>
              <a:t>)</a:t>
            </a:r>
            <a:r>
              <a:rPr lang="zh-CN" altLang="zh-CN" sz="3200" b="1">
                <a:latin typeface="Arial" pitchFamily="34" charset="0"/>
              </a:rPr>
              <a:t>有机物氧化还原反应方程式的配平</a:t>
            </a:r>
          </a:p>
        </p:txBody>
      </p:sp>
      <p:sp>
        <p:nvSpPr>
          <p:cNvPr id="25603" name="Text Box 3"/>
          <p:cNvSpPr txBox="1">
            <a:spLocks noChangeArrowheads="1"/>
          </p:cNvSpPr>
          <p:nvPr/>
        </p:nvSpPr>
        <p:spPr bwMode="auto">
          <a:xfrm>
            <a:off x="539750" y="1559694"/>
            <a:ext cx="80645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latin typeface="Arial" pitchFamily="34" charset="0"/>
              </a:rPr>
              <a:t>方法：</a:t>
            </a:r>
            <a:r>
              <a:rPr lang="zh-CN" altLang="zh-CN" sz="3200" b="1">
                <a:solidFill>
                  <a:srgbClr val="FF0000"/>
                </a:solidFill>
                <a:latin typeface="Arial" pitchFamily="34" charset="0"/>
                <a:ea typeface="华文行楷" pitchFamily="2" charset="-122"/>
              </a:rPr>
              <a:t>氧</a:t>
            </a:r>
            <a:r>
              <a:rPr lang="zh-CN" altLang="zh-CN" sz="3200" b="1">
                <a:latin typeface="Arial" pitchFamily="34" charset="0"/>
              </a:rPr>
              <a:t>定为-2价，</a:t>
            </a:r>
            <a:r>
              <a:rPr lang="zh-CN" altLang="zh-CN" sz="3200" b="1">
                <a:solidFill>
                  <a:srgbClr val="FF0000"/>
                </a:solidFill>
                <a:latin typeface="Arial" pitchFamily="34" charset="0"/>
                <a:ea typeface="华文行楷" pitchFamily="2" charset="-122"/>
              </a:rPr>
              <a:t>氢</a:t>
            </a:r>
            <a:r>
              <a:rPr lang="zh-CN" altLang="zh-CN" sz="3200" b="1">
                <a:latin typeface="Arial" pitchFamily="34" charset="0"/>
              </a:rPr>
              <a:t>定为+1价，再利用</a:t>
            </a:r>
            <a:r>
              <a:rPr lang="zh-CN" altLang="zh-CN" sz="3200" b="1">
                <a:solidFill>
                  <a:srgbClr val="FF0000"/>
                </a:solidFill>
                <a:latin typeface="Arial" pitchFamily="34" charset="0"/>
                <a:ea typeface="华文行楷" pitchFamily="2" charset="-122"/>
              </a:rPr>
              <a:t>化合价代数和为零的原则</a:t>
            </a:r>
            <a:r>
              <a:rPr lang="zh-CN" altLang="zh-CN" sz="3200" b="1">
                <a:latin typeface="Arial" pitchFamily="34" charset="0"/>
              </a:rPr>
              <a:t>确定</a:t>
            </a:r>
            <a:r>
              <a:rPr lang="zh-CN" altLang="zh-CN" sz="3200" b="1">
                <a:solidFill>
                  <a:srgbClr val="FF0000"/>
                </a:solidFill>
                <a:latin typeface="Arial" pitchFamily="34" charset="0"/>
              </a:rPr>
              <a:t>C</a:t>
            </a:r>
            <a:r>
              <a:rPr lang="zh-CN" altLang="zh-CN" sz="3200" b="1">
                <a:latin typeface="Arial" pitchFamily="34" charset="0"/>
              </a:rPr>
              <a:t>元素的化合价。</a:t>
            </a:r>
          </a:p>
        </p:txBody>
      </p:sp>
      <p:sp>
        <p:nvSpPr>
          <p:cNvPr id="25604" name="Text Box 4"/>
          <p:cNvSpPr txBox="1">
            <a:spLocks noChangeArrowheads="1"/>
          </p:cNvSpPr>
          <p:nvPr/>
        </p:nvSpPr>
        <p:spPr bwMode="auto">
          <a:xfrm>
            <a:off x="323850" y="3213869"/>
            <a:ext cx="88201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latin typeface="Arial" pitchFamily="34" charset="0"/>
              </a:rPr>
              <a:t>CH</a:t>
            </a:r>
            <a:r>
              <a:rPr lang="zh-CN" altLang="en-US" sz="3600" b="1">
                <a:latin typeface="Arial" pitchFamily="34" charset="0"/>
                <a:cs typeface="Arial" pitchFamily="34" charset="0"/>
              </a:rPr>
              <a:t> ≡ CH +     KMnO</a:t>
            </a:r>
            <a:r>
              <a:rPr lang="zh-CN" altLang="en-US" sz="3600" b="1" baseline="-25000">
                <a:latin typeface="Arial" pitchFamily="34" charset="0"/>
                <a:cs typeface="Arial" pitchFamily="34" charset="0"/>
              </a:rPr>
              <a:t>4 </a:t>
            </a:r>
            <a:r>
              <a:rPr lang="zh-CN" altLang="en-US" sz="3600" b="1">
                <a:latin typeface="Arial" pitchFamily="34" charset="0"/>
                <a:cs typeface="Arial" pitchFamily="34" charset="0"/>
              </a:rPr>
              <a:t>+       H</a:t>
            </a:r>
            <a:r>
              <a:rPr lang="zh-CN" altLang="en-US" sz="3600" b="1" baseline="-25000">
                <a:latin typeface="Arial" pitchFamily="34" charset="0"/>
                <a:cs typeface="Arial" pitchFamily="34" charset="0"/>
              </a:rPr>
              <a:t>2</a:t>
            </a:r>
            <a:r>
              <a:rPr lang="zh-CN" altLang="en-US" sz="3600" b="1">
                <a:latin typeface="Arial" pitchFamily="34" charset="0"/>
                <a:cs typeface="Arial" pitchFamily="34" charset="0"/>
              </a:rPr>
              <a:t>SO</a:t>
            </a:r>
            <a:r>
              <a:rPr lang="zh-CN" altLang="en-US" sz="3600" b="1" baseline="-25000">
                <a:latin typeface="Arial" pitchFamily="34" charset="0"/>
                <a:cs typeface="Arial" pitchFamily="34" charset="0"/>
              </a:rPr>
              <a:t>4</a:t>
            </a:r>
            <a:r>
              <a:rPr lang="zh-CN" altLang="en-US" sz="3600" b="1" baseline="30000">
                <a:latin typeface="Arial" pitchFamily="34" charset="0"/>
                <a:cs typeface="Arial" pitchFamily="34" charset="0"/>
              </a:rPr>
              <a:t>    </a:t>
            </a:r>
            <a:r>
              <a:rPr lang="zh-CN" altLang="en-US" sz="3600" b="1">
                <a:latin typeface="Arial" pitchFamily="34" charset="0"/>
                <a:cs typeface="Arial" pitchFamily="34" charset="0"/>
              </a:rPr>
              <a:t>—</a:t>
            </a:r>
          </a:p>
          <a:p>
            <a:pPr>
              <a:spcBef>
                <a:spcPct val="50000"/>
              </a:spcBef>
            </a:pPr>
            <a:r>
              <a:rPr lang="zh-CN" altLang="en-US" sz="3600" b="1">
                <a:latin typeface="Arial" pitchFamily="34" charset="0"/>
                <a:cs typeface="Arial" pitchFamily="34" charset="0"/>
              </a:rPr>
              <a:t>H</a:t>
            </a:r>
            <a:r>
              <a:rPr lang="zh-CN" altLang="en-US" sz="3600" b="1" baseline="-25000">
                <a:latin typeface="Arial" pitchFamily="34" charset="0"/>
                <a:cs typeface="Arial" pitchFamily="34" charset="0"/>
              </a:rPr>
              <a:t>2</a:t>
            </a:r>
            <a:r>
              <a:rPr lang="zh-CN" altLang="en-US" sz="3600" b="1">
                <a:latin typeface="Arial" pitchFamily="34" charset="0"/>
                <a:cs typeface="Arial" pitchFamily="34" charset="0"/>
              </a:rPr>
              <a:t>O +    HCOOH +      MnSO</a:t>
            </a:r>
            <a:r>
              <a:rPr lang="zh-CN" altLang="en-US" sz="3600" b="1" baseline="-25000">
                <a:latin typeface="Arial" pitchFamily="34" charset="0"/>
                <a:cs typeface="Arial" pitchFamily="34" charset="0"/>
              </a:rPr>
              <a:t>4 </a:t>
            </a:r>
            <a:r>
              <a:rPr lang="zh-CN" altLang="en-US" sz="3600" b="1">
                <a:latin typeface="Arial" pitchFamily="34" charset="0"/>
                <a:cs typeface="Arial" pitchFamily="34" charset="0"/>
              </a:rPr>
              <a:t>+     K</a:t>
            </a:r>
            <a:r>
              <a:rPr lang="zh-CN" altLang="en-US" sz="3600" b="1" baseline="-25000">
                <a:latin typeface="Arial" pitchFamily="34" charset="0"/>
                <a:cs typeface="Arial" pitchFamily="34" charset="0"/>
              </a:rPr>
              <a:t>2</a:t>
            </a:r>
            <a:r>
              <a:rPr lang="zh-CN" altLang="en-US" sz="3600" b="1">
                <a:latin typeface="Arial" pitchFamily="34" charset="0"/>
                <a:cs typeface="Arial" pitchFamily="34" charset="0"/>
              </a:rPr>
              <a:t>SO</a:t>
            </a:r>
            <a:r>
              <a:rPr lang="zh-CN" altLang="en-US" sz="3600" b="1" baseline="-25000">
                <a:latin typeface="Arial" pitchFamily="34" charset="0"/>
                <a:cs typeface="Arial" pitchFamily="34" charset="0"/>
              </a:rPr>
              <a:t>4</a:t>
            </a:r>
            <a:endParaRPr lang="el-GR" altLang="en-US" sz="3600" b="1" baseline="-25000">
              <a:latin typeface="Arial" pitchFamily="34" charset="0"/>
              <a:cs typeface="Arial" pitchFamily="34" charset="0"/>
            </a:endParaRPr>
          </a:p>
        </p:txBody>
      </p:sp>
      <p:sp>
        <p:nvSpPr>
          <p:cNvPr id="25606" name="Text Box 6"/>
          <p:cNvSpPr txBox="1">
            <a:spLocks noChangeArrowheads="1"/>
          </p:cNvSpPr>
          <p:nvPr/>
        </p:nvSpPr>
        <p:spPr bwMode="auto">
          <a:xfrm>
            <a:off x="323850" y="2924944"/>
            <a:ext cx="503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25607" name="Text Box 7"/>
          <p:cNvSpPr txBox="1">
            <a:spLocks noChangeArrowheads="1"/>
          </p:cNvSpPr>
          <p:nvPr/>
        </p:nvSpPr>
        <p:spPr bwMode="auto">
          <a:xfrm>
            <a:off x="1692275" y="2924944"/>
            <a:ext cx="503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-1</a:t>
            </a:r>
          </a:p>
        </p:txBody>
      </p:sp>
      <p:sp>
        <p:nvSpPr>
          <p:cNvPr id="25608" name="Text Box 8"/>
          <p:cNvSpPr txBox="1">
            <a:spLocks noChangeArrowheads="1"/>
          </p:cNvSpPr>
          <p:nvPr/>
        </p:nvSpPr>
        <p:spPr bwMode="auto">
          <a:xfrm>
            <a:off x="2339975" y="3790131"/>
            <a:ext cx="719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25609" name="Text Box 9"/>
          <p:cNvSpPr txBox="1">
            <a:spLocks noChangeArrowheads="1"/>
          </p:cNvSpPr>
          <p:nvPr/>
        </p:nvSpPr>
        <p:spPr bwMode="auto">
          <a:xfrm>
            <a:off x="3708400" y="2924944"/>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+7</a:t>
            </a:r>
          </a:p>
        </p:txBody>
      </p:sp>
      <p:sp>
        <p:nvSpPr>
          <p:cNvPr id="25610" name="Text Box 10"/>
          <p:cNvSpPr txBox="1">
            <a:spLocks noChangeArrowheads="1"/>
          </p:cNvSpPr>
          <p:nvPr/>
        </p:nvSpPr>
        <p:spPr bwMode="auto">
          <a:xfrm>
            <a:off x="5076825" y="3790131"/>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a:solidFill>
                  <a:srgbClr val="008080"/>
                </a:solidFill>
                <a:latin typeface="Arial" pitchFamily="34" charset="0"/>
              </a:rPr>
              <a:t>+2</a:t>
            </a:r>
          </a:p>
        </p:txBody>
      </p:sp>
      <p:sp>
        <p:nvSpPr>
          <p:cNvPr id="25611" name="Text Box 11"/>
          <p:cNvSpPr txBox="1">
            <a:spLocks noChangeArrowheads="1"/>
          </p:cNvSpPr>
          <p:nvPr/>
        </p:nvSpPr>
        <p:spPr bwMode="auto">
          <a:xfrm>
            <a:off x="1403350" y="4725169"/>
            <a:ext cx="446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latin typeface="Arial" pitchFamily="34" charset="0"/>
              </a:rPr>
              <a:t>C： -1</a:t>
            </a:r>
            <a:r>
              <a:rPr lang="zh-CN" altLang="en-US" sz="3600" b="1">
                <a:latin typeface="Arial" pitchFamily="34" charset="0"/>
                <a:cs typeface="Arial" pitchFamily="34" charset="0"/>
              </a:rPr>
              <a:t>→ +2       </a:t>
            </a:r>
            <a:r>
              <a:rPr lang="zh-CN" altLang="en-US" sz="3600" b="1">
                <a:solidFill>
                  <a:srgbClr val="FF0000"/>
                </a:solidFill>
                <a:latin typeface="Arial" pitchFamily="34" charset="0"/>
                <a:cs typeface="Arial" pitchFamily="34" charset="0"/>
              </a:rPr>
              <a:t>3</a:t>
            </a:r>
            <a:r>
              <a:rPr lang="zh-CN" altLang="en-US" sz="3600" b="1">
                <a:solidFill>
                  <a:srgbClr val="FF0000"/>
                </a:solidFill>
                <a:latin typeface="Arial" pitchFamily="34" charset="0"/>
                <a:cs typeface="Arial" pitchFamily="34" charset="0"/>
                <a:sym typeface="Symbol" pitchFamily="18" charset="2"/>
              </a:rPr>
              <a:t></a:t>
            </a:r>
            <a:r>
              <a:rPr lang="zh-CN" altLang="en-US" sz="3600" b="1">
                <a:solidFill>
                  <a:srgbClr val="FF0000"/>
                </a:solidFill>
                <a:latin typeface="Arial" pitchFamily="34" charset="0"/>
                <a:cs typeface="Arial" pitchFamily="34" charset="0"/>
              </a:rPr>
              <a:t>2</a:t>
            </a:r>
            <a:endParaRPr lang="en-US" altLang="zh-CN" sz="3600" b="1">
              <a:solidFill>
                <a:srgbClr val="FF0000"/>
              </a:solidFill>
              <a:latin typeface="Arial" pitchFamily="34" charset="0"/>
              <a:cs typeface="Arial" pitchFamily="34" charset="0"/>
            </a:endParaRPr>
          </a:p>
        </p:txBody>
      </p:sp>
      <p:sp>
        <p:nvSpPr>
          <p:cNvPr id="25612" name="Text Box 12"/>
          <p:cNvSpPr txBox="1">
            <a:spLocks noChangeArrowheads="1"/>
          </p:cNvSpPr>
          <p:nvPr/>
        </p:nvSpPr>
        <p:spPr bwMode="auto">
          <a:xfrm>
            <a:off x="1403350" y="5445894"/>
            <a:ext cx="3889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Mn：+7</a:t>
            </a:r>
            <a:r>
              <a:rPr lang="zh-CN" altLang="zh-CN" sz="3600" b="1">
                <a:latin typeface="Arial" pitchFamily="34" charset="0"/>
                <a:cs typeface="Arial" pitchFamily="34" charset="0"/>
              </a:rPr>
              <a:t>→+2     </a:t>
            </a:r>
            <a:r>
              <a:rPr lang="zh-CN" altLang="zh-CN" sz="3600" b="1">
                <a:solidFill>
                  <a:srgbClr val="FF0000"/>
                </a:solidFill>
                <a:latin typeface="Arial" pitchFamily="34" charset="0"/>
                <a:cs typeface="Arial" pitchFamily="34" charset="0"/>
              </a:rPr>
              <a:t> 5 </a:t>
            </a:r>
          </a:p>
        </p:txBody>
      </p:sp>
      <p:sp>
        <p:nvSpPr>
          <p:cNvPr id="25613" name="未知"/>
          <p:cNvSpPr>
            <a:spLocks/>
          </p:cNvSpPr>
          <p:nvPr/>
        </p:nvSpPr>
        <p:spPr bwMode="auto">
          <a:xfrm>
            <a:off x="4284663" y="4582294"/>
            <a:ext cx="279400" cy="574675"/>
          </a:xfrm>
          <a:custGeom>
            <a:avLst/>
            <a:gdLst>
              <a:gd name="T0" fmla="*/ 0 w 163"/>
              <a:gd name="T1" fmla="*/ 327 h 327"/>
              <a:gd name="T2" fmla="*/ 77 w 163"/>
              <a:gd name="T3" fmla="*/ 269 h 327"/>
              <a:gd name="T4" fmla="*/ 135 w 163"/>
              <a:gd name="T5" fmla="*/ 164 h 327"/>
              <a:gd name="T6" fmla="*/ 163 w 163"/>
              <a:gd name="T7" fmla="*/ 0 h 327"/>
            </a:gdLst>
            <a:ahLst/>
            <a:cxnLst>
              <a:cxn ang="0">
                <a:pos x="T0" y="T1"/>
              </a:cxn>
              <a:cxn ang="0">
                <a:pos x="T2" y="T3"/>
              </a:cxn>
              <a:cxn ang="0">
                <a:pos x="T4" y="T5"/>
              </a:cxn>
              <a:cxn ang="0">
                <a:pos x="T6" y="T7"/>
              </a:cxn>
            </a:cxnLst>
            <a:rect l="0" t="0" r="r" b="b"/>
            <a:pathLst>
              <a:path w="163" h="327">
                <a:moveTo>
                  <a:pt x="0" y="327"/>
                </a:moveTo>
                <a:cubicBezTo>
                  <a:pt x="28" y="309"/>
                  <a:pt x="49" y="287"/>
                  <a:pt x="77" y="269"/>
                </a:cubicBezTo>
                <a:cubicBezTo>
                  <a:pt x="89" y="233"/>
                  <a:pt x="108" y="190"/>
                  <a:pt x="135" y="164"/>
                </a:cubicBezTo>
                <a:cubicBezTo>
                  <a:pt x="148" y="107"/>
                  <a:pt x="163" y="59"/>
                  <a:pt x="163" y="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4" name="未知"/>
          <p:cNvSpPr>
            <a:spLocks/>
          </p:cNvSpPr>
          <p:nvPr/>
        </p:nvSpPr>
        <p:spPr bwMode="auto">
          <a:xfrm>
            <a:off x="4284663" y="5517331"/>
            <a:ext cx="320675" cy="625475"/>
          </a:xfrm>
          <a:custGeom>
            <a:avLst/>
            <a:gdLst>
              <a:gd name="T0" fmla="*/ 0 w 202"/>
              <a:gd name="T1" fmla="*/ 0 h 394"/>
              <a:gd name="T2" fmla="*/ 86 w 202"/>
              <a:gd name="T3" fmla="*/ 96 h 394"/>
              <a:gd name="T4" fmla="*/ 134 w 202"/>
              <a:gd name="T5" fmla="*/ 182 h 394"/>
              <a:gd name="T6" fmla="*/ 173 w 202"/>
              <a:gd name="T7" fmla="*/ 269 h 394"/>
              <a:gd name="T8" fmla="*/ 202 w 202"/>
              <a:gd name="T9" fmla="*/ 394 h 394"/>
            </a:gdLst>
            <a:ahLst/>
            <a:cxnLst>
              <a:cxn ang="0">
                <a:pos x="T0" y="T1"/>
              </a:cxn>
              <a:cxn ang="0">
                <a:pos x="T2" y="T3"/>
              </a:cxn>
              <a:cxn ang="0">
                <a:pos x="T4" y="T5"/>
              </a:cxn>
              <a:cxn ang="0">
                <a:pos x="T6" y="T7"/>
              </a:cxn>
              <a:cxn ang="0">
                <a:pos x="T8" y="T9"/>
              </a:cxn>
            </a:cxnLst>
            <a:rect l="0" t="0" r="r" b="b"/>
            <a:pathLst>
              <a:path w="202" h="394">
                <a:moveTo>
                  <a:pt x="0" y="0"/>
                </a:moveTo>
                <a:cubicBezTo>
                  <a:pt x="48" y="31"/>
                  <a:pt x="42" y="66"/>
                  <a:pt x="86" y="96"/>
                </a:cubicBezTo>
                <a:cubicBezTo>
                  <a:pt x="103" y="147"/>
                  <a:pt x="90" y="116"/>
                  <a:pt x="134" y="182"/>
                </a:cubicBezTo>
                <a:cubicBezTo>
                  <a:pt x="152" y="208"/>
                  <a:pt x="156" y="242"/>
                  <a:pt x="173" y="269"/>
                </a:cubicBezTo>
                <a:cubicBezTo>
                  <a:pt x="185" y="308"/>
                  <a:pt x="202" y="353"/>
                  <a:pt x="202" y="39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5" name="Line 15"/>
          <p:cNvSpPr>
            <a:spLocks noChangeShapeType="1"/>
          </p:cNvSpPr>
          <p:nvPr/>
        </p:nvSpPr>
        <p:spPr bwMode="auto">
          <a:xfrm>
            <a:off x="4572000" y="6022156"/>
            <a:ext cx="0"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6" name="Line 16"/>
          <p:cNvSpPr>
            <a:spLocks noChangeShapeType="1"/>
          </p:cNvSpPr>
          <p:nvPr/>
        </p:nvSpPr>
        <p:spPr bwMode="auto">
          <a:xfrm flipV="1">
            <a:off x="4572000" y="4437831"/>
            <a:ext cx="73025"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7" name="Line 17"/>
          <p:cNvSpPr>
            <a:spLocks noChangeShapeType="1"/>
          </p:cNvSpPr>
          <p:nvPr/>
        </p:nvSpPr>
        <p:spPr bwMode="auto">
          <a:xfrm>
            <a:off x="5651500" y="4725169"/>
            <a:ext cx="0" cy="143986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8" name="Text Box 18"/>
          <p:cNvSpPr txBox="1">
            <a:spLocks noChangeArrowheads="1"/>
          </p:cNvSpPr>
          <p:nvPr/>
        </p:nvSpPr>
        <p:spPr bwMode="auto">
          <a:xfrm>
            <a:off x="5651500" y="4798194"/>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 5</a:t>
            </a:r>
          </a:p>
        </p:txBody>
      </p:sp>
      <p:sp>
        <p:nvSpPr>
          <p:cNvPr id="25619" name="Text Box 19"/>
          <p:cNvSpPr txBox="1">
            <a:spLocks noChangeArrowheads="1"/>
          </p:cNvSpPr>
          <p:nvPr/>
        </p:nvSpPr>
        <p:spPr bwMode="auto">
          <a:xfrm>
            <a:off x="5724525" y="5590356"/>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 6</a:t>
            </a:r>
          </a:p>
        </p:txBody>
      </p:sp>
      <p:sp>
        <p:nvSpPr>
          <p:cNvPr id="25620" name="Text Box 20"/>
          <p:cNvSpPr txBox="1">
            <a:spLocks noChangeArrowheads="1"/>
          </p:cNvSpPr>
          <p:nvPr/>
        </p:nvSpPr>
        <p:spPr bwMode="auto">
          <a:xfrm>
            <a:off x="0" y="3213869"/>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5</a:t>
            </a:r>
          </a:p>
        </p:txBody>
      </p:sp>
      <p:sp>
        <p:nvSpPr>
          <p:cNvPr id="25621" name="Text Box 21"/>
          <p:cNvSpPr txBox="1">
            <a:spLocks noChangeArrowheads="1"/>
          </p:cNvSpPr>
          <p:nvPr/>
        </p:nvSpPr>
        <p:spPr bwMode="auto">
          <a:xfrm>
            <a:off x="1547813" y="4006031"/>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10</a:t>
            </a:r>
          </a:p>
        </p:txBody>
      </p:sp>
      <p:sp>
        <p:nvSpPr>
          <p:cNvPr id="25622" name="Text Box 22"/>
          <p:cNvSpPr txBox="1">
            <a:spLocks noChangeArrowheads="1"/>
          </p:cNvSpPr>
          <p:nvPr/>
        </p:nvSpPr>
        <p:spPr bwMode="auto">
          <a:xfrm>
            <a:off x="4572000" y="4006031"/>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25623" name="Text Box 23"/>
          <p:cNvSpPr txBox="1">
            <a:spLocks noChangeArrowheads="1"/>
          </p:cNvSpPr>
          <p:nvPr/>
        </p:nvSpPr>
        <p:spPr bwMode="auto">
          <a:xfrm>
            <a:off x="3059113" y="3213869"/>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25624" name="Text Box 24"/>
          <p:cNvSpPr txBox="1">
            <a:spLocks noChangeArrowheads="1"/>
          </p:cNvSpPr>
          <p:nvPr/>
        </p:nvSpPr>
        <p:spPr bwMode="auto">
          <a:xfrm>
            <a:off x="7019925" y="4077469"/>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3</a:t>
            </a:r>
          </a:p>
        </p:txBody>
      </p:sp>
      <p:sp>
        <p:nvSpPr>
          <p:cNvPr id="25625" name="Text Box 25"/>
          <p:cNvSpPr txBox="1">
            <a:spLocks noChangeArrowheads="1"/>
          </p:cNvSpPr>
          <p:nvPr/>
        </p:nvSpPr>
        <p:spPr bwMode="auto">
          <a:xfrm>
            <a:off x="5724525" y="3213869"/>
            <a:ext cx="43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9</a:t>
            </a:r>
          </a:p>
        </p:txBody>
      </p:sp>
      <p:sp>
        <p:nvSpPr>
          <p:cNvPr id="25626" name="Line 26"/>
          <p:cNvSpPr>
            <a:spLocks noChangeShapeType="1"/>
          </p:cNvSpPr>
          <p:nvPr/>
        </p:nvSpPr>
        <p:spPr bwMode="auto">
          <a:xfrm>
            <a:off x="7885113" y="3429769"/>
            <a:ext cx="431800"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34706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9"/>
                                        </p:tgtEl>
                                        <p:attrNameLst>
                                          <p:attrName>style.visibility</p:attrName>
                                        </p:attrNameLst>
                                      </p:cBhvr>
                                      <p:to>
                                        <p:strVal val="visible"/>
                                      </p:to>
                                    </p:set>
                                    <p:anim calcmode="lin" valueType="num">
                                      <p:cBhvr additive="base">
                                        <p:cTn id="19" dur="500" fill="hold"/>
                                        <p:tgtEl>
                                          <p:spTgt spid="25609"/>
                                        </p:tgtEl>
                                        <p:attrNameLst>
                                          <p:attrName>ppt_x</p:attrName>
                                        </p:attrNameLst>
                                      </p:cBhvr>
                                      <p:tavLst>
                                        <p:tav tm="0">
                                          <p:val>
                                            <p:strVal val="#ppt_x"/>
                                          </p:val>
                                        </p:tav>
                                        <p:tav tm="100000">
                                          <p:val>
                                            <p:strVal val="#ppt_x"/>
                                          </p:val>
                                        </p:tav>
                                      </p:tavLst>
                                    </p:anim>
                                    <p:anim calcmode="lin" valueType="num">
                                      <p:cBhvr additive="base">
                                        <p:cTn id="20" dur="500" fill="hold"/>
                                        <p:tgtEl>
                                          <p:spTgt spid="2560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607"/>
                                        </p:tgtEl>
                                        <p:attrNameLst>
                                          <p:attrName>style.visibility</p:attrName>
                                        </p:attrNameLst>
                                      </p:cBhvr>
                                      <p:to>
                                        <p:strVal val="visible"/>
                                      </p:to>
                                    </p:set>
                                    <p:anim calcmode="lin" valueType="num">
                                      <p:cBhvr additive="base">
                                        <p:cTn id="23" dur="500" fill="hold"/>
                                        <p:tgtEl>
                                          <p:spTgt spid="25607"/>
                                        </p:tgtEl>
                                        <p:attrNameLst>
                                          <p:attrName>ppt_x</p:attrName>
                                        </p:attrNameLst>
                                      </p:cBhvr>
                                      <p:tavLst>
                                        <p:tav tm="0">
                                          <p:val>
                                            <p:strVal val="#ppt_x"/>
                                          </p:val>
                                        </p:tav>
                                        <p:tav tm="100000">
                                          <p:val>
                                            <p:strVal val="#ppt_x"/>
                                          </p:val>
                                        </p:tav>
                                      </p:tavLst>
                                    </p:anim>
                                    <p:anim calcmode="lin" valueType="num">
                                      <p:cBhvr additive="base">
                                        <p:cTn id="24" dur="500" fill="hold"/>
                                        <p:tgtEl>
                                          <p:spTgt spid="2560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606"/>
                                        </p:tgtEl>
                                        <p:attrNameLst>
                                          <p:attrName>style.visibility</p:attrName>
                                        </p:attrNameLst>
                                      </p:cBhvr>
                                      <p:to>
                                        <p:strVal val="visible"/>
                                      </p:to>
                                    </p:set>
                                    <p:anim calcmode="lin" valueType="num">
                                      <p:cBhvr additive="base">
                                        <p:cTn id="27" dur="500" fill="hold"/>
                                        <p:tgtEl>
                                          <p:spTgt spid="25606"/>
                                        </p:tgtEl>
                                        <p:attrNameLst>
                                          <p:attrName>ppt_x</p:attrName>
                                        </p:attrNameLst>
                                      </p:cBhvr>
                                      <p:tavLst>
                                        <p:tav tm="0">
                                          <p:val>
                                            <p:strVal val="#ppt_x"/>
                                          </p:val>
                                        </p:tav>
                                        <p:tav tm="100000">
                                          <p:val>
                                            <p:strVal val="#ppt_x"/>
                                          </p:val>
                                        </p:tav>
                                      </p:tavLst>
                                    </p:anim>
                                    <p:anim calcmode="lin" valueType="num">
                                      <p:cBhvr additive="base">
                                        <p:cTn id="28" dur="500" fill="hold"/>
                                        <p:tgtEl>
                                          <p:spTgt spid="2560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608"/>
                                        </p:tgtEl>
                                        <p:attrNameLst>
                                          <p:attrName>style.visibility</p:attrName>
                                        </p:attrNameLst>
                                      </p:cBhvr>
                                      <p:to>
                                        <p:strVal val="visible"/>
                                      </p:to>
                                    </p:set>
                                    <p:anim calcmode="lin" valueType="num">
                                      <p:cBhvr additive="base">
                                        <p:cTn id="31" dur="500" fill="hold"/>
                                        <p:tgtEl>
                                          <p:spTgt spid="25608"/>
                                        </p:tgtEl>
                                        <p:attrNameLst>
                                          <p:attrName>ppt_x</p:attrName>
                                        </p:attrNameLst>
                                      </p:cBhvr>
                                      <p:tavLst>
                                        <p:tav tm="0">
                                          <p:val>
                                            <p:strVal val="#ppt_x"/>
                                          </p:val>
                                        </p:tav>
                                        <p:tav tm="100000">
                                          <p:val>
                                            <p:strVal val="#ppt_x"/>
                                          </p:val>
                                        </p:tav>
                                      </p:tavLst>
                                    </p:anim>
                                    <p:anim calcmode="lin" valueType="num">
                                      <p:cBhvr additive="base">
                                        <p:cTn id="32" dur="500" fill="hold"/>
                                        <p:tgtEl>
                                          <p:spTgt spid="256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610"/>
                                        </p:tgtEl>
                                        <p:attrNameLst>
                                          <p:attrName>style.visibility</p:attrName>
                                        </p:attrNameLst>
                                      </p:cBhvr>
                                      <p:to>
                                        <p:strVal val="visible"/>
                                      </p:to>
                                    </p:set>
                                    <p:anim calcmode="lin" valueType="num">
                                      <p:cBhvr additive="base">
                                        <p:cTn id="35" dur="500" fill="hold"/>
                                        <p:tgtEl>
                                          <p:spTgt spid="25610"/>
                                        </p:tgtEl>
                                        <p:attrNameLst>
                                          <p:attrName>ppt_x</p:attrName>
                                        </p:attrNameLst>
                                      </p:cBhvr>
                                      <p:tavLst>
                                        <p:tav tm="0">
                                          <p:val>
                                            <p:strVal val="#ppt_x"/>
                                          </p:val>
                                        </p:tav>
                                        <p:tav tm="100000">
                                          <p:val>
                                            <p:strVal val="#ppt_x"/>
                                          </p:val>
                                        </p:tav>
                                      </p:tavLst>
                                    </p:anim>
                                    <p:anim calcmode="lin" valueType="num">
                                      <p:cBhvr additive="base">
                                        <p:cTn id="36" dur="500" fill="hold"/>
                                        <p:tgtEl>
                                          <p:spTgt spid="2561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616"/>
                                        </p:tgtEl>
                                        <p:attrNameLst>
                                          <p:attrName>style.visibility</p:attrName>
                                        </p:attrNameLst>
                                      </p:cBhvr>
                                      <p:to>
                                        <p:strVal val="visible"/>
                                      </p:to>
                                    </p:set>
                                    <p:anim calcmode="lin" valueType="num">
                                      <p:cBhvr additive="base">
                                        <p:cTn id="41" dur="500" fill="hold"/>
                                        <p:tgtEl>
                                          <p:spTgt spid="25616"/>
                                        </p:tgtEl>
                                        <p:attrNameLst>
                                          <p:attrName>ppt_x</p:attrName>
                                        </p:attrNameLst>
                                      </p:cBhvr>
                                      <p:tavLst>
                                        <p:tav tm="0">
                                          <p:val>
                                            <p:strVal val="#ppt_x"/>
                                          </p:val>
                                        </p:tav>
                                        <p:tav tm="100000">
                                          <p:val>
                                            <p:strVal val="#ppt_x"/>
                                          </p:val>
                                        </p:tav>
                                      </p:tavLst>
                                    </p:anim>
                                    <p:anim calcmode="lin" valueType="num">
                                      <p:cBhvr additive="base">
                                        <p:cTn id="42" dur="500" fill="hold"/>
                                        <p:tgtEl>
                                          <p:spTgt spid="256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615"/>
                                        </p:tgtEl>
                                        <p:attrNameLst>
                                          <p:attrName>style.visibility</p:attrName>
                                        </p:attrNameLst>
                                      </p:cBhvr>
                                      <p:to>
                                        <p:strVal val="visible"/>
                                      </p:to>
                                    </p:set>
                                    <p:anim calcmode="lin" valueType="num">
                                      <p:cBhvr additive="base">
                                        <p:cTn id="45" dur="500" fill="hold"/>
                                        <p:tgtEl>
                                          <p:spTgt spid="25615"/>
                                        </p:tgtEl>
                                        <p:attrNameLst>
                                          <p:attrName>ppt_x</p:attrName>
                                        </p:attrNameLst>
                                      </p:cBhvr>
                                      <p:tavLst>
                                        <p:tav tm="0">
                                          <p:val>
                                            <p:strVal val="#ppt_x"/>
                                          </p:val>
                                        </p:tav>
                                        <p:tav tm="100000">
                                          <p:val>
                                            <p:strVal val="#ppt_x"/>
                                          </p:val>
                                        </p:tav>
                                      </p:tavLst>
                                    </p:anim>
                                    <p:anim calcmode="lin" valueType="num">
                                      <p:cBhvr additive="base">
                                        <p:cTn id="46" dur="500" fill="hold"/>
                                        <p:tgtEl>
                                          <p:spTgt spid="256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613"/>
                                        </p:tgtEl>
                                        <p:attrNameLst>
                                          <p:attrName>style.visibility</p:attrName>
                                        </p:attrNameLst>
                                      </p:cBhvr>
                                      <p:to>
                                        <p:strVal val="visible"/>
                                      </p:to>
                                    </p:set>
                                    <p:anim calcmode="lin" valueType="num">
                                      <p:cBhvr additive="base">
                                        <p:cTn id="49" dur="500" fill="hold"/>
                                        <p:tgtEl>
                                          <p:spTgt spid="25613"/>
                                        </p:tgtEl>
                                        <p:attrNameLst>
                                          <p:attrName>ppt_x</p:attrName>
                                        </p:attrNameLst>
                                      </p:cBhvr>
                                      <p:tavLst>
                                        <p:tav tm="0">
                                          <p:val>
                                            <p:strVal val="#ppt_x"/>
                                          </p:val>
                                        </p:tav>
                                        <p:tav tm="100000">
                                          <p:val>
                                            <p:strVal val="#ppt_x"/>
                                          </p:val>
                                        </p:tav>
                                      </p:tavLst>
                                    </p:anim>
                                    <p:anim calcmode="lin" valueType="num">
                                      <p:cBhvr additive="base">
                                        <p:cTn id="50" dur="500" fill="hold"/>
                                        <p:tgtEl>
                                          <p:spTgt spid="256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614"/>
                                        </p:tgtEl>
                                        <p:attrNameLst>
                                          <p:attrName>style.visibility</p:attrName>
                                        </p:attrNameLst>
                                      </p:cBhvr>
                                      <p:to>
                                        <p:strVal val="visible"/>
                                      </p:to>
                                    </p:set>
                                    <p:anim calcmode="lin" valueType="num">
                                      <p:cBhvr additive="base">
                                        <p:cTn id="53" dur="500" fill="hold"/>
                                        <p:tgtEl>
                                          <p:spTgt spid="25614"/>
                                        </p:tgtEl>
                                        <p:attrNameLst>
                                          <p:attrName>ppt_x</p:attrName>
                                        </p:attrNameLst>
                                      </p:cBhvr>
                                      <p:tavLst>
                                        <p:tav tm="0">
                                          <p:val>
                                            <p:strVal val="#ppt_x"/>
                                          </p:val>
                                        </p:tav>
                                        <p:tav tm="100000">
                                          <p:val>
                                            <p:strVal val="#ppt_x"/>
                                          </p:val>
                                        </p:tav>
                                      </p:tavLst>
                                    </p:anim>
                                    <p:anim calcmode="lin" valueType="num">
                                      <p:cBhvr additive="base">
                                        <p:cTn id="54" dur="500" fill="hold"/>
                                        <p:tgtEl>
                                          <p:spTgt spid="256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611"/>
                                        </p:tgtEl>
                                        <p:attrNameLst>
                                          <p:attrName>style.visibility</p:attrName>
                                        </p:attrNameLst>
                                      </p:cBhvr>
                                      <p:to>
                                        <p:strVal val="visible"/>
                                      </p:to>
                                    </p:set>
                                    <p:anim calcmode="lin" valueType="num">
                                      <p:cBhvr additive="base">
                                        <p:cTn id="57" dur="500" fill="hold"/>
                                        <p:tgtEl>
                                          <p:spTgt spid="25611"/>
                                        </p:tgtEl>
                                        <p:attrNameLst>
                                          <p:attrName>ppt_x</p:attrName>
                                        </p:attrNameLst>
                                      </p:cBhvr>
                                      <p:tavLst>
                                        <p:tav tm="0">
                                          <p:val>
                                            <p:strVal val="#ppt_x"/>
                                          </p:val>
                                        </p:tav>
                                        <p:tav tm="100000">
                                          <p:val>
                                            <p:strVal val="#ppt_x"/>
                                          </p:val>
                                        </p:tav>
                                      </p:tavLst>
                                    </p:anim>
                                    <p:anim calcmode="lin" valueType="num">
                                      <p:cBhvr additive="base">
                                        <p:cTn id="58" dur="500" fill="hold"/>
                                        <p:tgtEl>
                                          <p:spTgt spid="2561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612"/>
                                        </p:tgtEl>
                                        <p:attrNameLst>
                                          <p:attrName>style.visibility</p:attrName>
                                        </p:attrNameLst>
                                      </p:cBhvr>
                                      <p:to>
                                        <p:strVal val="visible"/>
                                      </p:to>
                                    </p:set>
                                    <p:anim calcmode="lin" valueType="num">
                                      <p:cBhvr additive="base">
                                        <p:cTn id="61" dur="500" fill="hold"/>
                                        <p:tgtEl>
                                          <p:spTgt spid="25612"/>
                                        </p:tgtEl>
                                        <p:attrNameLst>
                                          <p:attrName>ppt_x</p:attrName>
                                        </p:attrNameLst>
                                      </p:cBhvr>
                                      <p:tavLst>
                                        <p:tav tm="0">
                                          <p:val>
                                            <p:strVal val="#ppt_x"/>
                                          </p:val>
                                        </p:tav>
                                        <p:tav tm="100000">
                                          <p:val>
                                            <p:strVal val="#ppt_x"/>
                                          </p:val>
                                        </p:tav>
                                      </p:tavLst>
                                    </p:anim>
                                    <p:anim calcmode="lin" valueType="num">
                                      <p:cBhvr additive="base">
                                        <p:cTn id="62" dur="500" fill="hold"/>
                                        <p:tgtEl>
                                          <p:spTgt spid="2561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5617"/>
                                        </p:tgtEl>
                                        <p:attrNameLst>
                                          <p:attrName>style.visibility</p:attrName>
                                        </p:attrNameLst>
                                      </p:cBhvr>
                                      <p:to>
                                        <p:strVal val="visible"/>
                                      </p:to>
                                    </p:set>
                                    <p:anim calcmode="lin" valueType="num">
                                      <p:cBhvr additive="base">
                                        <p:cTn id="67" dur="500" fill="hold"/>
                                        <p:tgtEl>
                                          <p:spTgt spid="25617"/>
                                        </p:tgtEl>
                                        <p:attrNameLst>
                                          <p:attrName>ppt_x</p:attrName>
                                        </p:attrNameLst>
                                      </p:cBhvr>
                                      <p:tavLst>
                                        <p:tav tm="0">
                                          <p:val>
                                            <p:strVal val="#ppt_x"/>
                                          </p:val>
                                        </p:tav>
                                        <p:tav tm="100000">
                                          <p:val>
                                            <p:strVal val="#ppt_x"/>
                                          </p:val>
                                        </p:tav>
                                      </p:tavLst>
                                    </p:anim>
                                    <p:anim calcmode="lin" valueType="num">
                                      <p:cBhvr additive="base">
                                        <p:cTn id="68" dur="500" fill="hold"/>
                                        <p:tgtEl>
                                          <p:spTgt spid="2561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618"/>
                                        </p:tgtEl>
                                        <p:attrNameLst>
                                          <p:attrName>style.visibility</p:attrName>
                                        </p:attrNameLst>
                                      </p:cBhvr>
                                      <p:to>
                                        <p:strVal val="visible"/>
                                      </p:to>
                                    </p:set>
                                    <p:anim calcmode="lin" valueType="num">
                                      <p:cBhvr additive="base">
                                        <p:cTn id="73" dur="500" fill="hold"/>
                                        <p:tgtEl>
                                          <p:spTgt spid="25618"/>
                                        </p:tgtEl>
                                        <p:attrNameLst>
                                          <p:attrName>ppt_x</p:attrName>
                                        </p:attrNameLst>
                                      </p:cBhvr>
                                      <p:tavLst>
                                        <p:tav tm="0">
                                          <p:val>
                                            <p:strVal val="#ppt_x"/>
                                          </p:val>
                                        </p:tav>
                                        <p:tav tm="100000">
                                          <p:val>
                                            <p:strVal val="#ppt_x"/>
                                          </p:val>
                                        </p:tav>
                                      </p:tavLst>
                                    </p:anim>
                                    <p:anim calcmode="lin" valueType="num">
                                      <p:cBhvr additive="base">
                                        <p:cTn id="74" dur="500" fill="hold"/>
                                        <p:tgtEl>
                                          <p:spTgt spid="2561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619"/>
                                        </p:tgtEl>
                                        <p:attrNameLst>
                                          <p:attrName>style.visibility</p:attrName>
                                        </p:attrNameLst>
                                      </p:cBhvr>
                                      <p:to>
                                        <p:strVal val="visible"/>
                                      </p:to>
                                    </p:set>
                                    <p:anim calcmode="lin" valueType="num">
                                      <p:cBhvr additive="base">
                                        <p:cTn id="77" dur="500" fill="hold"/>
                                        <p:tgtEl>
                                          <p:spTgt spid="25619"/>
                                        </p:tgtEl>
                                        <p:attrNameLst>
                                          <p:attrName>ppt_x</p:attrName>
                                        </p:attrNameLst>
                                      </p:cBhvr>
                                      <p:tavLst>
                                        <p:tav tm="0">
                                          <p:val>
                                            <p:strVal val="#ppt_x"/>
                                          </p:val>
                                        </p:tav>
                                        <p:tav tm="100000">
                                          <p:val>
                                            <p:strVal val="#ppt_x"/>
                                          </p:val>
                                        </p:tav>
                                      </p:tavLst>
                                    </p:anim>
                                    <p:anim calcmode="lin" valueType="num">
                                      <p:cBhvr additive="base">
                                        <p:cTn id="78"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5620"/>
                                        </p:tgtEl>
                                        <p:attrNameLst>
                                          <p:attrName>style.visibility</p:attrName>
                                        </p:attrNameLst>
                                      </p:cBhvr>
                                      <p:to>
                                        <p:strVal val="visible"/>
                                      </p:to>
                                    </p:set>
                                    <p:anim calcmode="lin" valueType="num">
                                      <p:cBhvr additive="base">
                                        <p:cTn id="83" dur="500" fill="hold"/>
                                        <p:tgtEl>
                                          <p:spTgt spid="25620"/>
                                        </p:tgtEl>
                                        <p:attrNameLst>
                                          <p:attrName>ppt_x</p:attrName>
                                        </p:attrNameLst>
                                      </p:cBhvr>
                                      <p:tavLst>
                                        <p:tav tm="0">
                                          <p:val>
                                            <p:strVal val="#ppt_x"/>
                                          </p:val>
                                        </p:tav>
                                        <p:tav tm="100000">
                                          <p:val>
                                            <p:strVal val="#ppt_x"/>
                                          </p:val>
                                        </p:tav>
                                      </p:tavLst>
                                    </p:anim>
                                    <p:anim calcmode="lin" valueType="num">
                                      <p:cBhvr additive="base">
                                        <p:cTn id="84" dur="500" fill="hold"/>
                                        <p:tgtEl>
                                          <p:spTgt spid="2562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621"/>
                                        </p:tgtEl>
                                        <p:attrNameLst>
                                          <p:attrName>style.visibility</p:attrName>
                                        </p:attrNameLst>
                                      </p:cBhvr>
                                      <p:to>
                                        <p:strVal val="visible"/>
                                      </p:to>
                                    </p:set>
                                    <p:anim calcmode="lin" valueType="num">
                                      <p:cBhvr additive="base">
                                        <p:cTn id="87" dur="500" fill="hold"/>
                                        <p:tgtEl>
                                          <p:spTgt spid="25621"/>
                                        </p:tgtEl>
                                        <p:attrNameLst>
                                          <p:attrName>ppt_x</p:attrName>
                                        </p:attrNameLst>
                                      </p:cBhvr>
                                      <p:tavLst>
                                        <p:tav tm="0">
                                          <p:val>
                                            <p:strVal val="#ppt_x"/>
                                          </p:val>
                                        </p:tav>
                                        <p:tav tm="100000">
                                          <p:val>
                                            <p:strVal val="#ppt_x"/>
                                          </p:val>
                                        </p:tav>
                                      </p:tavLst>
                                    </p:anim>
                                    <p:anim calcmode="lin" valueType="num">
                                      <p:cBhvr additive="base">
                                        <p:cTn id="88" dur="500" fill="hold"/>
                                        <p:tgtEl>
                                          <p:spTgt spid="25621"/>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5623"/>
                                        </p:tgtEl>
                                        <p:attrNameLst>
                                          <p:attrName>style.visibility</p:attrName>
                                        </p:attrNameLst>
                                      </p:cBhvr>
                                      <p:to>
                                        <p:strVal val="visible"/>
                                      </p:to>
                                    </p:set>
                                    <p:anim calcmode="lin" valueType="num">
                                      <p:cBhvr additive="base">
                                        <p:cTn id="93" dur="500" fill="hold"/>
                                        <p:tgtEl>
                                          <p:spTgt spid="25623"/>
                                        </p:tgtEl>
                                        <p:attrNameLst>
                                          <p:attrName>ppt_x</p:attrName>
                                        </p:attrNameLst>
                                      </p:cBhvr>
                                      <p:tavLst>
                                        <p:tav tm="0">
                                          <p:val>
                                            <p:strVal val="#ppt_x"/>
                                          </p:val>
                                        </p:tav>
                                        <p:tav tm="100000">
                                          <p:val>
                                            <p:strVal val="#ppt_x"/>
                                          </p:val>
                                        </p:tav>
                                      </p:tavLst>
                                    </p:anim>
                                    <p:anim calcmode="lin" valueType="num">
                                      <p:cBhvr additive="base">
                                        <p:cTn id="94" dur="500" fill="hold"/>
                                        <p:tgtEl>
                                          <p:spTgt spid="2562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622"/>
                                        </p:tgtEl>
                                        <p:attrNameLst>
                                          <p:attrName>style.visibility</p:attrName>
                                        </p:attrNameLst>
                                      </p:cBhvr>
                                      <p:to>
                                        <p:strVal val="visible"/>
                                      </p:to>
                                    </p:set>
                                    <p:anim calcmode="lin" valueType="num">
                                      <p:cBhvr additive="base">
                                        <p:cTn id="97" dur="500" fill="hold"/>
                                        <p:tgtEl>
                                          <p:spTgt spid="25622"/>
                                        </p:tgtEl>
                                        <p:attrNameLst>
                                          <p:attrName>ppt_x</p:attrName>
                                        </p:attrNameLst>
                                      </p:cBhvr>
                                      <p:tavLst>
                                        <p:tav tm="0">
                                          <p:val>
                                            <p:strVal val="#ppt_x"/>
                                          </p:val>
                                        </p:tav>
                                        <p:tav tm="100000">
                                          <p:val>
                                            <p:strVal val="#ppt_x"/>
                                          </p:val>
                                        </p:tav>
                                      </p:tavLst>
                                    </p:anim>
                                    <p:anim calcmode="lin" valueType="num">
                                      <p:cBhvr additive="base">
                                        <p:cTn id="98" dur="500" fill="hold"/>
                                        <p:tgtEl>
                                          <p:spTgt spid="25622"/>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5624"/>
                                        </p:tgtEl>
                                        <p:attrNameLst>
                                          <p:attrName>style.visibility</p:attrName>
                                        </p:attrNameLst>
                                      </p:cBhvr>
                                      <p:to>
                                        <p:strVal val="visible"/>
                                      </p:to>
                                    </p:set>
                                    <p:anim calcmode="lin" valueType="num">
                                      <p:cBhvr additive="base">
                                        <p:cTn id="103" dur="500" fill="hold"/>
                                        <p:tgtEl>
                                          <p:spTgt spid="25624"/>
                                        </p:tgtEl>
                                        <p:attrNameLst>
                                          <p:attrName>ppt_x</p:attrName>
                                        </p:attrNameLst>
                                      </p:cBhvr>
                                      <p:tavLst>
                                        <p:tav tm="0">
                                          <p:val>
                                            <p:strVal val="#ppt_x"/>
                                          </p:val>
                                        </p:tav>
                                        <p:tav tm="100000">
                                          <p:val>
                                            <p:strVal val="#ppt_x"/>
                                          </p:val>
                                        </p:tav>
                                      </p:tavLst>
                                    </p:anim>
                                    <p:anim calcmode="lin" valueType="num">
                                      <p:cBhvr additive="base">
                                        <p:cTn id="104" dur="500" fill="hold"/>
                                        <p:tgtEl>
                                          <p:spTgt spid="25624"/>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5625"/>
                                        </p:tgtEl>
                                        <p:attrNameLst>
                                          <p:attrName>style.visibility</p:attrName>
                                        </p:attrNameLst>
                                      </p:cBhvr>
                                      <p:to>
                                        <p:strVal val="visible"/>
                                      </p:to>
                                    </p:set>
                                    <p:anim calcmode="lin" valueType="num">
                                      <p:cBhvr additive="base">
                                        <p:cTn id="109" dur="500" fill="hold"/>
                                        <p:tgtEl>
                                          <p:spTgt spid="25625"/>
                                        </p:tgtEl>
                                        <p:attrNameLst>
                                          <p:attrName>ppt_x</p:attrName>
                                        </p:attrNameLst>
                                      </p:cBhvr>
                                      <p:tavLst>
                                        <p:tav tm="0">
                                          <p:val>
                                            <p:strVal val="#ppt_x"/>
                                          </p:val>
                                        </p:tav>
                                        <p:tav tm="100000">
                                          <p:val>
                                            <p:strVal val="#ppt_x"/>
                                          </p:val>
                                        </p:tav>
                                      </p:tavLst>
                                    </p:anim>
                                    <p:anim calcmode="lin" valueType="num">
                                      <p:cBhvr additive="base">
                                        <p:cTn id="110" dur="500" fill="hold"/>
                                        <p:tgtEl>
                                          <p:spTgt spid="25625"/>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5626"/>
                                        </p:tgtEl>
                                        <p:attrNameLst>
                                          <p:attrName>style.visibility</p:attrName>
                                        </p:attrNameLst>
                                      </p:cBhvr>
                                      <p:to>
                                        <p:strVal val="visible"/>
                                      </p:to>
                                    </p:set>
                                    <p:anim calcmode="lin" valueType="num">
                                      <p:cBhvr additive="base">
                                        <p:cTn id="115" dur="500" fill="hold"/>
                                        <p:tgtEl>
                                          <p:spTgt spid="25626"/>
                                        </p:tgtEl>
                                        <p:attrNameLst>
                                          <p:attrName>ppt_x</p:attrName>
                                        </p:attrNameLst>
                                      </p:cBhvr>
                                      <p:tavLst>
                                        <p:tav tm="0">
                                          <p:val>
                                            <p:strVal val="#ppt_x"/>
                                          </p:val>
                                        </p:tav>
                                        <p:tav tm="100000">
                                          <p:val>
                                            <p:strVal val="#ppt_x"/>
                                          </p:val>
                                        </p:tav>
                                      </p:tavLst>
                                    </p:anim>
                                    <p:anim calcmode="lin" valueType="num">
                                      <p:cBhvr additive="base">
                                        <p:cTn id="116" dur="500" fill="hold"/>
                                        <p:tgtEl>
                                          <p:spTgt spid="25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6" grpId="0" autoUpdateAnimBg="0"/>
      <p:bldP spid="25607" grpId="0" autoUpdateAnimBg="0"/>
      <p:bldP spid="25608" grpId="0" autoUpdateAnimBg="0"/>
      <p:bldP spid="25609" grpId="0" autoUpdateAnimBg="0"/>
      <p:bldP spid="25610" grpId="0" autoUpdateAnimBg="0"/>
      <p:bldP spid="25611" grpId="0" autoUpdateAnimBg="0"/>
      <p:bldP spid="25612" grpId="0" autoUpdateAnimBg="0"/>
      <p:bldP spid="25613" grpId="0" animBg="1"/>
      <p:bldP spid="25614" grpId="0" animBg="1"/>
      <p:bldP spid="25615" grpId="0" animBg="1"/>
      <p:bldP spid="25616" grpId="0" animBg="1"/>
      <p:bldP spid="25617" grpId="0" animBg="1"/>
      <p:bldP spid="25618" grpId="0" autoUpdateAnimBg="0"/>
      <p:bldP spid="25619" grpId="0" autoUpdateAnimBg="0"/>
      <p:bldP spid="25620" grpId="0" autoUpdateAnimBg="0"/>
      <p:bldP spid="25621" grpId="0" autoUpdateAnimBg="0"/>
      <p:bldP spid="25622" grpId="0" autoUpdateAnimBg="0"/>
      <p:bldP spid="25623" grpId="0" autoUpdateAnimBg="0"/>
      <p:bldP spid="25624" grpId="0" autoUpdateAnimBg="0"/>
      <p:bldP spid="25625" grpId="0" autoUpdateAnimBg="0"/>
      <p:bldP spid="256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6" name="Text Box 2"/>
          <p:cNvSpPr txBox="1">
            <a:spLocks noChangeArrowheads="1"/>
          </p:cNvSpPr>
          <p:nvPr/>
        </p:nvSpPr>
        <p:spPr bwMode="auto">
          <a:xfrm>
            <a:off x="684213" y="811436"/>
            <a:ext cx="79200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a:latin typeface="Arial" pitchFamily="34" charset="0"/>
                <a:cs typeface="Arial" pitchFamily="34" charset="0"/>
              </a:rPr>
              <a:t> </a:t>
            </a:r>
            <a:r>
              <a:rPr lang="zh-CN" altLang="zh-CN" sz="3600" b="1">
                <a:latin typeface="Arial" pitchFamily="34" charset="0"/>
                <a:cs typeface="Arial" pitchFamily="34" charset="0"/>
              </a:rPr>
              <a:t>技巧八 ：有</a:t>
            </a:r>
            <a:r>
              <a:rPr lang="zh-CN" altLang="zh-CN" sz="3600" b="1">
                <a:solidFill>
                  <a:srgbClr val="FF0000"/>
                </a:solidFill>
                <a:latin typeface="Arial" pitchFamily="34" charset="0"/>
                <a:ea typeface="华文行楷" pitchFamily="2" charset="-122"/>
              </a:rPr>
              <a:t>单质</a:t>
            </a:r>
            <a:r>
              <a:rPr lang="zh-CN" altLang="zh-CN" sz="3600" b="1">
                <a:latin typeface="Arial" pitchFamily="34" charset="0"/>
                <a:cs typeface="Arial" pitchFamily="34" charset="0"/>
              </a:rPr>
              <a:t>参加或生成的反应，以</a:t>
            </a:r>
            <a:r>
              <a:rPr lang="zh-CN" altLang="zh-CN" sz="3600" b="1">
                <a:solidFill>
                  <a:srgbClr val="FF0000"/>
                </a:solidFill>
                <a:latin typeface="Arial" pitchFamily="34" charset="0"/>
                <a:ea typeface="华文行楷" pitchFamily="2" charset="-122"/>
              </a:rPr>
              <a:t>单质为标准</a:t>
            </a:r>
            <a:r>
              <a:rPr lang="zh-CN" altLang="zh-CN" sz="3600" b="1">
                <a:solidFill>
                  <a:srgbClr val="D60093"/>
                </a:solidFill>
                <a:latin typeface="Arial" pitchFamily="34" charset="0"/>
                <a:ea typeface="华文新魏" pitchFamily="2" charset="-122"/>
              </a:rPr>
              <a:t>计算化合价</a:t>
            </a:r>
            <a:r>
              <a:rPr lang="zh-CN" altLang="zh-CN" sz="3600" b="1">
                <a:latin typeface="Arial" pitchFamily="34" charset="0"/>
                <a:cs typeface="Arial" pitchFamily="34" charset="0"/>
              </a:rPr>
              <a:t>。</a:t>
            </a:r>
          </a:p>
        </p:txBody>
      </p:sp>
      <p:sp>
        <p:nvSpPr>
          <p:cNvPr id="26627" name="Text Box 3"/>
          <p:cNvSpPr txBox="1">
            <a:spLocks noChangeArrowheads="1"/>
          </p:cNvSpPr>
          <p:nvPr/>
        </p:nvSpPr>
        <p:spPr bwMode="auto">
          <a:xfrm>
            <a:off x="684213" y="2179861"/>
            <a:ext cx="80645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液氯可将氰酸盐</a:t>
            </a:r>
            <a:r>
              <a:rPr lang="zh-CN" altLang="zh-CN" sz="3600">
                <a:latin typeface="Arial" pitchFamily="34" charset="0"/>
                <a:cs typeface="Arial" pitchFamily="34" charset="0"/>
              </a:rPr>
              <a:t>(</a:t>
            </a:r>
            <a:r>
              <a:rPr lang="zh-CN" altLang="zh-CN" sz="3600" b="1">
                <a:latin typeface="Arial" pitchFamily="34" charset="0"/>
                <a:cs typeface="Arial" pitchFamily="34" charset="0"/>
              </a:rPr>
              <a:t>OCN</a:t>
            </a:r>
            <a:r>
              <a:rPr lang="zh-CN" altLang="zh-CN" sz="3600" b="1" baseline="30000">
                <a:latin typeface="Arial" pitchFamily="34" charset="0"/>
                <a:cs typeface="Arial" pitchFamily="34" charset="0"/>
              </a:rPr>
              <a:t>- </a:t>
            </a:r>
            <a:r>
              <a:rPr lang="zh-CN" altLang="zh-CN" sz="3600">
                <a:latin typeface="Arial" pitchFamily="34" charset="0"/>
                <a:cs typeface="Arial" pitchFamily="34" charset="0"/>
              </a:rPr>
              <a:t>)</a:t>
            </a:r>
            <a:r>
              <a:rPr lang="zh-CN" altLang="zh-CN" sz="3600" b="1">
                <a:latin typeface="Arial" pitchFamily="34" charset="0"/>
                <a:cs typeface="Arial" pitchFamily="34" charset="0"/>
              </a:rPr>
              <a:t>氧化为 N</a:t>
            </a:r>
            <a:r>
              <a:rPr lang="zh-CN" altLang="zh-CN" sz="3600" b="1" baseline="-25000">
                <a:latin typeface="Arial" pitchFamily="34" charset="0"/>
                <a:cs typeface="Arial" pitchFamily="34" charset="0"/>
              </a:rPr>
              <a:t>2，</a:t>
            </a:r>
            <a:r>
              <a:rPr lang="zh-CN" altLang="zh-CN" sz="3600" b="1">
                <a:latin typeface="Arial" pitchFamily="34" charset="0"/>
                <a:cs typeface="Arial" pitchFamily="34" charset="0"/>
              </a:rPr>
              <a:t> </a:t>
            </a:r>
            <a:r>
              <a:rPr lang="zh-CN" altLang="zh-CN" sz="3600">
                <a:latin typeface="Arial" pitchFamily="34" charset="0"/>
                <a:cs typeface="Arial" pitchFamily="34" charset="0"/>
              </a:rPr>
              <a:t>(</a:t>
            </a:r>
            <a:r>
              <a:rPr lang="zh-CN" altLang="zh-CN" sz="3600" b="1">
                <a:latin typeface="Arial" pitchFamily="34" charset="0"/>
                <a:cs typeface="Arial" pitchFamily="34" charset="0"/>
              </a:rPr>
              <a:t>其中</a:t>
            </a:r>
            <a:r>
              <a:rPr lang="zh-CN" altLang="zh-CN" sz="3600" b="1">
                <a:latin typeface="Arial" pitchFamily="34" charset="0"/>
              </a:rPr>
              <a:t>OCN</a:t>
            </a:r>
            <a:r>
              <a:rPr lang="zh-CN" altLang="zh-CN" sz="3600" b="1" baseline="30000">
                <a:latin typeface="Arial" pitchFamily="34" charset="0"/>
              </a:rPr>
              <a:t>- </a:t>
            </a:r>
            <a:r>
              <a:rPr lang="zh-CN" altLang="zh-CN" sz="3600" b="1">
                <a:latin typeface="Arial" pitchFamily="34" charset="0"/>
              </a:rPr>
              <a:t>中N的化合价为：-3价 </a:t>
            </a:r>
            <a:r>
              <a:rPr lang="zh-CN" altLang="zh-CN" sz="3600">
                <a:latin typeface="Arial" pitchFamily="34" charset="0"/>
                <a:cs typeface="Arial" pitchFamily="34" charset="0"/>
              </a:rPr>
              <a:t>)，</a:t>
            </a:r>
            <a:r>
              <a:rPr lang="zh-CN" altLang="zh-CN" sz="3600" b="1">
                <a:latin typeface="Arial" pitchFamily="34" charset="0"/>
                <a:cs typeface="Arial" pitchFamily="34" charset="0"/>
              </a:rPr>
              <a:t>请配平下列化学方程式: </a:t>
            </a:r>
          </a:p>
        </p:txBody>
      </p:sp>
      <p:sp>
        <p:nvSpPr>
          <p:cNvPr id="26628" name="Text Box 4"/>
          <p:cNvSpPr txBox="1">
            <a:spLocks noChangeArrowheads="1"/>
          </p:cNvSpPr>
          <p:nvPr/>
        </p:nvSpPr>
        <p:spPr bwMode="auto">
          <a:xfrm>
            <a:off x="827088" y="4195986"/>
            <a:ext cx="75612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KOCN +     KOH +     Cl</a:t>
            </a:r>
            <a:r>
              <a:rPr lang="zh-CN" altLang="zh-CN" sz="3600" b="1" baseline="-25000">
                <a:latin typeface="Arial" pitchFamily="34" charset="0"/>
              </a:rPr>
              <a:t>2</a:t>
            </a:r>
            <a:r>
              <a:rPr lang="zh-CN" altLang="zh-CN" sz="3600" b="1">
                <a:latin typeface="Arial" pitchFamily="34" charset="0"/>
              </a:rPr>
              <a:t>—</a:t>
            </a:r>
          </a:p>
          <a:p>
            <a:pPr>
              <a:spcBef>
                <a:spcPct val="50000"/>
              </a:spcBef>
            </a:pPr>
            <a:r>
              <a:rPr lang="zh-CN" altLang="zh-CN" sz="3600" b="1">
                <a:latin typeface="Arial" pitchFamily="34" charset="0"/>
              </a:rPr>
              <a:t>CO</a:t>
            </a:r>
            <a:r>
              <a:rPr lang="zh-CN" altLang="zh-CN" sz="3600" b="1" baseline="-25000">
                <a:latin typeface="Arial" pitchFamily="34" charset="0"/>
              </a:rPr>
              <a:t>2</a:t>
            </a:r>
            <a:r>
              <a:rPr lang="zh-CN" altLang="zh-CN" sz="3600" b="1">
                <a:latin typeface="Arial" pitchFamily="34" charset="0"/>
              </a:rPr>
              <a:t> +      N</a:t>
            </a:r>
            <a:r>
              <a:rPr lang="zh-CN" altLang="zh-CN" sz="3600" b="1" baseline="-25000">
                <a:latin typeface="Arial" pitchFamily="34" charset="0"/>
              </a:rPr>
              <a:t>2</a:t>
            </a:r>
            <a:r>
              <a:rPr lang="zh-CN" altLang="zh-CN" sz="3600" b="1">
                <a:latin typeface="Arial" pitchFamily="34" charset="0"/>
              </a:rPr>
              <a:t> +     KCl +     H</a:t>
            </a:r>
            <a:r>
              <a:rPr lang="zh-CN" altLang="zh-CN" sz="3600" b="1" baseline="-25000">
                <a:latin typeface="Arial" pitchFamily="34" charset="0"/>
              </a:rPr>
              <a:t>2</a:t>
            </a:r>
            <a:r>
              <a:rPr lang="zh-CN" altLang="zh-CN" sz="3600" b="1">
                <a:latin typeface="Arial" pitchFamily="34" charset="0"/>
              </a:rPr>
              <a:t>O</a:t>
            </a:r>
          </a:p>
        </p:txBody>
      </p:sp>
      <p:sp>
        <p:nvSpPr>
          <p:cNvPr id="26629" name="Text Box 5"/>
          <p:cNvSpPr txBox="1">
            <a:spLocks noChangeArrowheads="1"/>
          </p:cNvSpPr>
          <p:nvPr/>
        </p:nvSpPr>
        <p:spPr bwMode="auto">
          <a:xfrm>
            <a:off x="7667625" y="649128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800" b="1">
                <a:latin typeface="Arial" pitchFamily="34" charset="0"/>
              </a:rPr>
              <a:t> </a:t>
            </a:r>
            <a:r>
              <a:rPr lang="zh-CN" altLang="zh-CN" sz="1800" b="1">
                <a:latin typeface="Arial" pitchFamily="34" charset="0"/>
                <a:hlinkClick r:id="rId2" action="ppaction://hlinksldjump"/>
              </a:rPr>
              <a:t>25页</a:t>
            </a:r>
            <a:endParaRPr lang="zh-CN" altLang="zh-CN" sz="1800" b="1">
              <a:latin typeface="Arial" pitchFamily="34" charset="0"/>
            </a:endParaRPr>
          </a:p>
        </p:txBody>
      </p:sp>
      <p:sp>
        <p:nvSpPr>
          <p:cNvPr id="26630" name="Text Box 6"/>
          <p:cNvSpPr txBox="1">
            <a:spLocks noChangeArrowheads="1"/>
          </p:cNvSpPr>
          <p:nvPr/>
        </p:nvSpPr>
        <p:spPr bwMode="auto">
          <a:xfrm>
            <a:off x="8423275" y="64912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800" b="1">
                <a:latin typeface="Arial" pitchFamily="34" charset="0"/>
                <a:hlinkClick r:id="rId3" action="ppaction://hlinksldjump"/>
              </a:rPr>
              <a:t>26页</a:t>
            </a:r>
            <a:endParaRPr lang="zh-CN" altLang="zh-CN" sz="1800" b="1">
              <a:latin typeface="Arial" pitchFamily="34" charset="0"/>
            </a:endParaRPr>
          </a:p>
        </p:txBody>
      </p:sp>
    </p:spTree>
    <p:extLst>
      <p:ext uri="{BB962C8B-B14F-4D97-AF65-F5344CB8AC3E}">
        <p14:creationId xmlns:p14="http://schemas.microsoft.com/office/powerpoint/2010/main" val="1732500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6"/>
                                        </p:tgtEl>
                                        <p:attrNameLst>
                                          <p:attrName>style.visibility</p:attrName>
                                        </p:attrNameLst>
                                      </p:cBhvr>
                                      <p:to>
                                        <p:strVal val="visible"/>
                                      </p:to>
                                    </p:set>
                                    <p:anim calcmode="lin" valueType="num">
                                      <p:cBhvr additive="base">
                                        <p:cTn id="19" dur="500" fill="hold"/>
                                        <p:tgtEl>
                                          <p:spTgt spid="26626"/>
                                        </p:tgtEl>
                                        <p:attrNameLst>
                                          <p:attrName>ppt_x</p:attrName>
                                        </p:attrNameLst>
                                      </p:cBhvr>
                                      <p:tavLst>
                                        <p:tav tm="0">
                                          <p:val>
                                            <p:strVal val="#ppt_x"/>
                                          </p:val>
                                        </p:tav>
                                        <p:tav tm="100000">
                                          <p:val>
                                            <p:strVal val="#ppt_x"/>
                                          </p:val>
                                        </p:tav>
                                      </p:tavLst>
                                    </p:anim>
                                    <p:anim calcmode="lin" valueType="num">
                                      <p:cBhvr additive="base">
                                        <p:cTn id="20"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50" name="Text Box 2"/>
          <p:cNvSpPr txBox="1">
            <a:spLocks noChangeArrowheads="1"/>
          </p:cNvSpPr>
          <p:nvPr/>
        </p:nvSpPr>
        <p:spPr bwMode="auto">
          <a:xfrm>
            <a:off x="1042988" y="1484213"/>
            <a:ext cx="75612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KOCN +     KOH +     Cl</a:t>
            </a:r>
            <a:r>
              <a:rPr lang="zh-CN" altLang="zh-CN" sz="4000" b="1" baseline="-25000">
                <a:latin typeface="Arial" pitchFamily="34" charset="0"/>
              </a:rPr>
              <a:t>2     </a:t>
            </a:r>
            <a:r>
              <a:rPr lang="zh-CN" altLang="zh-CN" sz="4000" b="1">
                <a:latin typeface="Arial" pitchFamily="34" charset="0"/>
              </a:rPr>
              <a:t>—</a:t>
            </a:r>
          </a:p>
          <a:p>
            <a:pPr>
              <a:spcBef>
                <a:spcPct val="50000"/>
              </a:spcBef>
            </a:pPr>
            <a:r>
              <a:rPr lang="zh-CN" altLang="zh-CN" sz="4000" b="1">
                <a:latin typeface="Arial" pitchFamily="34" charset="0"/>
              </a:rPr>
              <a:t>CO</a:t>
            </a:r>
            <a:r>
              <a:rPr lang="zh-CN" altLang="zh-CN" sz="4000" b="1" baseline="-25000">
                <a:latin typeface="Arial" pitchFamily="34" charset="0"/>
              </a:rPr>
              <a:t>2</a:t>
            </a:r>
            <a:r>
              <a:rPr lang="zh-CN" altLang="zh-CN" sz="4000" b="1">
                <a:latin typeface="Arial" pitchFamily="34" charset="0"/>
              </a:rPr>
              <a:t> + N</a:t>
            </a:r>
            <a:r>
              <a:rPr lang="zh-CN" altLang="zh-CN" sz="4000" b="1" baseline="-25000">
                <a:latin typeface="Arial" pitchFamily="34" charset="0"/>
              </a:rPr>
              <a:t>2</a:t>
            </a:r>
            <a:r>
              <a:rPr lang="zh-CN" altLang="zh-CN" sz="4000" b="1">
                <a:latin typeface="Arial" pitchFamily="34" charset="0"/>
              </a:rPr>
              <a:t> +     KCl +     H</a:t>
            </a:r>
            <a:r>
              <a:rPr lang="zh-CN" altLang="zh-CN" sz="4000" b="1" baseline="-25000">
                <a:latin typeface="Arial" pitchFamily="34" charset="0"/>
              </a:rPr>
              <a:t>2</a:t>
            </a:r>
            <a:r>
              <a:rPr lang="zh-CN" altLang="zh-CN" sz="4000" b="1">
                <a:latin typeface="Arial" pitchFamily="34" charset="0"/>
              </a:rPr>
              <a:t>O</a:t>
            </a:r>
          </a:p>
        </p:txBody>
      </p:sp>
      <p:sp>
        <p:nvSpPr>
          <p:cNvPr id="27651" name="Text Box 3"/>
          <p:cNvSpPr txBox="1">
            <a:spLocks noChangeArrowheads="1"/>
          </p:cNvSpPr>
          <p:nvPr/>
        </p:nvSpPr>
        <p:spPr bwMode="auto">
          <a:xfrm>
            <a:off x="6011863" y="1052413"/>
            <a:ext cx="4333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008080"/>
                </a:solidFill>
                <a:latin typeface="Arial" pitchFamily="34" charset="0"/>
              </a:rPr>
              <a:t>0</a:t>
            </a:r>
          </a:p>
        </p:txBody>
      </p:sp>
      <p:sp>
        <p:nvSpPr>
          <p:cNvPr id="27652" name="Text Box 4"/>
          <p:cNvSpPr txBox="1">
            <a:spLocks noChangeArrowheads="1"/>
          </p:cNvSpPr>
          <p:nvPr/>
        </p:nvSpPr>
        <p:spPr bwMode="auto">
          <a:xfrm>
            <a:off x="2555875" y="2060476"/>
            <a:ext cx="503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008080"/>
                </a:solidFill>
                <a:latin typeface="Arial" pitchFamily="34" charset="0"/>
              </a:rPr>
              <a:t>0</a:t>
            </a:r>
          </a:p>
        </p:txBody>
      </p:sp>
      <p:sp>
        <p:nvSpPr>
          <p:cNvPr id="27653" name="Text Box 5"/>
          <p:cNvSpPr txBox="1">
            <a:spLocks noChangeArrowheads="1"/>
          </p:cNvSpPr>
          <p:nvPr/>
        </p:nvSpPr>
        <p:spPr bwMode="auto">
          <a:xfrm>
            <a:off x="4716463" y="2060476"/>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200" b="1">
                <a:solidFill>
                  <a:srgbClr val="008080"/>
                </a:solidFill>
                <a:latin typeface="Arial" pitchFamily="34" charset="0"/>
              </a:rPr>
              <a:t>-1</a:t>
            </a:r>
          </a:p>
        </p:txBody>
      </p:sp>
      <p:sp>
        <p:nvSpPr>
          <p:cNvPr id="27654" name="Text Box 6"/>
          <p:cNvSpPr txBox="1">
            <a:spLocks noChangeArrowheads="1"/>
          </p:cNvSpPr>
          <p:nvPr/>
        </p:nvSpPr>
        <p:spPr bwMode="auto">
          <a:xfrm>
            <a:off x="2124075" y="1052413"/>
            <a:ext cx="720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8080"/>
                </a:solidFill>
                <a:latin typeface="Arial" pitchFamily="34" charset="0"/>
              </a:rPr>
              <a:t>-3</a:t>
            </a:r>
          </a:p>
        </p:txBody>
      </p:sp>
      <p:sp>
        <p:nvSpPr>
          <p:cNvPr id="27655" name="Line 7"/>
          <p:cNvSpPr>
            <a:spLocks noChangeShapeType="1"/>
          </p:cNvSpPr>
          <p:nvPr/>
        </p:nvSpPr>
        <p:spPr bwMode="auto">
          <a:xfrm>
            <a:off x="4932363" y="2997101"/>
            <a:ext cx="0" cy="936625"/>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Text Box 8"/>
          <p:cNvSpPr txBox="1">
            <a:spLocks noChangeArrowheads="1"/>
          </p:cNvSpPr>
          <p:nvPr/>
        </p:nvSpPr>
        <p:spPr bwMode="auto">
          <a:xfrm>
            <a:off x="2843213" y="3141563"/>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3</a:t>
            </a: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27657" name="Text Box 9"/>
          <p:cNvSpPr txBox="1">
            <a:spLocks noChangeArrowheads="1"/>
          </p:cNvSpPr>
          <p:nvPr/>
        </p:nvSpPr>
        <p:spPr bwMode="auto">
          <a:xfrm>
            <a:off x="4859338" y="3141563"/>
            <a:ext cx="1150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1</a:t>
            </a:r>
            <a:r>
              <a:rPr lang="zh-CN" altLang="zh-CN" sz="3600" b="1">
                <a:solidFill>
                  <a:srgbClr val="FF0000"/>
                </a:solidFill>
                <a:latin typeface="Arial" pitchFamily="34" charset="0"/>
                <a:sym typeface="Symbol" pitchFamily="18" charset="2"/>
              </a:rPr>
              <a:t></a:t>
            </a:r>
            <a:r>
              <a:rPr lang="zh-CN" altLang="zh-CN" sz="3600" b="1">
                <a:solidFill>
                  <a:srgbClr val="FF0000"/>
                </a:solidFill>
                <a:latin typeface="Arial" pitchFamily="34" charset="0"/>
              </a:rPr>
              <a:t>2</a:t>
            </a:r>
          </a:p>
        </p:txBody>
      </p:sp>
      <p:sp>
        <p:nvSpPr>
          <p:cNvPr id="27658" name="Line 10"/>
          <p:cNvSpPr>
            <a:spLocks noChangeShapeType="1"/>
          </p:cNvSpPr>
          <p:nvPr/>
        </p:nvSpPr>
        <p:spPr bwMode="auto">
          <a:xfrm flipV="1">
            <a:off x="2843213" y="2997101"/>
            <a:ext cx="0" cy="936625"/>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9" name="Text Box 11"/>
          <p:cNvSpPr txBox="1">
            <a:spLocks noChangeArrowheads="1"/>
          </p:cNvSpPr>
          <p:nvPr/>
        </p:nvSpPr>
        <p:spPr bwMode="auto">
          <a:xfrm>
            <a:off x="5651500" y="3141563"/>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3</a:t>
            </a:r>
          </a:p>
        </p:txBody>
      </p:sp>
      <p:sp>
        <p:nvSpPr>
          <p:cNvPr id="27660" name="Text Box 12"/>
          <p:cNvSpPr txBox="1">
            <a:spLocks noChangeArrowheads="1"/>
          </p:cNvSpPr>
          <p:nvPr/>
        </p:nvSpPr>
        <p:spPr bwMode="auto">
          <a:xfrm>
            <a:off x="3563938" y="3141563"/>
            <a:ext cx="792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27661" name="Text Box 13"/>
          <p:cNvSpPr txBox="1">
            <a:spLocks noChangeArrowheads="1"/>
          </p:cNvSpPr>
          <p:nvPr/>
        </p:nvSpPr>
        <p:spPr bwMode="auto">
          <a:xfrm>
            <a:off x="5508625" y="1557238"/>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3</a:t>
            </a:r>
          </a:p>
        </p:txBody>
      </p:sp>
      <p:sp>
        <p:nvSpPr>
          <p:cNvPr id="27662" name="Text Box 14"/>
          <p:cNvSpPr txBox="1">
            <a:spLocks noChangeArrowheads="1"/>
          </p:cNvSpPr>
          <p:nvPr/>
        </p:nvSpPr>
        <p:spPr bwMode="auto">
          <a:xfrm>
            <a:off x="3779838" y="2492276"/>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rPr>
              <a:t>6</a:t>
            </a:r>
          </a:p>
        </p:txBody>
      </p:sp>
      <p:sp>
        <p:nvSpPr>
          <p:cNvPr id="27663" name="Text Box 15"/>
          <p:cNvSpPr txBox="1">
            <a:spLocks noChangeArrowheads="1"/>
          </p:cNvSpPr>
          <p:nvPr/>
        </p:nvSpPr>
        <p:spPr bwMode="auto">
          <a:xfrm>
            <a:off x="611188" y="1484213"/>
            <a:ext cx="57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FF0000"/>
                </a:solidFill>
                <a:latin typeface="Arial" pitchFamily="34" charset="0"/>
              </a:rPr>
              <a:t>2</a:t>
            </a:r>
          </a:p>
        </p:txBody>
      </p:sp>
      <p:sp>
        <p:nvSpPr>
          <p:cNvPr id="27664" name="Text Box 16"/>
          <p:cNvSpPr txBox="1">
            <a:spLocks noChangeArrowheads="1"/>
          </p:cNvSpPr>
          <p:nvPr/>
        </p:nvSpPr>
        <p:spPr bwMode="auto">
          <a:xfrm>
            <a:off x="3203575" y="1484213"/>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4</a:t>
            </a:r>
          </a:p>
        </p:txBody>
      </p:sp>
      <p:sp>
        <p:nvSpPr>
          <p:cNvPr id="27665" name="Text Box 17"/>
          <p:cNvSpPr txBox="1">
            <a:spLocks noChangeArrowheads="1"/>
          </p:cNvSpPr>
          <p:nvPr/>
        </p:nvSpPr>
        <p:spPr bwMode="auto">
          <a:xfrm>
            <a:off x="684213" y="2420838"/>
            <a:ext cx="50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2</a:t>
            </a:r>
          </a:p>
        </p:txBody>
      </p:sp>
      <p:sp>
        <p:nvSpPr>
          <p:cNvPr id="27666" name="Text Box 18"/>
          <p:cNvSpPr txBox="1">
            <a:spLocks noChangeArrowheads="1"/>
          </p:cNvSpPr>
          <p:nvPr/>
        </p:nvSpPr>
        <p:spPr bwMode="auto">
          <a:xfrm>
            <a:off x="5867400" y="2420838"/>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accent2"/>
                </a:solidFill>
                <a:latin typeface="Arial" pitchFamily="34" charset="0"/>
              </a:rPr>
              <a:t>2</a:t>
            </a:r>
            <a:r>
              <a:rPr lang="zh-CN" altLang="zh-CN" sz="3600" b="1">
                <a:latin typeface="Arial" pitchFamily="34" charset="0"/>
              </a:rPr>
              <a:t> </a:t>
            </a:r>
          </a:p>
        </p:txBody>
      </p:sp>
      <p:sp>
        <p:nvSpPr>
          <p:cNvPr id="27667" name="Line 19"/>
          <p:cNvSpPr>
            <a:spLocks noChangeShapeType="1"/>
          </p:cNvSpPr>
          <p:nvPr/>
        </p:nvSpPr>
        <p:spPr bwMode="auto">
          <a:xfrm>
            <a:off x="7235825" y="1989038"/>
            <a:ext cx="503238" cy="0"/>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8" name="Text Box 20"/>
          <p:cNvSpPr txBox="1">
            <a:spLocks noChangeArrowheads="1"/>
          </p:cNvSpPr>
          <p:nvPr/>
        </p:nvSpPr>
        <p:spPr bwMode="auto">
          <a:xfrm>
            <a:off x="755650" y="4292501"/>
            <a:ext cx="432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Cl : 0</a:t>
            </a:r>
            <a:r>
              <a:rPr lang="zh-CN" altLang="zh-CN" sz="3600" b="1">
                <a:latin typeface="Arial" pitchFamily="34" charset="0"/>
                <a:cs typeface="Arial" pitchFamily="34" charset="0"/>
              </a:rPr>
              <a:t>→-1       </a:t>
            </a:r>
            <a:r>
              <a:rPr lang="zh-CN" altLang="zh-CN" sz="3600" b="1">
                <a:solidFill>
                  <a:srgbClr val="FF0000"/>
                </a:solidFill>
                <a:latin typeface="Arial" pitchFamily="34" charset="0"/>
                <a:cs typeface="Arial" pitchFamily="34" charset="0"/>
              </a:rPr>
              <a:t>1</a:t>
            </a:r>
            <a:r>
              <a:rPr lang="zh-CN" altLang="zh-CN" sz="3600" b="1">
                <a:solidFill>
                  <a:srgbClr val="FF0000"/>
                </a:solidFill>
                <a:latin typeface="Arial" pitchFamily="34" charset="0"/>
                <a:cs typeface="Arial" pitchFamily="34" charset="0"/>
                <a:sym typeface="Symbol" pitchFamily="18" charset="2"/>
              </a:rPr>
              <a:t></a:t>
            </a:r>
            <a:r>
              <a:rPr lang="zh-CN" altLang="zh-CN" sz="3600" b="1">
                <a:solidFill>
                  <a:srgbClr val="FF0000"/>
                </a:solidFill>
                <a:latin typeface="Arial" pitchFamily="34" charset="0"/>
                <a:cs typeface="Arial" pitchFamily="34" charset="0"/>
              </a:rPr>
              <a:t>2</a:t>
            </a:r>
          </a:p>
        </p:txBody>
      </p:sp>
      <p:sp>
        <p:nvSpPr>
          <p:cNvPr id="27669" name="Text Box 21"/>
          <p:cNvSpPr txBox="1">
            <a:spLocks noChangeArrowheads="1"/>
          </p:cNvSpPr>
          <p:nvPr/>
        </p:nvSpPr>
        <p:spPr bwMode="auto">
          <a:xfrm>
            <a:off x="755650" y="5229126"/>
            <a:ext cx="453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latin typeface="Arial" pitchFamily="34" charset="0"/>
              </a:rPr>
              <a:t>N</a:t>
            </a:r>
            <a:r>
              <a:rPr lang="zh-CN" altLang="zh-CN" sz="3600" b="1" baseline="-25000">
                <a:latin typeface="Arial" pitchFamily="34" charset="0"/>
              </a:rPr>
              <a:t>2 </a:t>
            </a:r>
            <a:r>
              <a:rPr lang="zh-CN" altLang="zh-CN" sz="3600" b="1">
                <a:latin typeface="Arial" pitchFamily="34" charset="0"/>
              </a:rPr>
              <a:t>: -3</a:t>
            </a:r>
            <a:r>
              <a:rPr lang="zh-CN" altLang="zh-CN" sz="3600" b="1">
                <a:latin typeface="Arial" pitchFamily="34" charset="0"/>
                <a:cs typeface="Arial" pitchFamily="34" charset="0"/>
              </a:rPr>
              <a:t>→0       </a:t>
            </a:r>
            <a:r>
              <a:rPr lang="zh-CN" altLang="zh-CN" sz="3600" b="1">
                <a:solidFill>
                  <a:srgbClr val="FF0000"/>
                </a:solidFill>
                <a:latin typeface="Arial" pitchFamily="34" charset="0"/>
                <a:cs typeface="Arial" pitchFamily="34" charset="0"/>
              </a:rPr>
              <a:t>3</a:t>
            </a:r>
            <a:r>
              <a:rPr lang="zh-CN" altLang="zh-CN" sz="3600" b="1">
                <a:solidFill>
                  <a:srgbClr val="FF0000"/>
                </a:solidFill>
                <a:latin typeface="Arial" pitchFamily="34" charset="0"/>
                <a:cs typeface="Arial" pitchFamily="34" charset="0"/>
                <a:sym typeface="Symbol" pitchFamily="18" charset="2"/>
              </a:rPr>
              <a:t></a:t>
            </a:r>
            <a:r>
              <a:rPr lang="zh-CN" altLang="zh-CN" sz="3600" b="1">
                <a:solidFill>
                  <a:srgbClr val="FF0000"/>
                </a:solidFill>
                <a:latin typeface="Arial" pitchFamily="34" charset="0"/>
                <a:cs typeface="Arial" pitchFamily="34" charset="0"/>
              </a:rPr>
              <a:t>2</a:t>
            </a:r>
          </a:p>
        </p:txBody>
      </p:sp>
      <p:sp>
        <p:nvSpPr>
          <p:cNvPr id="27670" name="Line 22"/>
          <p:cNvSpPr>
            <a:spLocks noChangeShapeType="1"/>
          </p:cNvSpPr>
          <p:nvPr/>
        </p:nvSpPr>
        <p:spPr bwMode="auto">
          <a:xfrm>
            <a:off x="4643438" y="4221063"/>
            <a:ext cx="0" cy="1800225"/>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未知"/>
          <p:cNvSpPr>
            <a:spLocks/>
          </p:cNvSpPr>
          <p:nvPr/>
        </p:nvSpPr>
        <p:spPr bwMode="auto">
          <a:xfrm>
            <a:off x="3059113" y="4365526"/>
            <a:ext cx="279400" cy="574675"/>
          </a:xfrm>
          <a:custGeom>
            <a:avLst/>
            <a:gdLst>
              <a:gd name="T0" fmla="*/ 0 w 163"/>
              <a:gd name="T1" fmla="*/ 327 h 327"/>
              <a:gd name="T2" fmla="*/ 77 w 163"/>
              <a:gd name="T3" fmla="*/ 269 h 327"/>
              <a:gd name="T4" fmla="*/ 135 w 163"/>
              <a:gd name="T5" fmla="*/ 164 h 327"/>
              <a:gd name="T6" fmla="*/ 163 w 163"/>
              <a:gd name="T7" fmla="*/ 0 h 327"/>
            </a:gdLst>
            <a:ahLst/>
            <a:cxnLst>
              <a:cxn ang="0">
                <a:pos x="T0" y="T1"/>
              </a:cxn>
              <a:cxn ang="0">
                <a:pos x="T2" y="T3"/>
              </a:cxn>
              <a:cxn ang="0">
                <a:pos x="T4" y="T5"/>
              </a:cxn>
              <a:cxn ang="0">
                <a:pos x="T6" y="T7"/>
              </a:cxn>
            </a:cxnLst>
            <a:rect l="0" t="0" r="r" b="b"/>
            <a:pathLst>
              <a:path w="163" h="327">
                <a:moveTo>
                  <a:pt x="0" y="327"/>
                </a:moveTo>
                <a:cubicBezTo>
                  <a:pt x="28" y="309"/>
                  <a:pt x="49" y="287"/>
                  <a:pt x="77" y="269"/>
                </a:cubicBezTo>
                <a:cubicBezTo>
                  <a:pt x="89" y="233"/>
                  <a:pt x="108" y="190"/>
                  <a:pt x="135" y="164"/>
                </a:cubicBezTo>
                <a:cubicBezTo>
                  <a:pt x="148" y="107"/>
                  <a:pt x="163" y="59"/>
                  <a:pt x="163" y="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未知"/>
          <p:cNvSpPr>
            <a:spLocks/>
          </p:cNvSpPr>
          <p:nvPr/>
        </p:nvSpPr>
        <p:spPr bwMode="auto">
          <a:xfrm>
            <a:off x="3059113" y="5300563"/>
            <a:ext cx="320675" cy="625475"/>
          </a:xfrm>
          <a:custGeom>
            <a:avLst/>
            <a:gdLst>
              <a:gd name="T0" fmla="*/ 0 w 202"/>
              <a:gd name="T1" fmla="*/ 0 h 394"/>
              <a:gd name="T2" fmla="*/ 86 w 202"/>
              <a:gd name="T3" fmla="*/ 96 h 394"/>
              <a:gd name="T4" fmla="*/ 134 w 202"/>
              <a:gd name="T5" fmla="*/ 182 h 394"/>
              <a:gd name="T6" fmla="*/ 173 w 202"/>
              <a:gd name="T7" fmla="*/ 269 h 394"/>
              <a:gd name="T8" fmla="*/ 202 w 202"/>
              <a:gd name="T9" fmla="*/ 394 h 394"/>
            </a:gdLst>
            <a:ahLst/>
            <a:cxnLst>
              <a:cxn ang="0">
                <a:pos x="T0" y="T1"/>
              </a:cxn>
              <a:cxn ang="0">
                <a:pos x="T2" y="T3"/>
              </a:cxn>
              <a:cxn ang="0">
                <a:pos x="T4" y="T5"/>
              </a:cxn>
              <a:cxn ang="0">
                <a:pos x="T6" y="T7"/>
              </a:cxn>
              <a:cxn ang="0">
                <a:pos x="T8" y="T9"/>
              </a:cxn>
            </a:cxnLst>
            <a:rect l="0" t="0" r="r" b="b"/>
            <a:pathLst>
              <a:path w="202" h="394">
                <a:moveTo>
                  <a:pt x="0" y="0"/>
                </a:moveTo>
                <a:cubicBezTo>
                  <a:pt x="48" y="31"/>
                  <a:pt x="42" y="66"/>
                  <a:pt x="86" y="96"/>
                </a:cubicBezTo>
                <a:cubicBezTo>
                  <a:pt x="103" y="147"/>
                  <a:pt x="90" y="116"/>
                  <a:pt x="134" y="182"/>
                </a:cubicBezTo>
                <a:cubicBezTo>
                  <a:pt x="152" y="208"/>
                  <a:pt x="156" y="242"/>
                  <a:pt x="173" y="269"/>
                </a:cubicBezTo>
                <a:cubicBezTo>
                  <a:pt x="185" y="308"/>
                  <a:pt x="202" y="353"/>
                  <a:pt x="202" y="39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25"/>
          <p:cNvSpPr>
            <a:spLocks noChangeShapeType="1"/>
          </p:cNvSpPr>
          <p:nvPr/>
        </p:nvSpPr>
        <p:spPr bwMode="auto">
          <a:xfrm>
            <a:off x="3348038" y="5805388"/>
            <a:ext cx="0"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26"/>
          <p:cNvSpPr>
            <a:spLocks noChangeShapeType="1"/>
          </p:cNvSpPr>
          <p:nvPr/>
        </p:nvSpPr>
        <p:spPr bwMode="auto">
          <a:xfrm flipV="1">
            <a:off x="3348038" y="4149626"/>
            <a:ext cx="73025" cy="215900"/>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Text Box 27"/>
          <p:cNvSpPr txBox="1">
            <a:spLocks noChangeArrowheads="1"/>
          </p:cNvSpPr>
          <p:nvPr/>
        </p:nvSpPr>
        <p:spPr bwMode="auto">
          <a:xfrm>
            <a:off x="4643438" y="4292501"/>
            <a:ext cx="865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b="1">
                <a:solidFill>
                  <a:srgbClr val="D60093"/>
                </a:solidFill>
                <a:latin typeface="Arial" pitchFamily="34" charset="0"/>
              </a:rPr>
              <a:t>1</a:t>
            </a:r>
          </a:p>
        </p:txBody>
      </p:sp>
      <p:sp>
        <p:nvSpPr>
          <p:cNvPr id="27676" name="Text Box 28"/>
          <p:cNvSpPr txBox="1">
            <a:spLocks noChangeArrowheads="1"/>
          </p:cNvSpPr>
          <p:nvPr/>
        </p:nvSpPr>
        <p:spPr bwMode="auto">
          <a:xfrm>
            <a:off x="4643438" y="5300563"/>
            <a:ext cx="172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D60093"/>
                </a:solidFill>
                <a:latin typeface="Arial" pitchFamily="34" charset="0"/>
                <a:sym typeface="Symbol" pitchFamily="18" charset="2"/>
              </a:rPr>
              <a:t></a:t>
            </a:r>
            <a:r>
              <a:rPr lang="zh-CN" altLang="zh-CN" sz="3600">
                <a:solidFill>
                  <a:srgbClr val="D60093"/>
                </a:solidFill>
                <a:latin typeface="Arial" pitchFamily="34" charset="0"/>
                <a:cs typeface="Arial" pitchFamily="34" charset="0"/>
              </a:rPr>
              <a:t>(</a:t>
            </a:r>
            <a:r>
              <a:rPr lang="zh-CN" altLang="zh-CN" sz="3600" b="1">
                <a:solidFill>
                  <a:srgbClr val="D60093"/>
                </a:solidFill>
                <a:latin typeface="Arial" pitchFamily="34" charset="0"/>
                <a:cs typeface="Arial" pitchFamily="34" charset="0"/>
              </a:rPr>
              <a:t>3x+1</a:t>
            </a:r>
            <a:r>
              <a:rPr lang="zh-CN" altLang="zh-CN" sz="3600">
                <a:solidFill>
                  <a:srgbClr val="D60093"/>
                </a:solidFill>
                <a:latin typeface="Arial" pitchFamily="34" charset="0"/>
                <a:cs typeface="Arial" pitchFamily="34" charset="0"/>
              </a:rPr>
              <a:t>)</a:t>
            </a:r>
          </a:p>
        </p:txBody>
      </p:sp>
    </p:spTree>
    <p:extLst>
      <p:ext uri="{BB962C8B-B14F-4D97-AF65-F5344CB8AC3E}">
        <p14:creationId xmlns:p14="http://schemas.microsoft.com/office/powerpoint/2010/main" val="1538667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ppt_x"/>
                                          </p:val>
                                        </p:tav>
                                        <p:tav tm="100000">
                                          <p:val>
                                            <p:strVal val="#ppt_x"/>
                                          </p:val>
                                        </p:tav>
                                      </p:tavLst>
                                    </p:anim>
                                    <p:anim calcmode="lin" valueType="num">
                                      <p:cBhvr additive="base">
                                        <p:cTn id="8" dur="500" fill="hold"/>
                                        <p:tgtEl>
                                          <p:spTgt spid="276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1"/>
                                        </p:tgtEl>
                                        <p:attrNameLst>
                                          <p:attrName>style.visibility</p:attrName>
                                        </p:attrNameLst>
                                      </p:cBhvr>
                                      <p:to>
                                        <p:strVal val="visible"/>
                                      </p:to>
                                    </p:set>
                                    <p:anim calcmode="lin" valueType="num">
                                      <p:cBhvr additive="base">
                                        <p:cTn id="11" dur="500" fill="hold"/>
                                        <p:tgtEl>
                                          <p:spTgt spid="27651"/>
                                        </p:tgtEl>
                                        <p:attrNameLst>
                                          <p:attrName>ppt_x</p:attrName>
                                        </p:attrNameLst>
                                      </p:cBhvr>
                                      <p:tavLst>
                                        <p:tav tm="0">
                                          <p:val>
                                            <p:strVal val="#ppt_x"/>
                                          </p:val>
                                        </p:tav>
                                        <p:tav tm="100000">
                                          <p:val>
                                            <p:strVal val="#ppt_x"/>
                                          </p:val>
                                        </p:tav>
                                      </p:tavLst>
                                    </p:anim>
                                    <p:anim calcmode="lin" valueType="num">
                                      <p:cBhvr additive="base">
                                        <p:cTn id="12" dur="500" fill="hold"/>
                                        <p:tgtEl>
                                          <p:spTgt spid="276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2"/>
                                        </p:tgtEl>
                                        <p:attrNameLst>
                                          <p:attrName>style.visibility</p:attrName>
                                        </p:attrNameLst>
                                      </p:cBhvr>
                                      <p:to>
                                        <p:strVal val="visible"/>
                                      </p:to>
                                    </p:set>
                                    <p:anim calcmode="lin" valueType="num">
                                      <p:cBhvr additive="base">
                                        <p:cTn id="15" dur="500" fill="hold"/>
                                        <p:tgtEl>
                                          <p:spTgt spid="27652"/>
                                        </p:tgtEl>
                                        <p:attrNameLst>
                                          <p:attrName>ppt_x</p:attrName>
                                        </p:attrNameLst>
                                      </p:cBhvr>
                                      <p:tavLst>
                                        <p:tav tm="0">
                                          <p:val>
                                            <p:strVal val="#ppt_x"/>
                                          </p:val>
                                        </p:tav>
                                        <p:tav tm="100000">
                                          <p:val>
                                            <p:strVal val="#ppt_x"/>
                                          </p:val>
                                        </p:tav>
                                      </p:tavLst>
                                    </p:anim>
                                    <p:anim calcmode="lin" valueType="num">
                                      <p:cBhvr additive="base">
                                        <p:cTn id="16" dur="500" fill="hold"/>
                                        <p:tgtEl>
                                          <p:spTgt spid="276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53"/>
                                        </p:tgtEl>
                                        <p:attrNameLst>
                                          <p:attrName>style.visibility</p:attrName>
                                        </p:attrNameLst>
                                      </p:cBhvr>
                                      <p:to>
                                        <p:strVal val="visible"/>
                                      </p:to>
                                    </p:set>
                                    <p:anim calcmode="lin" valueType="num">
                                      <p:cBhvr additive="base">
                                        <p:cTn id="19" dur="500" fill="hold"/>
                                        <p:tgtEl>
                                          <p:spTgt spid="27653"/>
                                        </p:tgtEl>
                                        <p:attrNameLst>
                                          <p:attrName>ppt_x</p:attrName>
                                        </p:attrNameLst>
                                      </p:cBhvr>
                                      <p:tavLst>
                                        <p:tav tm="0">
                                          <p:val>
                                            <p:strVal val="#ppt_x"/>
                                          </p:val>
                                        </p:tav>
                                        <p:tav tm="100000">
                                          <p:val>
                                            <p:strVal val="#ppt_x"/>
                                          </p:val>
                                        </p:tav>
                                      </p:tavLst>
                                    </p:anim>
                                    <p:anim calcmode="lin" valueType="num">
                                      <p:cBhvr additive="base">
                                        <p:cTn id="20"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7"/>
                                        </p:tgtEl>
                                        <p:attrNameLst>
                                          <p:attrName>style.visibility</p:attrName>
                                        </p:attrNameLst>
                                      </p:cBhvr>
                                      <p:to>
                                        <p:strVal val="visible"/>
                                      </p:to>
                                    </p:set>
                                    <p:anim calcmode="lin" valueType="num">
                                      <p:cBhvr additive="base">
                                        <p:cTn id="25" dur="500" fill="hold"/>
                                        <p:tgtEl>
                                          <p:spTgt spid="27657"/>
                                        </p:tgtEl>
                                        <p:attrNameLst>
                                          <p:attrName>ppt_x</p:attrName>
                                        </p:attrNameLst>
                                      </p:cBhvr>
                                      <p:tavLst>
                                        <p:tav tm="0">
                                          <p:val>
                                            <p:strVal val="#ppt_x"/>
                                          </p:val>
                                        </p:tav>
                                        <p:tav tm="100000">
                                          <p:val>
                                            <p:strVal val="#ppt_x"/>
                                          </p:val>
                                        </p:tav>
                                      </p:tavLst>
                                    </p:anim>
                                    <p:anim calcmode="lin" valueType="num">
                                      <p:cBhvr additive="base">
                                        <p:cTn id="26" dur="500" fill="hold"/>
                                        <p:tgtEl>
                                          <p:spTgt spid="2765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656"/>
                                        </p:tgtEl>
                                        <p:attrNameLst>
                                          <p:attrName>style.visibility</p:attrName>
                                        </p:attrNameLst>
                                      </p:cBhvr>
                                      <p:to>
                                        <p:strVal val="visible"/>
                                      </p:to>
                                    </p:set>
                                    <p:anim calcmode="lin" valueType="num">
                                      <p:cBhvr additive="base">
                                        <p:cTn id="29" dur="500" fill="hold"/>
                                        <p:tgtEl>
                                          <p:spTgt spid="27656"/>
                                        </p:tgtEl>
                                        <p:attrNameLst>
                                          <p:attrName>ppt_x</p:attrName>
                                        </p:attrNameLst>
                                      </p:cBhvr>
                                      <p:tavLst>
                                        <p:tav tm="0">
                                          <p:val>
                                            <p:strVal val="#ppt_x"/>
                                          </p:val>
                                        </p:tav>
                                        <p:tav tm="100000">
                                          <p:val>
                                            <p:strVal val="#ppt_x"/>
                                          </p:val>
                                        </p:tav>
                                      </p:tavLst>
                                    </p:anim>
                                    <p:anim calcmode="lin" valueType="num">
                                      <p:cBhvr additive="base">
                                        <p:cTn id="30" dur="500" fill="hold"/>
                                        <p:tgtEl>
                                          <p:spTgt spid="276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7655"/>
                                        </p:tgtEl>
                                        <p:attrNameLst>
                                          <p:attrName>style.visibility</p:attrName>
                                        </p:attrNameLst>
                                      </p:cBhvr>
                                      <p:to>
                                        <p:strVal val="visible"/>
                                      </p:to>
                                    </p:set>
                                    <p:anim calcmode="lin" valueType="num">
                                      <p:cBhvr additive="base">
                                        <p:cTn id="33" dur="500" fill="hold"/>
                                        <p:tgtEl>
                                          <p:spTgt spid="27655"/>
                                        </p:tgtEl>
                                        <p:attrNameLst>
                                          <p:attrName>ppt_x</p:attrName>
                                        </p:attrNameLst>
                                      </p:cBhvr>
                                      <p:tavLst>
                                        <p:tav tm="0">
                                          <p:val>
                                            <p:strVal val="#ppt_x"/>
                                          </p:val>
                                        </p:tav>
                                        <p:tav tm="100000">
                                          <p:val>
                                            <p:strVal val="#ppt_x"/>
                                          </p:val>
                                        </p:tav>
                                      </p:tavLst>
                                    </p:anim>
                                    <p:anim calcmode="lin" valueType="num">
                                      <p:cBhvr additive="base">
                                        <p:cTn id="34" dur="500" fill="hold"/>
                                        <p:tgtEl>
                                          <p:spTgt spid="2765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658"/>
                                        </p:tgtEl>
                                        <p:attrNameLst>
                                          <p:attrName>style.visibility</p:attrName>
                                        </p:attrNameLst>
                                      </p:cBhvr>
                                      <p:to>
                                        <p:strVal val="visible"/>
                                      </p:to>
                                    </p:set>
                                    <p:anim calcmode="lin" valueType="num">
                                      <p:cBhvr additive="base">
                                        <p:cTn id="37" dur="500" fill="hold"/>
                                        <p:tgtEl>
                                          <p:spTgt spid="27658"/>
                                        </p:tgtEl>
                                        <p:attrNameLst>
                                          <p:attrName>ppt_x</p:attrName>
                                        </p:attrNameLst>
                                      </p:cBhvr>
                                      <p:tavLst>
                                        <p:tav tm="0">
                                          <p:val>
                                            <p:strVal val="#ppt_x"/>
                                          </p:val>
                                        </p:tav>
                                        <p:tav tm="100000">
                                          <p:val>
                                            <p:strVal val="#ppt_x"/>
                                          </p:val>
                                        </p:tav>
                                      </p:tavLst>
                                    </p:anim>
                                    <p:anim calcmode="lin" valueType="num">
                                      <p:cBhvr additive="base">
                                        <p:cTn id="38" dur="500" fill="hold"/>
                                        <p:tgtEl>
                                          <p:spTgt spid="2765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60"/>
                                        </p:tgtEl>
                                        <p:attrNameLst>
                                          <p:attrName>style.visibility</p:attrName>
                                        </p:attrNameLst>
                                      </p:cBhvr>
                                      <p:to>
                                        <p:strVal val="visible"/>
                                      </p:to>
                                    </p:set>
                                    <p:anim calcmode="lin" valueType="num">
                                      <p:cBhvr additive="base">
                                        <p:cTn id="43" dur="500" fill="hold"/>
                                        <p:tgtEl>
                                          <p:spTgt spid="27660"/>
                                        </p:tgtEl>
                                        <p:attrNameLst>
                                          <p:attrName>ppt_x</p:attrName>
                                        </p:attrNameLst>
                                      </p:cBhvr>
                                      <p:tavLst>
                                        <p:tav tm="0">
                                          <p:val>
                                            <p:strVal val="#ppt_x"/>
                                          </p:val>
                                        </p:tav>
                                        <p:tav tm="100000">
                                          <p:val>
                                            <p:strVal val="#ppt_x"/>
                                          </p:val>
                                        </p:tav>
                                      </p:tavLst>
                                    </p:anim>
                                    <p:anim calcmode="lin" valueType="num">
                                      <p:cBhvr additive="base">
                                        <p:cTn id="44" dur="500" fill="hold"/>
                                        <p:tgtEl>
                                          <p:spTgt spid="276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659"/>
                                        </p:tgtEl>
                                        <p:attrNameLst>
                                          <p:attrName>style.visibility</p:attrName>
                                        </p:attrNameLst>
                                      </p:cBhvr>
                                      <p:to>
                                        <p:strVal val="visible"/>
                                      </p:to>
                                    </p:set>
                                    <p:anim calcmode="lin" valueType="num">
                                      <p:cBhvr additive="base">
                                        <p:cTn id="47" dur="500" fill="hold"/>
                                        <p:tgtEl>
                                          <p:spTgt spid="27659"/>
                                        </p:tgtEl>
                                        <p:attrNameLst>
                                          <p:attrName>ppt_x</p:attrName>
                                        </p:attrNameLst>
                                      </p:cBhvr>
                                      <p:tavLst>
                                        <p:tav tm="0">
                                          <p:val>
                                            <p:strVal val="#ppt_x"/>
                                          </p:val>
                                        </p:tav>
                                        <p:tav tm="100000">
                                          <p:val>
                                            <p:strVal val="#ppt_x"/>
                                          </p:val>
                                        </p:tav>
                                      </p:tavLst>
                                    </p:anim>
                                    <p:anim calcmode="lin" valueType="num">
                                      <p:cBhvr additive="base">
                                        <p:cTn id="48" dur="500" fill="hold"/>
                                        <p:tgtEl>
                                          <p:spTgt spid="2765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7661"/>
                                        </p:tgtEl>
                                        <p:attrNameLst>
                                          <p:attrName>style.visibility</p:attrName>
                                        </p:attrNameLst>
                                      </p:cBhvr>
                                      <p:to>
                                        <p:strVal val="visible"/>
                                      </p:to>
                                    </p:set>
                                    <p:anim calcmode="lin" valueType="num">
                                      <p:cBhvr additive="base">
                                        <p:cTn id="53" dur="500" fill="hold"/>
                                        <p:tgtEl>
                                          <p:spTgt spid="27661"/>
                                        </p:tgtEl>
                                        <p:attrNameLst>
                                          <p:attrName>ppt_x</p:attrName>
                                        </p:attrNameLst>
                                      </p:cBhvr>
                                      <p:tavLst>
                                        <p:tav tm="0">
                                          <p:val>
                                            <p:strVal val="#ppt_x"/>
                                          </p:val>
                                        </p:tav>
                                        <p:tav tm="100000">
                                          <p:val>
                                            <p:strVal val="#ppt_x"/>
                                          </p:val>
                                        </p:tav>
                                      </p:tavLst>
                                    </p:anim>
                                    <p:anim calcmode="lin" valueType="num">
                                      <p:cBhvr additive="base">
                                        <p:cTn id="54" dur="500" fill="hold"/>
                                        <p:tgtEl>
                                          <p:spTgt spid="2766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663"/>
                                        </p:tgtEl>
                                        <p:attrNameLst>
                                          <p:attrName>style.visibility</p:attrName>
                                        </p:attrNameLst>
                                      </p:cBhvr>
                                      <p:to>
                                        <p:strVal val="visible"/>
                                      </p:to>
                                    </p:set>
                                    <p:anim calcmode="lin" valueType="num">
                                      <p:cBhvr additive="base">
                                        <p:cTn id="57" dur="500" fill="hold"/>
                                        <p:tgtEl>
                                          <p:spTgt spid="27663"/>
                                        </p:tgtEl>
                                        <p:attrNameLst>
                                          <p:attrName>ppt_x</p:attrName>
                                        </p:attrNameLst>
                                      </p:cBhvr>
                                      <p:tavLst>
                                        <p:tav tm="0">
                                          <p:val>
                                            <p:strVal val="#ppt_x"/>
                                          </p:val>
                                        </p:tav>
                                        <p:tav tm="100000">
                                          <p:val>
                                            <p:strVal val="#ppt_x"/>
                                          </p:val>
                                        </p:tav>
                                      </p:tavLst>
                                    </p:anim>
                                    <p:anim calcmode="lin" valueType="num">
                                      <p:cBhvr additive="base">
                                        <p:cTn id="58" dur="500" fill="hold"/>
                                        <p:tgtEl>
                                          <p:spTgt spid="27663"/>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662"/>
                                        </p:tgtEl>
                                        <p:attrNameLst>
                                          <p:attrName>style.visibility</p:attrName>
                                        </p:attrNameLst>
                                      </p:cBhvr>
                                      <p:to>
                                        <p:strVal val="visible"/>
                                      </p:to>
                                    </p:set>
                                    <p:anim calcmode="lin" valueType="num">
                                      <p:cBhvr additive="base">
                                        <p:cTn id="63" dur="500" fill="hold"/>
                                        <p:tgtEl>
                                          <p:spTgt spid="27662"/>
                                        </p:tgtEl>
                                        <p:attrNameLst>
                                          <p:attrName>ppt_x</p:attrName>
                                        </p:attrNameLst>
                                      </p:cBhvr>
                                      <p:tavLst>
                                        <p:tav tm="0">
                                          <p:val>
                                            <p:strVal val="#ppt_x"/>
                                          </p:val>
                                        </p:tav>
                                        <p:tav tm="100000">
                                          <p:val>
                                            <p:strVal val="#ppt_x"/>
                                          </p:val>
                                        </p:tav>
                                      </p:tavLst>
                                    </p:anim>
                                    <p:anim calcmode="lin" valueType="num">
                                      <p:cBhvr additive="base">
                                        <p:cTn id="64" dur="500" fill="hold"/>
                                        <p:tgtEl>
                                          <p:spTgt spid="2766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7664"/>
                                        </p:tgtEl>
                                        <p:attrNameLst>
                                          <p:attrName>style.visibility</p:attrName>
                                        </p:attrNameLst>
                                      </p:cBhvr>
                                      <p:to>
                                        <p:strVal val="visible"/>
                                      </p:to>
                                    </p:set>
                                    <p:anim calcmode="lin" valueType="num">
                                      <p:cBhvr additive="base">
                                        <p:cTn id="69" dur="500" fill="hold"/>
                                        <p:tgtEl>
                                          <p:spTgt spid="27664"/>
                                        </p:tgtEl>
                                        <p:attrNameLst>
                                          <p:attrName>ppt_x</p:attrName>
                                        </p:attrNameLst>
                                      </p:cBhvr>
                                      <p:tavLst>
                                        <p:tav tm="0">
                                          <p:val>
                                            <p:strVal val="#ppt_x"/>
                                          </p:val>
                                        </p:tav>
                                        <p:tav tm="100000">
                                          <p:val>
                                            <p:strVal val="#ppt_x"/>
                                          </p:val>
                                        </p:tav>
                                      </p:tavLst>
                                    </p:anim>
                                    <p:anim calcmode="lin" valueType="num">
                                      <p:cBhvr additive="base">
                                        <p:cTn id="70" dur="500" fill="hold"/>
                                        <p:tgtEl>
                                          <p:spTgt spid="2766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7665"/>
                                        </p:tgtEl>
                                        <p:attrNameLst>
                                          <p:attrName>style.visibility</p:attrName>
                                        </p:attrNameLst>
                                      </p:cBhvr>
                                      <p:to>
                                        <p:strVal val="visible"/>
                                      </p:to>
                                    </p:set>
                                    <p:anim calcmode="lin" valueType="num">
                                      <p:cBhvr additive="base">
                                        <p:cTn id="73" dur="500" fill="hold"/>
                                        <p:tgtEl>
                                          <p:spTgt spid="27665"/>
                                        </p:tgtEl>
                                        <p:attrNameLst>
                                          <p:attrName>ppt_x</p:attrName>
                                        </p:attrNameLst>
                                      </p:cBhvr>
                                      <p:tavLst>
                                        <p:tav tm="0">
                                          <p:val>
                                            <p:strVal val="#ppt_x"/>
                                          </p:val>
                                        </p:tav>
                                        <p:tav tm="100000">
                                          <p:val>
                                            <p:strVal val="#ppt_x"/>
                                          </p:val>
                                        </p:tav>
                                      </p:tavLst>
                                    </p:anim>
                                    <p:anim calcmode="lin" valueType="num">
                                      <p:cBhvr additive="base">
                                        <p:cTn id="74" dur="500" fill="hold"/>
                                        <p:tgtEl>
                                          <p:spTgt spid="2766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7666"/>
                                        </p:tgtEl>
                                        <p:attrNameLst>
                                          <p:attrName>style.visibility</p:attrName>
                                        </p:attrNameLst>
                                      </p:cBhvr>
                                      <p:to>
                                        <p:strVal val="visible"/>
                                      </p:to>
                                    </p:set>
                                    <p:anim calcmode="lin" valueType="num">
                                      <p:cBhvr additive="base">
                                        <p:cTn id="77" dur="500" fill="hold"/>
                                        <p:tgtEl>
                                          <p:spTgt spid="27666"/>
                                        </p:tgtEl>
                                        <p:attrNameLst>
                                          <p:attrName>ppt_x</p:attrName>
                                        </p:attrNameLst>
                                      </p:cBhvr>
                                      <p:tavLst>
                                        <p:tav tm="0">
                                          <p:val>
                                            <p:strVal val="#ppt_x"/>
                                          </p:val>
                                        </p:tav>
                                        <p:tav tm="100000">
                                          <p:val>
                                            <p:strVal val="#ppt_x"/>
                                          </p:val>
                                        </p:tav>
                                      </p:tavLst>
                                    </p:anim>
                                    <p:anim calcmode="lin" valueType="num">
                                      <p:cBhvr additive="base">
                                        <p:cTn id="78" dur="500" fill="hold"/>
                                        <p:tgtEl>
                                          <p:spTgt spid="27666"/>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7667"/>
                                        </p:tgtEl>
                                        <p:attrNameLst>
                                          <p:attrName>style.visibility</p:attrName>
                                        </p:attrNameLst>
                                      </p:cBhvr>
                                      <p:to>
                                        <p:strVal val="visible"/>
                                      </p:to>
                                    </p:set>
                                    <p:anim calcmode="lin" valueType="num">
                                      <p:cBhvr additive="base">
                                        <p:cTn id="83" dur="500" fill="hold"/>
                                        <p:tgtEl>
                                          <p:spTgt spid="27667"/>
                                        </p:tgtEl>
                                        <p:attrNameLst>
                                          <p:attrName>ppt_x</p:attrName>
                                        </p:attrNameLst>
                                      </p:cBhvr>
                                      <p:tavLst>
                                        <p:tav tm="0">
                                          <p:val>
                                            <p:strVal val="#ppt_x"/>
                                          </p:val>
                                        </p:tav>
                                        <p:tav tm="100000">
                                          <p:val>
                                            <p:strVal val="#ppt_x"/>
                                          </p:val>
                                        </p:tav>
                                      </p:tavLst>
                                    </p:anim>
                                    <p:anim calcmode="lin" valueType="num">
                                      <p:cBhvr additive="base">
                                        <p:cTn id="84" dur="500" fill="hold"/>
                                        <p:tgtEl>
                                          <p:spTgt spid="27667"/>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7674"/>
                                        </p:tgtEl>
                                        <p:attrNameLst>
                                          <p:attrName>style.visibility</p:attrName>
                                        </p:attrNameLst>
                                      </p:cBhvr>
                                      <p:to>
                                        <p:strVal val="visible"/>
                                      </p:to>
                                    </p:set>
                                    <p:anim calcmode="lin" valueType="num">
                                      <p:cBhvr additive="base">
                                        <p:cTn id="89" dur="500" fill="hold"/>
                                        <p:tgtEl>
                                          <p:spTgt spid="27674"/>
                                        </p:tgtEl>
                                        <p:attrNameLst>
                                          <p:attrName>ppt_x</p:attrName>
                                        </p:attrNameLst>
                                      </p:cBhvr>
                                      <p:tavLst>
                                        <p:tav tm="0">
                                          <p:val>
                                            <p:strVal val="#ppt_x"/>
                                          </p:val>
                                        </p:tav>
                                        <p:tav tm="100000">
                                          <p:val>
                                            <p:strVal val="#ppt_x"/>
                                          </p:val>
                                        </p:tav>
                                      </p:tavLst>
                                    </p:anim>
                                    <p:anim calcmode="lin" valueType="num">
                                      <p:cBhvr additive="base">
                                        <p:cTn id="90" dur="500" fill="hold"/>
                                        <p:tgtEl>
                                          <p:spTgt spid="2767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673"/>
                                        </p:tgtEl>
                                        <p:attrNameLst>
                                          <p:attrName>style.visibility</p:attrName>
                                        </p:attrNameLst>
                                      </p:cBhvr>
                                      <p:to>
                                        <p:strVal val="visible"/>
                                      </p:to>
                                    </p:set>
                                    <p:anim calcmode="lin" valueType="num">
                                      <p:cBhvr additive="base">
                                        <p:cTn id="93" dur="500" fill="hold"/>
                                        <p:tgtEl>
                                          <p:spTgt spid="27673"/>
                                        </p:tgtEl>
                                        <p:attrNameLst>
                                          <p:attrName>ppt_x</p:attrName>
                                        </p:attrNameLst>
                                      </p:cBhvr>
                                      <p:tavLst>
                                        <p:tav tm="0">
                                          <p:val>
                                            <p:strVal val="#ppt_x"/>
                                          </p:val>
                                        </p:tav>
                                        <p:tav tm="100000">
                                          <p:val>
                                            <p:strVal val="#ppt_x"/>
                                          </p:val>
                                        </p:tav>
                                      </p:tavLst>
                                    </p:anim>
                                    <p:anim calcmode="lin" valueType="num">
                                      <p:cBhvr additive="base">
                                        <p:cTn id="94" dur="500" fill="hold"/>
                                        <p:tgtEl>
                                          <p:spTgt spid="2767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672"/>
                                        </p:tgtEl>
                                        <p:attrNameLst>
                                          <p:attrName>style.visibility</p:attrName>
                                        </p:attrNameLst>
                                      </p:cBhvr>
                                      <p:to>
                                        <p:strVal val="visible"/>
                                      </p:to>
                                    </p:set>
                                    <p:anim calcmode="lin" valueType="num">
                                      <p:cBhvr additive="base">
                                        <p:cTn id="97" dur="500" fill="hold"/>
                                        <p:tgtEl>
                                          <p:spTgt spid="27672"/>
                                        </p:tgtEl>
                                        <p:attrNameLst>
                                          <p:attrName>ppt_x</p:attrName>
                                        </p:attrNameLst>
                                      </p:cBhvr>
                                      <p:tavLst>
                                        <p:tav tm="0">
                                          <p:val>
                                            <p:strVal val="#ppt_x"/>
                                          </p:val>
                                        </p:tav>
                                        <p:tav tm="100000">
                                          <p:val>
                                            <p:strVal val="#ppt_x"/>
                                          </p:val>
                                        </p:tav>
                                      </p:tavLst>
                                    </p:anim>
                                    <p:anim calcmode="lin" valueType="num">
                                      <p:cBhvr additive="base">
                                        <p:cTn id="98" dur="500" fill="hold"/>
                                        <p:tgtEl>
                                          <p:spTgt spid="2767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7671"/>
                                        </p:tgtEl>
                                        <p:attrNameLst>
                                          <p:attrName>style.visibility</p:attrName>
                                        </p:attrNameLst>
                                      </p:cBhvr>
                                      <p:to>
                                        <p:strVal val="visible"/>
                                      </p:to>
                                    </p:set>
                                    <p:anim calcmode="lin" valueType="num">
                                      <p:cBhvr additive="base">
                                        <p:cTn id="101" dur="500" fill="hold"/>
                                        <p:tgtEl>
                                          <p:spTgt spid="27671"/>
                                        </p:tgtEl>
                                        <p:attrNameLst>
                                          <p:attrName>ppt_x</p:attrName>
                                        </p:attrNameLst>
                                      </p:cBhvr>
                                      <p:tavLst>
                                        <p:tav tm="0">
                                          <p:val>
                                            <p:strVal val="#ppt_x"/>
                                          </p:val>
                                        </p:tav>
                                        <p:tav tm="100000">
                                          <p:val>
                                            <p:strVal val="#ppt_x"/>
                                          </p:val>
                                        </p:tav>
                                      </p:tavLst>
                                    </p:anim>
                                    <p:anim calcmode="lin" valueType="num">
                                      <p:cBhvr additive="base">
                                        <p:cTn id="102" dur="500" fill="hold"/>
                                        <p:tgtEl>
                                          <p:spTgt spid="2767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7668"/>
                                        </p:tgtEl>
                                        <p:attrNameLst>
                                          <p:attrName>style.visibility</p:attrName>
                                        </p:attrNameLst>
                                      </p:cBhvr>
                                      <p:to>
                                        <p:strVal val="visible"/>
                                      </p:to>
                                    </p:set>
                                    <p:anim calcmode="lin" valueType="num">
                                      <p:cBhvr additive="base">
                                        <p:cTn id="105" dur="500" fill="hold"/>
                                        <p:tgtEl>
                                          <p:spTgt spid="27668"/>
                                        </p:tgtEl>
                                        <p:attrNameLst>
                                          <p:attrName>ppt_x</p:attrName>
                                        </p:attrNameLst>
                                      </p:cBhvr>
                                      <p:tavLst>
                                        <p:tav tm="0">
                                          <p:val>
                                            <p:strVal val="#ppt_x"/>
                                          </p:val>
                                        </p:tav>
                                        <p:tav tm="100000">
                                          <p:val>
                                            <p:strVal val="#ppt_x"/>
                                          </p:val>
                                        </p:tav>
                                      </p:tavLst>
                                    </p:anim>
                                    <p:anim calcmode="lin" valueType="num">
                                      <p:cBhvr additive="base">
                                        <p:cTn id="106" dur="500" fill="hold"/>
                                        <p:tgtEl>
                                          <p:spTgt spid="2766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7669"/>
                                        </p:tgtEl>
                                        <p:attrNameLst>
                                          <p:attrName>style.visibility</p:attrName>
                                        </p:attrNameLst>
                                      </p:cBhvr>
                                      <p:to>
                                        <p:strVal val="visible"/>
                                      </p:to>
                                    </p:set>
                                    <p:anim calcmode="lin" valueType="num">
                                      <p:cBhvr additive="base">
                                        <p:cTn id="109" dur="500" fill="hold"/>
                                        <p:tgtEl>
                                          <p:spTgt spid="27669"/>
                                        </p:tgtEl>
                                        <p:attrNameLst>
                                          <p:attrName>ppt_x</p:attrName>
                                        </p:attrNameLst>
                                      </p:cBhvr>
                                      <p:tavLst>
                                        <p:tav tm="0">
                                          <p:val>
                                            <p:strVal val="#ppt_x"/>
                                          </p:val>
                                        </p:tav>
                                        <p:tav tm="100000">
                                          <p:val>
                                            <p:strVal val="#ppt_x"/>
                                          </p:val>
                                        </p:tav>
                                      </p:tavLst>
                                    </p:anim>
                                    <p:anim calcmode="lin" valueType="num">
                                      <p:cBhvr additive="base">
                                        <p:cTn id="110" dur="500" fill="hold"/>
                                        <p:tgtEl>
                                          <p:spTgt spid="2766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7670"/>
                                        </p:tgtEl>
                                        <p:attrNameLst>
                                          <p:attrName>style.visibility</p:attrName>
                                        </p:attrNameLst>
                                      </p:cBhvr>
                                      <p:to>
                                        <p:strVal val="visible"/>
                                      </p:to>
                                    </p:set>
                                    <p:anim calcmode="lin" valueType="num">
                                      <p:cBhvr additive="base">
                                        <p:cTn id="115" dur="500" fill="hold"/>
                                        <p:tgtEl>
                                          <p:spTgt spid="27670"/>
                                        </p:tgtEl>
                                        <p:attrNameLst>
                                          <p:attrName>ppt_x</p:attrName>
                                        </p:attrNameLst>
                                      </p:cBhvr>
                                      <p:tavLst>
                                        <p:tav tm="0">
                                          <p:val>
                                            <p:strVal val="#ppt_x"/>
                                          </p:val>
                                        </p:tav>
                                        <p:tav tm="100000">
                                          <p:val>
                                            <p:strVal val="#ppt_x"/>
                                          </p:val>
                                        </p:tav>
                                      </p:tavLst>
                                    </p:anim>
                                    <p:anim calcmode="lin" valueType="num">
                                      <p:cBhvr additive="base">
                                        <p:cTn id="116" dur="500" fill="hold"/>
                                        <p:tgtEl>
                                          <p:spTgt spid="27670"/>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7675"/>
                                        </p:tgtEl>
                                        <p:attrNameLst>
                                          <p:attrName>style.visibility</p:attrName>
                                        </p:attrNameLst>
                                      </p:cBhvr>
                                      <p:to>
                                        <p:strVal val="visible"/>
                                      </p:to>
                                    </p:set>
                                    <p:anim calcmode="lin" valueType="num">
                                      <p:cBhvr additive="base">
                                        <p:cTn id="121" dur="500" fill="hold"/>
                                        <p:tgtEl>
                                          <p:spTgt spid="27675"/>
                                        </p:tgtEl>
                                        <p:attrNameLst>
                                          <p:attrName>ppt_x</p:attrName>
                                        </p:attrNameLst>
                                      </p:cBhvr>
                                      <p:tavLst>
                                        <p:tav tm="0">
                                          <p:val>
                                            <p:strVal val="#ppt_x"/>
                                          </p:val>
                                        </p:tav>
                                        <p:tav tm="100000">
                                          <p:val>
                                            <p:strVal val="#ppt_x"/>
                                          </p:val>
                                        </p:tav>
                                      </p:tavLst>
                                    </p:anim>
                                    <p:anim calcmode="lin" valueType="num">
                                      <p:cBhvr additive="base">
                                        <p:cTn id="122" dur="500" fill="hold"/>
                                        <p:tgtEl>
                                          <p:spTgt spid="2767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7676"/>
                                        </p:tgtEl>
                                        <p:attrNameLst>
                                          <p:attrName>style.visibility</p:attrName>
                                        </p:attrNameLst>
                                      </p:cBhvr>
                                      <p:to>
                                        <p:strVal val="visible"/>
                                      </p:to>
                                    </p:set>
                                    <p:anim calcmode="lin" valueType="num">
                                      <p:cBhvr additive="base">
                                        <p:cTn id="125" dur="500" fill="hold"/>
                                        <p:tgtEl>
                                          <p:spTgt spid="27676"/>
                                        </p:tgtEl>
                                        <p:attrNameLst>
                                          <p:attrName>ppt_x</p:attrName>
                                        </p:attrNameLst>
                                      </p:cBhvr>
                                      <p:tavLst>
                                        <p:tav tm="0">
                                          <p:val>
                                            <p:strVal val="#ppt_x"/>
                                          </p:val>
                                        </p:tav>
                                        <p:tav tm="100000">
                                          <p:val>
                                            <p:strVal val="#ppt_x"/>
                                          </p:val>
                                        </p:tav>
                                      </p:tavLst>
                                    </p:anim>
                                    <p:anim calcmode="lin" valueType="num">
                                      <p:cBhvr additive="base">
                                        <p:cTn id="126" dur="500" fill="hold"/>
                                        <p:tgtEl>
                                          <p:spTgt spid="27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P spid="27653" grpId="0" autoUpdateAnimBg="0"/>
      <p:bldP spid="27654" grpId="0" autoUpdateAnimBg="0"/>
      <p:bldP spid="27655" grpId="0" animBg="1"/>
      <p:bldP spid="27656" grpId="0" autoUpdateAnimBg="0"/>
      <p:bldP spid="27657" grpId="0" autoUpdateAnimBg="0"/>
      <p:bldP spid="27658" grpId="0" animBg="1"/>
      <p:bldP spid="27659" grpId="0" autoUpdateAnimBg="0"/>
      <p:bldP spid="27660" grpId="0"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nimBg="1"/>
      <p:bldP spid="27668" grpId="0" autoUpdateAnimBg="0"/>
      <p:bldP spid="27669" grpId="0" autoUpdateAnimBg="0"/>
      <p:bldP spid="27670" grpId="0" animBg="1"/>
      <p:bldP spid="27671" grpId="0" animBg="1"/>
      <p:bldP spid="27672" grpId="0" animBg="1"/>
      <p:bldP spid="27673" grpId="0" animBg="1"/>
      <p:bldP spid="27674" grpId="0" animBg="1"/>
      <p:bldP spid="27675" grpId="0" autoUpdateAnimBg="0"/>
      <p:bldP spid="2767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10280"/>
            <a:ext cx="9144000" cy="5760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74" name="Text Box 2"/>
          <p:cNvSpPr txBox="1">
            <a:spLocks noChangeArrowheads="1"/>
          </p:cNvSpPr>
          <p:nvPr/>
        </p:nvSpPr>
        <p:spPr bwMode="auto">
          <a:xfrm>
            <a:off x="611188" y="822350"/>
            <a:ext cx="5040312" cy="790575"/>
          </a:xfrm>
          <a:prstGeom prst="rect">
            <a:avLst/>
          </a:prstGeom>
          <a:solidFill>
            <a:schemeClr val="accent1">
              <a:alpha val="57999"/>
            </a:schemeClr>
          </a:solidFill>
          <a:ln w="28575" cmpd="sng">
            <a:solidFill>
              <a:srgbClr val="FFCC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400" b="1">
                <a:latin typeface="Arial" pitchFamily="34" charset="0"/>
              </a:rPr>
              <a:t>小结：配平的关键 </a:t>
            </a:r>
          </a:p>
        </p:txBody>
      </p:sp>
      <p:sp>
        <p:nvSpPr>
          <p:cNvPr id="28675" name="Text Box 3"/>
          <p:cNvSpPr txBox="1">
            <a:spLocks noChangeArrowheads="1"/>
          </p:cNvSpPr>
          <p:nvPr/>
        </p:nvSpPr>
        <p:spPr bwMode="auto">
          <a:xfrm>
            <a:off x="611188" y="1758975"/>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ea typeface="华文行楷" pitchFamily="2" charset="-122"/>
              </a:rPr>
              <a:t>准确判断变价元素化合价升降总数</a:t>
            </a:r>
          </a:p>
        </p:txBody>
      </p:sp>
      <p:sp>
        <p:nvSpPr>
          <p:cNvPr id="28676" name="Text Box 4"/>
          <p:cNvSpPr txBox="1">
            <a:spLocks noChangeArrowheads="1"/>
          </p:cNvSpPr>
          <p:nvPr/>
        </p:nvSpPr>
        <p:spPr bwMode="auto">
          <a:xfrm>
            <a:off x="900113" y="2694012"/>
            <a:ext cx="77057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dirty="0">
                <a:latin typeface="Arial" pitchFamily="34" charset="0"/>
              </a:rPr>
              <a:t>要求：弄清还原剂</a:t>
            </a:r>
            <a:r>
              <a:rPr lang="zh-CN" altLang="zh-CN" sz="4000" dirty="0">
                <a:latin typeface="Arial" pitchFamily="34" charset="0"/>
                <a:cs typeface="Arial" pitchFamily="34" charset="0"/>
              </a:rPr>
              <a:t>(</a:t>
            </a:r>
            <a:r>
              <a:rPr lang="zh-CN" altLang="zh-CN" sz="4000" b="1" dirty="0">
                <a:latin typeface="Arial" pitchFamily="34" charset="0"/>
                <a:cs typeface="Arial" pitchFamily="34" charset="0"/>
              </a:rPr>
              <a:t>或氧化剂</a:t>
            </a:r>
            <a:r>
              <a:rPr lang="zh-CN" altLang="zh-CN" sz="4000" dirty="0">
                <a:latin typeface="Arial" pitchFamily="34" charset="0"/>
                <a:cs typeface="Arial" pitchFamily="34" charset="0"/>
              </a:rPr>
              <a:t>)</a:t>
            </a:r>
            <a:r>
              <a:rPr lang="zh-CN" altLang="zh-CN" sz="4000" b="1" dirty="0">
                <a:latin typeface="Arial" pitchFamily="34" charset="0"/>
                <a:cs typeface="Arial" pitchFamily="34" charset="0"/>
              </a:rPr>
              <a:t>分子中</a:t>
            </a:r>
            <a:r>
              <a:rPr lang="zh-CN" altLang="zh-CN" sz="4000" b="1" dirty="0">
                <a:latin typeface="Arial" pitchFamily="34" charset="0"/>
                <a:ea typeface="华文行楷" pitchFamily="2" charset="-122"/>
              </a:rPr>
              <a:t>有几种变价元素</a:t>
            </a:r>
            <a:r>
              <a:rPr lang="zh-CN" altLang="zh-CN" sz="4000" b="1" dirty="0">
                <a:latin typeface="Arial" pitchFamily="34" charset="0"/>
                <a:cs typeface="Arial" pitchFamily="34" charset="0"/>
              </a:rPr>
              <a:t>，</a:t>
            </a:r>
            <a:r>
              <a:rPr lang="zh-CN" altLang="zh-CN" sz="4000" b="1" dirty="0">
                <a:latin typeface="Arial" pitchFamily="34" charset="0"/>
                <a:ea typeface="华文行楷" pitchFamily="2" charset="-122"/>
              </a:rPr>
              <a:t>每一种变价元素有几个变价原子</a:t>
            </a:r>
          </a:p>
        </p:txBody>
      </p:sp>
      <p:sp>
        <p:nvSpPr>
          <p:cNvPr id="28677" name="Text Box 5"/>
          <p:cNvSpPr txBox="1">
            <a:spLocks noChangeArrowheads="1"/>
          </p:cNvSpPr>
          <p:nvPr/>
        </p:nvSpPr>
        <p:spPr bwMode="auto">
          <a:xfrm>
            <a:off x="611188" y="4926037"/>
            <a:ext cx="79930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4000" b="1">
                <a:latin typeface="Arial" pitchFamily="34" charset="0"/>
              </a:rPr>
              <a:t>如：Fe</a:t>
            </a:r>
            <a:r>
              <a:rPr lang="zh-CN" altLang="zh-CN" sz="4000" b="1" baseline="-25000">
                <a:latin typeface="Arial" pitchFamily="34" charset="0"/>
              </a:rPr>
              <a:t>3</a:t>
            </a:r>
            <a:r>
              <a:rPr lang="zh-CN" altLang="zh-CN" sz="4000" b="1">
                <a:latin typeface="Arial" pitchFamily="34" charset="0"/>
              </a:rPr>
              <a:t>C有</a:t>
            </a:r>
            <a:r>
              <a:rPr lang="zh-CN" altLang="zh-CN" sz="4000" b="1">
                <a:latin typeface="Arial" pitchFamily="34" charset="0"/>
                <a:ea typeface="华文行楷" pitchFamily="2" charset="-122"/>
              </a:rPr>
              <a:t>两种</a:t>
            </a:r>
            <a:r>
              <a:rPr lang="zh-CN" altLang="zh-CN" sz="4000" b="1">
                <a:latin typeface="Arial" pitchFamily="34" charset="0"/>
              </a:rPr>
              <a:t>变价元素，C 有</a:t>
            </a:r>
            <a:r>
              <a:rPr lang="zh-CN" altLang="zh-CN" sz="4000" b="1">
                <a:latin typeface="Arial" pitchFamily="34" charset="0"/>
                <a:ea typeface="华文行楷" pitchFamily="2" charset="-122"/>
              </a:rPr>
              <a:t>一个</a:t>
            </a:r>
            <a:r>
              <a:rPr lang="zh-CN" altLang="zh-CN" sz="4000" b="1">
                <a:latin typeface="Arial" pitchFamily="34" charset="0"/>
              </a:rPr>
              <a:t>变价原子，Fe有</a:t>
            </a:r>
            <a:r>
              <a:rPr lang="zh-CN" altLang="zh-CN" sz="4000" b="1">
                <a:latin typeface="Arial" pitchFamily="34" charset="0"/>
                <a:ea typeface="华文行楷" pitchFamily="2" charset="-122"/>
              </a:rPr>
              <a:t>三个</a:t>
            </a:r>
            <a:r>
              <a:rPr lang="zh-CN" altLang="zh-CN" sz="4000" b="1">
                <a:latin typeface="Arial" pitchFamily="34" charset="0"/>
              </a:rPr>
              <a:t>变价原子。</a:t>
            </a:r>
          </a:p>
        </p:txBody>
      </p:sp>
    </p:spTree>
    <p:extLst>
      <p:ext uri="{BB962C8B-B14F-4D97-AF65-F5344CB8AC3E}">
        <p14:creationId xmlns:p14="http://schemas.microsoft.com/office/powerpoint/2010/main" val="2224365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ppt_x"/>
                                          </p:val>
                                        </p:tav>
                                        <p:tav tm="100000">
                                          <p:val>
                                            <p:strVal val="#ppt_x"/>
                                          </p:val>
                                        </p:tav>
                                      </p:tavLst>
                                    </p:anim>
                                    <p:anim calcmode="lin" valueType="num">
                                      <p:cBhvr additive="base">
                                        <p:cTn id="14"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7"/>
                                        </p:tgtEl>
                                        <p:attrNameLst>
                                          <p:attrName>style.visibility</p:attrName>
                                        </p:attrNameLst>
                                      </p:cBhvr>
                                      <p:to>
                                        <p:strVal val="visible"/>
                                      </p:to>
                                    </p:set>
                                    <p:anim calcmode="lin" valueType="num">
                                      <p:cBhvr additive="base">
                                        <p:cTn id="19" dur="500" fill="hold"/>
                                        <p:tgtEl>
                                          <p:spTgt spid="28677"/>
                                        </p:tgtEl>
                                        <p:attrNameLst>
                                          <p:attrName>ppt_x</p:attrName>
                                        </p:attrNameLst>
                                      </p:cBhvr>
                                      <p:tavLst>
                                        <p:tav tm="0">
                                          <p:val>
                                            <p:strVal val="#ppt_x"/>
                                          </p:val>
                                        </p:tav>
                                        <p:tav tm="100000">
                                          <p:val>
                                            <p:strVal val="#ppt_x"/>
                                          </p:val>
                                        </p:tav>
                                      </p:tavLst>
                                    </p:anim>
                                    <p:anim calcmode="lin" valueType="num">
                                      <p:cBhvr additive="base">
                                        <p:cTn id="20"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P spid="2867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673100" y="908720"/>
            <a:ext cx="2052637" cy="762000"/>
          </a:xfrm>
          <a:prstGeom prst="rect">
            <a:avLst/>
          </a:prstGeom>
          <a:noFill/>
          <a:ln w="9525">
            <a:noFill/>
            <a:miter lim="800000"/>
            <a:headEnd/>
            <a:tailEnd/>
          </a:ln>
          <a:effectLst/>
        </p:spPr>
        <p:txBody>
          <a:bodyPr>
            <a:spAutoFit/>
          </a:bodyPr>
          <a:lstStyle/>
          <a:p>
            <a:pPr>
              <a:spcBef>
                <a:spcPct val="50000"/>
              </a:spcBef>
              <a:defRPr/>
            </a:pPr>
            <a:r>
              <a:rPr kumimoji="1" lang="zh-CN" altLang="en-US" sz="4400" b="1" dirty="0">
                <a:solidFill>
                  <a:schemeClr val="bg1"/>
                </a:solidFill>
                <a:effectLst>
                  <a:outerShdw blurRad="38100" dist="38100" dir="2700000" algn="tl">
                    <a:srgbClr val="C0C0C0"/>
                  </a:outerShdw>
                </a:effectLst>
                <a:latin typeface="Times New Roman" pitchFamily="18" charset="0"/>
                <a:ea typeface="华文新魏" pitchFamily="2" charset="-122"/>
              </a:rPr>
              <a:t>练习：</a:t>
            </a:r>
          </a:p>
        </p:txBody>
      </p:sp>
      <p:sp>
        <p:nvSpPr>
          <p:cNvPr id="276483" name="Text Box 3"/>
          <p:cNvSpPr txBox="1">
            <a:spLocks noChangeArrowheads="1"/>
          </p:cNvSpPr>
          <p:nvPr/>
        </p:nvSpPr>
        <p:spPr bwMode="auto">
          <a:xfrm>
            <a:off x="577850" y="3492922"/>
            <a:ext cx="7086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ea typeface="华文新魏"/>
                <a:cs typeface="华文新魏"/>
              </a:rPr>
              <a:t>  </a:t>
            </a:r>
            <a:r>
              <a:rPr kumimoji="1" lang="en-US" altLang="zh-CN" sz="3600">
                <a:solidFill>
                  <a:schemeClr val="bg1"/>
                </a:solidFill>
                <a:latin typeface="Times New Roman" pitchFamily="18" charset="0"/>
                <a:ea typeface="华文新魏"/>
                <a:cs typeface="华文新魏"/>
              </a:rPr>
              <a:t>NO</a:t>
            </a:r>
            <a:r>
              <a:rPr kumimoji="1" lang="en-US" altLang="zh-CN" sz="3600" baseline="-25000">
                <a:solidFill>
                  <a:schemeClr val="bg1"/>
                </a:solidFill>
                <a:latin typeface="Times New Roman" pitchFamily="18" charset="0"/>
                <a:ea typeface="华文新魏"/>
                <a:cs typeface="华文新魏"/>
              </a:rPr>
              <a:t>2</a:t>
            </a:r>
            <a:r>
              <a:rPr kumimoji="1" lang="en-US" altLang="zh-CN" sz="3600">
                <a:solidFill>
                  <a:schemeClr val="bg1"/>
                </a:solidFill>
                <a:latin typeface="Times New Roman" pitchFamily="18" charset="0"/>
                <a:ea typeface="华文新魏"/>
                <a:cs typeface="华文新魏"/>
              </a:rPr>
              <a:t>+  H</a:t>
            </a:r>
            <a:r>
              <a:rPr kumimoji="1" lang="en-US" altLang="zh-CN" sz="3600" baseline="-25000">
                <a:solidFill>
                  <a:schemeClr val="bg1"/>
                </a:solidFill>
                <a:latin typeface="Times New Roman" pitchFamily="18" charset="0"/>
                <a:ea typeface="华文新魏"/>
                <a:cs typeface="华文新魏"/>
              </a:rPr>
              <a:t>2</a:t>
            </a:r>
            <a:r>
              <a:rPr kumimoji="1" lang="en-US" altLang="zh-CN" sz="3600">
                <a:solidFill>
                  <a:schemeClr val="bg1"/>
                </a:solidFill>
                <a:latin typeface="Times New Roman" pitchFamily="18" charset="0"/>
                <a:ea typeface="华文新魏"/>
                <a:cs typeface="华文新魏"/>
              </a:rPr>
              <a:t>O —   HNO</a:t>
            </a:r>
            <a:r>
              <a:rPr kumimoji="1" lang="en-US" altLang="zh-CN" sz="3600" baseline="-25000">
                <a:solidFill>
                  <a:schemeClr val="bg1"/>
                </a:solidFill>
                <a:latin typeface="Times New Roman" pitchFamily="18" charset="0"/>
                <a:ea typeface="华文新魏"/>
                <a:cs typeface="华文新魏"/>
              </a:rPr>
              <a:t>3</a:t>
            </a:r>
            <a:r>
              <a:rPr kumimoji="1" lang="en-US" altLang="zh-CN" sz="3600">
                <a:solidFill>
                  <a:schemeClr val="bg1"/>
                </a:solidFill>
                <a:latin typeface="Times New Roman" pitchFamily="18" charset="0"/>
                <a:ea typeface="华文新魏"/>
                <a:cs typeface="华文新魏"/>
              </a:rPr>
              <a:t>+  NO</a:t>
            </a:r>
            <a:endParaRPr kumimoji="1" lang="en-US" altLang="zh-CN" sz="3600" baseline="-25000">
              <a:solidFill>
                <a:schemeClr val="bg1"/>
              </a:solidFill>
              <a:latin typeface="Times New Roman" pitchFamily="18" charset="0"/>
              <a:ea typeface="华文新魏"/>
              <a:cs typeface="华文新魏"/>
            </a:endParaRPr>
          </a:p>
        </p:txBody>
      </p:sp>
      <p:sp>
        <p:nvSpPr>
          <p:cNvPr id="276484" name="Text Box 4"/>
          <p:cNvSpPr txBox="1">
            <a:spLocks noChangeArrowheads="1"/>
          </p:cNvSpPr>
          <p:nvPr/>
        </p:nvSpPr>
        <p:spPr bwMode="auto">
          <a:xfrm>
            <a:off x="590550" y="4429547"/>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  </a:t>
            </a:r>
            <a:r>
              <a:rPr kumimoji="1" lang="en-US" altLang="zh-CN" sz="3200">
                <a:solidFill>
                  <a:schemeClr val="bg1"/>
                </a:solidFill>
                <a:latin typeface="Times New Roman" pitchFamily="18" charset="0"/>
                <a:ea typeface="华文新魏"/>
                <a:cs typeface="华文新魏"/>
              </a:rPr>
              <a:t>KMnO</a:t>
            </a:r>
            <a:r>
              <a:rPr kumimoji="1" lang="en-US" altLang="zh-CN" sz="3200" baseline="-25000">
                <a:solidFill>
                  <a:schemeClr val="bg1"/>
                </a:solidFill>
                <a:latin typeface="Times New Roman" pitchFamily="18" charset="0"/>
                <a:ea typeface="华文新魏"/>
                <a:cs typeface="华文新魏"/>
              </a:rPr>
              <a:t>4</a:t>
            </a:r>
            <a:r>
              <a:rPr kumimoji="1" lang="en-US" altLang="zh-CN" sz="3200">
                <a:solidFill>
                  <a:schemeClr val="bg1"/>
                </a:solidFill>
                <a:latin typeface="Times New Roman" pitchFamily="18" charset="0"/>
                <a:ea typeface="华文新魏"/>
                <a:cs typeface="华文新魏"/>
              </a:rPr>
              <a:t>+   HCl —  KCl+  MnCl</a:t>
            </a:r>
            <a:r>
              <a:rPr kumimoji="1" lang="en-US" altLang="zh-CN" sz="3200" baseline="-25000">
                <a:solidFill>
                  <a:schemeClr val="bg1"/>
                </a:solidFill>
                <a:latin typeface="Times New Roman" pitchFamily="18" charset="0"/>
                <a:ea typeface="华文新魏"/>
                <a:cs typeface="华文新魏"/>
              </a:rPr>
              <a:t>2</a:t>
            </a:r>
            <a:r>
              <a:rPr kumimoji="1" lang="en-US" altLang="zh-CN" sz="3200">
                <a:solidFill>
                  <a:schemeClr val="bg1"/>
                </a:solidFill>
                <a:latin typeface="Times New Roman" pitchFamily="18" charset="0"/>
                <a:ea typeface="华文新魏"/>
                <a:cs typeface="华文新魏"/>
              </a:rPr>
              <a:t>+  Cl</a:t>
            </a:r>
            <a:r>
              <a:rPr kumimoji="1" lang="en-US" altLang="zh-CN" sz="3200" baseline="-25000">
                <a:solidFill>
                  <a:schemeClr val="bg1"/>
                </a:solidFill>
                <a:latin typeface="Times New Roman" pitchFamily="18" charset="0"/>
                <a:ea typeface="华文新魏"/>
                <a:cs typeface="华文新魏"/>
              </a:rPr>
              <a:t>2</a:t>
            </a:r>
            <a:r>
              <a:rPr kumimoji="1" lang="en-US" altLang="zh-CN" sz="3200">
                <a:solidFill>
                  <a:schemeClr val="bg1"/>
                </a:solidFill>
                <a:latin typeface="Times New Roman" pitchFamily="18" charset="0"/>
                <a:ea typeface="华文新魏"/>
                <a:cs typeface="华文新魏"/>
              </a:rPr>
              <a:t>+  H</a:t>
            </a:r>
            <a:r>
              <a:rPr kumimoji="1" lang="en-US" altLang="zh-CN" sz="3200" baseline="-25000">
                <a:solidFill>
                  <a:schemeClr val="bg1"/>
                </a:solidFill>
                <a:latin typeface="Times New Roman" pitchFamily="18" charset="0"/>
                <a:ea typeface="华文新魏"/>
                <a:cs typeface="华文新魏"/>
              </a:rPr>
              <a:t>2</a:t>
            </a:r>
            <a:r>
              <a:rPr kumimoji="1" lang="en-US" altLang="zh-CN" sz="3200">
                <a:solidFill>
                  <a:schemeClr val="bg1"/>
                </a:solidFill>
                <a:latin typeface="Times New Roman" pitchFamily="18" charset="0"/>
                <a:ea typeface="华文新魏"/>
                <a:cs typeface="华文新魏"/>
              </a:rPr>
              <a:t>O</a:t>
            </a:r>
          </a:p>
        </p:txBody>
      </p:sp>
      <p:sp>
        <p:nvSpPr>
          <p:cNvPr id="276485" name="Text Box 5"/>
          <p:cNvSpPr txBox="1">
            <a:spLocks noChangeArrowheads="1"/>
          </p:cNvSpPr>
          <p:nvPr/>
        </p:nvSpPr>
        <p:spPr bwMode="auto">
          <a:xfrm>
            <a:off x="654050" y="3631034"/>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600">
                <a:solidFill>
                  <a:schemeClr val="bg1"/>
                </a:solidFill>
                <a:latin typeface="Times New Roman" pitchFamily="18" charset="0"/>
                <a:ea typeface="华文新魏"/>
                <a:cs typeface="华文新魏"/>
              </a:rPr>
              <a:t>3                        2            </a:t>
            </a:r>
          </a:p>
        </p:txBody>
      </p:sp>
      <p:sp>
        <p:nvSpPr>
          <p:cNvPr id="276486" name="Line 6"/>
          <p:cNvSpPr>
            <a:spLocks noChangeShapeType="1"/>
          </p:cNvSpPr>
          <p:nvPr/>
        </p:nvSpPr>
        <p:spPr bwMode="auto">
          <a:xfrm>
            <a:off x="3168650" y="3873922"/>
            <a:ext cx="5334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276487" name="Text Box 7"/>
          <p:cNvSpPr txBox="1">
            <a:spLocks noChangeArrowheads="1"/>
          </p:cNvSpPr>
          <p:nvPr/>
        </p:nvSpPr>
        <p:spPr bwMode="auto">
          <a:xfrm>
            <a:off x="590550" y="4505747"/>
            <a:ext cx="754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a:solidFill>
                  <a:schemeClr val="bg1"/>
                </a:solidFill>
                <a:latin typeface="Times New Roman" pitchFamily="18" charset="0"/>
                <a:ea typeface="华文新魏"/>
                <a:cs typeface="华文新魏"/>
              </a:rPr>
              <a:t>2              16            2         2             5       8</a:t>
            </a:r>
          </a:p>
        </p:txBody>
      </p:sp>
      <p:sp>
        <p:nvSpPr>
          <p:cNvPr id="276488" name="Line 8"/>
          <p:cNvSpPr>
            <a:spLocks noChangeShapeType="1"/>
          </p:cNvSpPr>
          <p:nvPr/>
        </p:nvSpPr>
        <p:spPr bwMode="auto">
          <a:xfrm>
            <a:off x="3486150" y="4734347"/>
            <a:ext cx="3810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chemeClr val="bg1"/>
              </a:solidFill>
            </a:endParaRPr>
          </a:p>
        </p:txBody>
      </p:sp>
      <p:sp>
        <p:nvSpPr>
          <p:cNvPr id="9" name="Text Box 15"/>
          <p:cNvSpPr txBox="1">
            <a:spLocks noChangeArrowheads="1"/>
          </p:cNvSpPr>
          <p:nvPr/>
        </p:nvSpPr>
        <p:spPr bwMode="auto">
          <a:xfrm>
            <a:off x="900113" y="1837159"/>
            <a:ext cx="7848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CO + Fe</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O</a:t>
            </a:r>
            <a:r>
              <a:rPr kumimoji="1" lang="en-US" altLang="zh-CN" sz="4000" baseline="-25000">
                <a:solidFill>
                  <a:schemeClr val="bg1"/>
                </a:solidFill>
                <a:latin typeface="Times New Roman" pitchFamily="18" charset="0"/>
                <a:ea typeface="华文新魏"/>
                <a:cs typeface="华文新魏"/>
              </a:rPr>
              <a:t>3</a:t>
            </a:r>
            <a:r>
              <a:rPr kumimoji="1" lang="en-US" altLang="zh-CN" sz="4000">
                <a:solidFill>
                  <a:schemeClr val="bg1"/>
                </a:solidFill>
                <a:latin typeface="Times New Roman" pitchFamily="18" charset="0"/>
                <a:ea typeface="华文新魏"/>
                <a:cs typeface="华文新魏"/>
              </a:rPr>
              <a:t>==   Fe +  CO</a:t>
            </a:r>
            <a:r>
              <a:rPr kumimoji="1" lang="en-US" altLang="zh-CN" sz="4000" baseline="-25000">
                <a:solidFill>
                  <a:schemeClr val="bg1"/>
                </a:solidFill>
                <a:latin typeface="Times New Roman" pitchFamily="18" charset="0"/>
                <a:ea typeface="华文新魏"/>
                <a:cs typeface="华文新魏"/>
              </a:rPr>
              <a:t>2</a:t>
            </a:r>
          </a:p>
          <a:p>
            <a:pPr eaLnBrk="1" hangingPunct="1">
              <a:spcBef>
                <a:spcPct val="50000"/>
              </a:spcBef>
            </a:pPr>
            <a:r>
              <a:rPr kumimoji="1" lang="en-US" altLang="zh-CN" sz="4000">
                <a:solidFill>
                  <a:schemeClr val="bg1"/>
                </a:solidFill>
                <a:latin typeface="Times New Roman" pitchFamily="18" charset="0"/>
                <a:ea typeface="华文新魏"/>
                <a:cs typeface="华文新魏"/>
              </a:rPr>
              <a:t>HClO</a:t>
            </a:r>
            <a:r>
              <a:rPr kumimoji="1" lang="en-US" altLang="zh-CN" sz="4000" baseline="-25000">
                <a:solidFill>
                  <a:schemeClr val="bg1"/>
                </a:solidFill>
                <a:latin typeface="Times New Roman" pitchFamily="18" charset="0"/>
                <a:ea typeface="华文新魏"/>
                <a:cs typeface="华文新魏"/>
              </a:rPr>
              <a:t>3</a:t>
            </a:r>
            <a:r>
              <a:rPr kumimoji="1" lang="en-US" altLang="zh-CN" sz="4000">
                <a:solidFill>
                  <a:schemeClr val="bg1"/>
                </a:solidFill>
                <a:latin typeface="Times New Roman" pitchFamily="18" charset="0"/>
                <a:ea typeface="华文新魏"/>
                <a:cs typeface="华文新魏"/>
              </a:rPr>
              <a:t>+  P+  H</a:t>
            </a:r>
            <a:r>
              <a:rPr kumimoji="1" lang="en-US" altLang="zh-CN" sz="4000" baseline="-25000">
                <a:solidFill>
                  <a:schemeClr val="bg1"/>
                </a:solidFill>
                <a:latin typeface="Times New Roman" pitchFamily="18" charset="0"/>
                <a:ea typeface="华文新魏"/>
                <a:cs typeface="华文新魏"/>
              </a:rPr>
              <a:t>2</a:t>
            </a:r>
            <a:r>
              <a:rPr kumimoji="1" lang="en-US" altLang="zh-CN" sz="4000">
                <a:solidFill>
                  <a:schemeClr val="bg1"/>
                </a:solidFill>
                <a:latin typeface="Times New Roman" pitchFamily="18" charset="0"/>
                <a:ea typeface="华文新魏"/>
                <a:cs typeface="华文新魏"/>
              </a:rPr>
              <a:t>O==  HCl+  H</a:t>
            </a:r>
            <a:r>
              <a:rPr kumimoji="1" lang="en-US" altLang="zh-CN" sz="4000" baseline="-25000">
                <a:solidFill>
                  <a:schemeClr val="bg1"/>
                </a:solidFill>
                <a:latin typeface="Times New Roman" pitchFamily="18" charset="0"/>
                <a:ea typeface="华文新魏"/>
                <a:cs typeface="华文新魏"/>
              </a:rPr>
              <a:t>3</a:t>
            </a:r>
            <a:r>
              <a:rPr kumimoji="1" lang="en-US" altLang="zh-CN" sz="4000">
                <a:solidFill>
                  <a:schemeClr val="bg1"/>
                </a:solidFill>
                <a:latin typeface="Times New Roman" pitchFamily="18" charset="0"/>
                <a:ea typeface="华文新魏"/>
                <a:cs typeface="华文新魏"/>
              </a:rPr>
              <a:t>PO</a:t>
            </a:r>
            <a:r>
              <a:rPr kumimoji="1" lang="en-US" altLang="zh-CN" sz="4000" baseline="-25000">
                <a:solidFill>
                  <a:schemeClr val="bg1"/>
                </a:solidFill>
                <a:latin typeface="Times New Roman" pitchFamily="18" charset="0"/>
                <a:ea typeface="华文新魏"/>
                <a:cs typeface="华文新魏"/>
              </a:rPr>
              <a:t>4</a:t>
            </a:r>
          </a:p>
        </p:txBody>
      </p:sp>
      <p:sp>
        <p:nvSpPr>
          <p:cNvPr id="11" name="Text Box 17"/>
          <p:cNvSpPr txBox="1">
            <a:spLocks noChangeArrowheads="1"/>
          </p:cNvSpPr>
          <p:nvPr/>
        </p:nvSpPr>
        <p:spPr bwMode="auto">
          <a:xfrm>
            <a:off x="673100" y="1845097"/>
            <a:ext cx="571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dirty="0">
                <a:solidFill>
                  <a:schemeClr val="bg1"/>
                </a:solidFill>
                <a:latin typeface="Times New Roman" pitchFamily="18" charset="0"/>
                <a:ea typeface="华文新魏"/>
                <a:cs typeface="华文新魏"/>
              </a:rPr>
              <a:t>3                         2       3</a:t>
            </a:r>
          </a:p>
        </p:txBody>
      </p:sp>
      <p:sp>
        <p:nvSpPr>
          <p:cNvPr id="12" name="Text Box 23"/>
          <p:cNvSpPr txBox="1">
            <a:spLocks noChangeArrowheads="1"/>
          </p:cNvSpPr>
          <p:nvPr/>
        </p:nvSpPr>
        <p:spPr bwMode="auto">
          <a:xfrm>
            <a:off x="673100" y="273885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solidFill>
                  <a:schemeClr val="bg1"/>
                </a:solidFill>
                <a:latin typeface="Times New Roman" pitchFamily="18" charset="0"/>
                <a:ea typeface="华文新魏"/>
                <a:cs typeface="华文新魏"/>
              </a:rPr>
              <a:t>5             6     9           5         6</a:t>
            </a:r>
          </a:p>
        </p:txBody>
      </p:sp>
    </p:spTree>
    <p:extLst>
      <p:ext uri="{BB962C8B-B14F-4D97-AF65-F5344CB8AC3E}">
        <p14:creationId xmlns:p14="http://schemas.microsoft.com/office/powerpoint/2010/main" val="19401479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6483"/>
                                        </p:tgtEl>
                                        <p:attrNameLst>
                                          <p:attrName>style.visibility</p:attrName>
                                        </p:attrNameLst>
                                      </p:cBhvr>
                                      <p:to>
                                        <p:strVal val="visible"/>
                                      </p:to>
                                    </p:set>
                                    <p:animEffect transition="in" filter="box(out)">
                                      <p:cBhvr>
                                        <p:cTn id="22" dur="500"/>
                                        <p:tgtEl>
                                          <p:spTgt spid="2764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6484"/>
                                        </p:tgtEl>
                                        <p:attrNameLst>
                                          <p:attrName>style.visibility</p:attrName>
                                        </p:attrNameLst>
                                      </p:cBhvr>
                                      <p:to>
                                        <p:strVal val="visible"/>
                                      </p:to>
                                    </p:set>
                                    <p:animEffect transition="in" filter="box(out)">
                                      <p:cBhvr>
                                        <p:cTn id="27" dur="500"/>
                                        <p:tgtEl>
                                          <p:spTgt spid="2764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6485"/>
                                        </p:tgtEl>
                                        <p:attrNameLst>
                                          <p:attrName>style.visibility</p:attrName>
                                        </p:attrNameLst>
                                      </p:cBhvr>
                                      <p:to>
                                        <p:strVal val="visible"/>
                                      </p:to>
                                    </p:set>
                                    <p:animEffect transition="in" filter="box(out)">
                                      <p:cBhvr>
                                        <p:cTn id="32" dur="500"/>
                                        <p:tgtEl>
                                          <p:spTgt spid="276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76486"/>
                                        </p:tgtEl>
                                        <p:attrNameLst>
                                          <p:attrName>style.visibility</p:attrName>
                                        </p:attrNameLst>
                                      </p:cBhvr>
                                      <p:to>
                                        <p:strVal val="visible"/>
                                      </p:to>
                                    </p:set>
                                    <p:animEffect transition="in" filter="box(out)">
                                      <p:cBhvr>
                                        <p:cTn id="37" dur="500"/>
                                        <p:tgtEl>
                                          <p:spTgt spid="2764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76487"/>
                                        </p:tgtEl>
                                        <p:attrNameLst>
                                          <p:attrName>style.visibility</p:attrName>
                                        </p:attrNameLst>
                                      </p:cBhvr>
                                      <p:to>
                                        <p:strVal val="visible"/>
                                      </p:to>
                                    </p:set>
                                    <p:animEffect transition="in" filter="box(out)">
                                      <p:cBhvr>
                                        <p:cTn id="42" dur="500"/>
                                        <p:tgtEl>
                                          <p:spTgt spid="2764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76488"/>
                                        </p:tgtEl>
                                        <p:attrNameLst>
                                          <p:attrName>style.visibility</p:attrName>
                                        </p:attrNameLst>
                                      </p:cBhvr>
                                      <p:to>
                                        <p:strVal val="visible"/>
                                      </p:to>
                                    </p:set>
                                    <p:animEffect transition="in" filter="box(out)">
                                      <p:cBhvr>
                                        <p:cTn id="47" dur="500"/>
                                        <p:tgtEl>
                                          <p:spTgt spid="27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autoUpdateAnimBg="0"/>
      <p:bldP spid="276484" grpId="0" autoUpdateAnimBg="0"/>
      <p:bldP spid="276485" grpId="0" autoUpdateAnimBg="0"/>
      <p:bldP spid="276486" grpId="0" animBg="1"/>
      <p:bldP spid="276487" grpId="0" autoUpdateAnimBg="0"/>
      <p:bldP spid="276488" grpId="0" animBg="1"/>
      <p:bldP spid="9" grpId="0" autoUpdateAnimBg="0"/>
      <p:bldP spid="11" grpId="0" autoUpdateAnimBg="0"/>
      <p:bldP spid="1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2"/>
          <p:cNvSpPr>
            <a:spLocks noChangeArrowheads="1" noChangeShapeType="1"/>
          </p:cNvSpPr>
          <p:nvPr/>
        </p:nvSpPr>
        <p:spPr bwMode="auto">
          <a:xfrm>
            <a:off x="2339975" y="2420938"/>
            <a:ext cx="5016500" cy="2354262"/>
          </a:xfrm>
          <a:prstGeom prst="rect">
            <a:avLst/>
          </a:prstGeom>
        </p:spPr>
        <p:txBody>
          <a:bodyPr wrap="none" fromWordArt="1">
            <a:prstTxWarp prst="textPlain">
              <a:avLst>
                <a:gd name="adj" fmla="val 50000"/>
              </a:avLst>
            </a:prstTxWarp>
          </a:bodyPr>
          <a:lstStyle/>
          <a:p>
            <a:pPr algn="ctr"/>
            <a:r>
              <a:rPr lang="zh-CN" altLang="en-US" sz="6000" b="1">
                <a:ln w="9525" cmpd="sng">
                  <a:solidFill>
                    <a:srgbClr val="000000"/>
                  </a:solidFill>
                  <a:round/>
                  <a:headEnd/>
                  <a:tailEnd/>
                </a:ln>
                <a:gradFill rotWithShape="0">
                  <a:gsLst>
                    <a:gs pos="0">
                      <a:srgbClr val="FF3300"/>
                    </a:gs>
                    <a:gs pos="100000">
                      <a:srgbClr val="FFCC00"/>
                    </a:gs>
                  </a:gsLst>
                  <a:lin ang="18900000" scaled="1"/>
                </a:gradFill>
                <a:effectLst>
                  <a:prstShdw prst="shdw13" dist="53882" dir="13500000">
                    <a:srgbClr val="868686"/>
                  </a:prstShdw>
                </a:effectLst>
                <a:latin typeface="华文行楷"/>
              </a:rPr>
              <a:t>再见！</a:t>
            </a:r>
          </a:p>
        </p:txBody>
      </p:sp>
    </p:spTree>
    <p:extLst>
      <p:ext uri="{BB962C8B-B14F-4D97-AF65-F5344CB8AC3E}">
        <p14:creationId xmlns:p14="http://schemas.microsoft.com/office/powerpoint/2010/main" val="379092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strVal val="4*#ppt_w"/>
                                          </p:val>
                                        </p:tav>
                                        <p:tav tm="100000">
                                          <p:val>
                                            <p:strVal val="#ppt_w"/>
                                          </p:val>
                                        </p:tav>
                                      </p:tavLst>
                                    </p:anim>
                                    <p:anim calcmode="lin" valueType="num">
                                      <p:cBhvr>
                                        <p:cTn id="8" dur="500" fill="hold"/>
                                        <p:tgtEl>
                                          <p:spTgt spid="2969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sz="half" idx="1"/>
          </p:nvPr>
        </p:nvGraphicFramePr>
        <p:xfrm>
          <a:off x="250825" y="1773238"/>
          <a:ext cx="7375525" cy="654050"/>
        </p:xfrm>
        <a:graphic>
          <a:graphicData uri="http://schemas.openxmlformats.org/presentationml/2006/ole">
            <mc:AlternateContent xmlns:mc="http://schemas.openxmlformats.org/markup-compatibility/2006">
              <mc:Choice xmlns:v="urn:schemas-microsoft-com:vml" Requires="v">
                <p:oleObj spid="_x0000_s2138" name="公式" r:id="rId3" imgW="2577960" imgH="228600" progId="Equation.3">
                  <p:embed/>
                </p:oleObj>
              </mc:Choice>
              <mc:Fallback>
                <p:oleObj name="公式" r:id="rId3" imgW="25779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73238"/>
                        <a:ext cx="7375525" cy="654050"/>
                      </a:xfrm>
                      <a:prstGeom prst="rect">
                        <a:avLst/>
                      </a:prstGeom>
                      <a:solidFill>
                        <a:schemeClr val="bg1"/>
                      </a:solidFill>
                    </p:spPr>
                  </p:pic>
                </p:oleObj>
              </mc:Fallback>
            </mc:AlternateContent>
          </a:graphicData>
        </a:graphic>
      </p:graphicFrame>
      <p:graphicFrame>
        <p:nvGraphicFramePr>
          <p:cNvPr id="1027" name="Object 6"/>
          <p:cNvGraphicFramePr>
            <a:graphicFrameLocks noGrp="1" noChangeAspect="1"/>
          </p:cNvGraphicFramePr>
          <p:nvPr>
            <p:ph sz="quarter" idx="2"/>
          </p:nvPr>
        </p:nvGraphicFramePr>
        <p:xfrm>
          <a:off x="250825" y="2709863"/>
          <a:ext cx="8101013" cy="654050"/>
        </p:xfrm>
        <a:graphic>
          <a:graphicData uri="http://schemas.openxmlformats.org/presentationml/2006/ole">
            <mc:AlternateContent xmlns:mc="http://schemas.openxmlformats.org/markup-compatibility/2006">
              <mc:Choice xmlns:v="urn:schemas-microsoft-com:vml" Requires="v">
                <p:oleObj spid="_x0000_s2139" name="公式" r:id="rId5" imgW="2831760" imgH="228600" progId="Equation.3">
                  <p:embed/>
                </p:oleObj>
              </mc:Choice>
              <mc:Fallback>
                <p:oleObj name="公式" r:id="rId5" imgW="28317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709863"/>
                        <a:ext cx="8101013" cy="654050"/>
                      </a:xfrm>
                      <a:prstGeom prst="rect">
                        <a:avLst/>
                      </a:prstGeom>
                      <a:solidFill>
                        <a:schemeClr val="bg1"/>
                      </a:solidFill>
                    </p:spPr>
                  </p:pic>
                </p:oleObj>
              </mc:Fallback>
            </mc:AlternateContent>
          </a:graphicData>
        </a:graphic>
      </p:graphicFrame>
      <p:graphicFrame>
        <p:nvGraphicFramePr>
          <p:cNvPr id="1028" name="Object 10"/>
          <p:cNvGraphicFramePr>
            <a:graphicFrameLocks noChangeAspect="1"/>
          </p:cNvGraphicFramePr>
          <p:nvPr/>
        </p:nvGraphicFramePr>
        <p:xfrm>
          <a:off x="250825" y="4581525"/>
          <a:ext cx="8504238" cy="623888"/>
        </p:xfrm>
        <a:graphic>
          <a:graphicData uri="http://schemas.openxmlformats.org/presentationml/2006/ole">
            <mc:AlternateContent xmlns:mc="http://schemas.openxmlformats.org/markup-compatibility/2006">
              <mc:Choice xmlns:v="urn:schemas-microsoft-com:vml" Requires="v">
                <p:oleObj spid="_x0000_s2140" name="公式" r:id="rId7" imgW="3111480" imgH="228600" progId="Equation.3">
                  <p:embed/>
                </p:oleObj>
              </mc:Choice>
              <mc:Fallback>
                <p:oleObj name="公式" r:id="rId7" imgW="311148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581525"/>
                        <a:ext cx="8504238" cy="623888"/>
                      </a:xfrm>
                      <a:prstGeom prst="rect">
                        <a:avLst/>
                      </a:prstGeom>
                      <a:solidFill>
                        <a:schemeClr val="bg1"/>
                      </a:solidFill>
                    </p:spPr>
                  </p:pic>
                </p:oleObj>
              </mc:Fallback>
            </mc:AlternateContent>
          </a:graphicData>
        </a:graphic>
      </p:graphicFrame>
      <p:sp>
        <p:nvSpPr>
          <p:cNvPr id="1030" name="Text Box 14"/>
          <p:cNvSpPr txBox="1">
            <a:spLocks noChangeArrowheads="1"/>
          </p:cNvSpPr>
          <p:nvPr/>
        </p:nvSpPr>
        <p:spPr bwMode="auto">
          <a:xfrm>
            <a:off x="250825" y="1004888"/>
            <a:ext cx="8161338" cy="579437"/>
          </a:xfrm>
          <a:prstGeom prst="rect">
            <a:avLst/>
          </a:prstGeom>
          <a:noFill/>
          <a:ln w="9525">
            <a:noFill/>
            <a:miter lim="800000"/>
            <a:headEnd/>
            <a:tailEnd/>
          </a:ln>
        </p:spPr>
        <p:txBody>
          <a:bodyPr wrap="none">
            <a:spAutoFit/>
          </a:bodyPr>
          <a:lstStyle/>
          <a:p>
            <a:r>
              <a:rPr lang="zh-CN" altLang="en-US" sz="3200" b="1">
                <a:solidFill>
                  <a:schemeClr val="bg1"/>
                </a:solidFill>
              </a:rPr>
              <a:t>例</a:t>
            </a:r>
            <a:r>
              <a:rPr lang="en-US" altLang="zh-CN" sz="3200" b="1">
                <a:solidFill>
                  <a:schemeClr val="bg1"/>
                </a:solidFill>
              </a:rPr>
              <a:t>1</a:t>
            </a:r>
            <a:r>
              <a:rPr lang="zh-CN" altLang="en-US" sz="3200" b="1">
                <a:solidFill>
                  <a:schemeClr val="bg1"/>
                </a:solidFill>
              </a:rPr>
              <a:t>、下列反应中，不属于氧化还原反应的是</a:t>
            </a:r>
          </a:p>
        </p:txBody>
      </p:sp>
      <p:sp>
        <p:nvSpPr>
          <p:cNvPr id="21519" name="Rectangle 15"/>
          <p:cNvSpPr>
            <a:spLocks noChangeArrowheads="1"/>
          </p:cNvSpPr>
          <p:nvPr/>
        </p:nvSpPr>
        <p:spPr bwMode="auto">
          <a:xfrm>
            <a:off x="6931025" y="5729288"/>
            <a:ext cx="1962150" cy="579437"/>
          </a:xfrm>
          <a:prstGeom prst="rect">
            <a:avLst/>
          </a:prstGeom>
          <a:noFill/>
          <a:ln w="9525">
            <a:noFill/>
            <a:miter lim="800000"/>
            <a:headEnd/>
            <a:tailEnd/>
          </a:ln>
        </p:spPr>
        <p:txBody>
          <a:bodyPr>
            <a:spAutoFit/>
          </a:bodyPr>
          <a:lstStyle/>
          <a:p>
            <a:r>
              <a:rPr lang="zh-CN" altLang="en-US" sz="3200" b="1">
                <a:solidFill>
                  <a:srgbClr val="FFFF00"/>
                </a:solidFill>
                <a:latin typeface="宋体" pitchFamily="2" charset="-122"/>
              </a:rPr>
              <a:t>答案：</a:t>
            </a:r>
            <a:r>
              <a:rPr lang="en-US" altLang="zh-CN" sz="3200" b="1">
                <a:solidFill>
                  <a:srgbClr val="FFFF00"/>
                </a:solidFill>
                <a:latin typeface="宋体" pitchFamily="2" charset="-122"/>
              </a:rPr>
              <a:t>CD</a:t>
            </a:r>
          </a:p>
        </p:txBody>
      </p:sp>
      <p:grpSp>
        <p:nvGrpSpPr>
          <p:cNvPr id="2" name="Group 17"/>
          <p:cNvGrpSpPr>
            <a:grpSpLocks/>
          </p:cNvGrpSpPr>
          <p:nvPr/>
        </p:nvGrpSpPr>
        <p:grpSpPr bwMode="auto">
          <a:xfrm>
            <a:off x="250825" y="3730625"/>
            <a:ext cx="8208963" cy="573088"/>
            <a:chOff x="158" y="2339"/>
            <a:chExt cx="5171" cy="361"/>
          </a:xfrm>
        </p:grpSpPr>
        <p:graphicFrame>
          <p:nvGraphicFramePr>
            <p:cNvPr id="1029" name="Object 11"/>
            <p:cNvGraphicFramePr>
              <a:graphicFrameLocks noChangeAspect="1"/>
            </p:cNvGraphicFramePr>
            <p:nvPr/>
          </p:nvGraphicFramePr>
          <p:xfrm>
            <a:off x="158" y="2339"/>
            <a:ext cx="5171" cy="361"/>
          </p:xfrm>
          <a:graphic>
            <a:graphicData uri="http://schemas.openxmlformats.org/presentationml/2006/ole">
              <mc:AlternateContent xmlns:mc="http://schemas.openxmlformats.org/markup-compatibility/2006">
                <mc:Choice xmlns:v="urn:schemas-microsoft-com:vml" Requires="v">
                  <p:oleObj spid="_x0000_s2141" name="公式" r:id="rId9" imgW="3276360" imgH="228600" progId="Equation.3">
                    <p:embed/>
                  </p:oleObj>
                </mc:Choice>
                <mc:Fallback>
                  <p:oleObj name="公式" r:id="rId9" imgW="327636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2339"/>
                          <a:ext cx="5171" cy="361"/>
                        </a:xfrm>
                        <a:prstGeom prst="rect">
                          <a:avLst/>
                        </a:prstGeom>
                        <a:solidFill>
                          <a:schemeClr val="bg1"/>
                        </a:solidFill>
                      </p:spPr>
                    </p:pic>
                  </p:oleObj>
                </mc:Fallback>
              </mc:AlternateContent>
            </a:graphicData>
          </a:graphic>
        </p:graphicFrame>
        <p:sp>
          <p:nvSpPr>
            <p:cNvPr id="1034" name="Text Box 16"/>
            <p:cNvSpPr txBox="1">
              <a:spLocks noChangeArrowheads="1"/>
            </p:cNvSpPr>
            <p:nvPr/>
          </p:nvSpPr>
          <p:spPr bwMode="auto">
            <a:xfrm>
              <a:off x="802" y="2341"/>
              <a:ext cx="278" cy="327"/>
            </a:xfrm>
            <a:prstGeom prst="rect">
              <a:avLst/>
            </a:prstGeom>
            <a:noFill/>
            <a:ln w="9525">
              <a:noFill/>
              <a:miter lim="800000"/>
              <a:headEnd/>
              <a:tailEnd/>
            </a:ln>
          </p:spPr>
          <p:txBody>
            <a:bodyPr wrap="none">
              <a:spAutoFit/>
            </a:bodyPr>
            <a:lstStyle/>
            <a:p>
              <a:r>
                <a:rPr lang="en-US" altLang="zh-CN" sz="2800"/>
                <a:t>H</a:t>
              </a:r>
            </a:p>
          </p:txBody>
        </p:sp>
      </p:grpSp>
      <p:sp>
        <p:nvSpPr>
          <p:cNvPr id="21522" name="AutoShape 18"/>
          <p:cNvSpPr>
            <a:spLocks noChangeArrowheads="1"/>
          </p:cNvSpPr>
          <p:nvPr/>
        </p:nvSpPr>
        <p:spPr bwMode="auto">
          <a:xfrm>
            <a:off x="971550" y="5300663"/>
            <a:ext cx="2808288" cy="1152525"/>
          </a:xfrm>
          <a:prstGeom prst="wedgeEllipseCallout">
            <a:avLst>
              <a:gd name="adj1" fmla="val 70463"/>
              <a:gd name="adj2" fmla="val -65565"/>
            </a:avLst>
          </a:prstGeom>
          <a:solidFill>
            <a:schemeClr val="accent1"/>
          </a:solidFill>
          <a:ln w="9525">
            <a:solidFill>
              <a:schemeClr val="tx1"/>
            </a:solidFill>
            <a:miter lim="800000"/>
            <a:headEnd/>
            <a:tailEnd/>
          </a:ln>
        </p:spPr>
        <p:txBody>
          <a:bodyPr/>
          <a:lstStyle/>
          <a:p>
            <a:pPr algn="ctr"/>
            <a:r>
              <a:rPr lang="zh-CN" altLang="en-US" sz="2800"/>
              <a:t>化合价代数和为</a:t>
            </a:r>
            <a:r>
              <a:rPr lang="en-US" altLang="zh-CN" sz="280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wipe(left)">
                                      <p:cBhvr>
                                        <p:cTn id="7" dur="500"/>
                                        <p:tgtEl>
                                          <p:spTgt spid="2152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1519"/>
                                        </p:tgtEl>
                                        <p:attrNameLst>
                                          <p:attrName>style.visibility</p:attrName>
                                        </p:attrNameLst>
                                      </p:cBhvr>
                                      <p:to>
                                        <p:strVal val="visible"/>
                                      </p:to>
                                    </p:set>
                                    <p:anim calcmode="discrete" valueType="clr">
                                      <p:cBhvr override="childStyle">
                                        <p:cTn id="12" dur="80"/>
                                        <p:tgtEl>
                                          <p:spTgt spid="2151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1519"/>
                                        </p:tgtEl>
                                        <p:attrNameLst>
                                          <p:attrName>fillcolor</p:attrName>
                                        </p:attrNameLst>
                                      </p:cBhvr>
                                      <p:tavLst>
                                        <p:tav tm="0">
                                          <p:val>
                                            <p:clrVal>
                                              <a:schemeClr val="accent2"/>
                                            </p:clrVal>
                                          </p:val>
                                        </p:tav>
                                        <p:tav tm="50000">
                                          <p:val>
                                            <p:clrVal>
                                              <a:schemeClr val="hlink"/>
                                            </p:clrVal>
                                          </p:val>
                                        </p:tav>
                                      </p:tavLst>
                                    </p:anim>
                                    <p:set>
                                      <p:cBhvr>
                                        <p:cTn id="14" dur="80"/>
                                        <p:tgtEl>
                                          <p:spTgt spid="215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p:bldP spid="215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4608513" y="2636838"/>
            <a:ext cx="4140200" cy="2230437"/>
            <a:chOff x="3152" y="2024"/>
            <a:chExt cx="2608" cy="1405"/>
          </a:xfrm>
        </p:grpSpPr>
        <p:sp>
          <p:nvSpPr>
            <p:cNvPr id="7185" name="Oval 7"/>
            <p:cNvSpPr>
              <a:spLocks noChangeArrowheads="1"/>
            </p:cNvSpPr>
            <p:nvPr/>
          </p:nvSpPr>
          <p:spPr bwMode="auto">
            <a:xfrm>
              <a:off x="3152" y="2024"/>
              <a:ext cx="2608" cy="140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86" name="Text Box 23"/>
            <p:cNvSpPr txBox="1">
              <a:spLocks noChangeArrowheads="1"/>
            </p:cNvSpPr>
            <p:nvPr/>
          </p:nvSpPr>
          <p:spPr bwMode="auto">
            <a:xfrm>
              <a:off x="3881" y="2505"/>
              <a:ext cx="1448" cy="327"/>
            </a:xfrm>
            <a:prstGeom prst="rect">
              <a:avLst/>
            </a:prstGeom>
            <a:noFill/>
            <a:ln w="9525">
              <a:noFill/>
              <a:miter lim="800000"/>
              <a:headEnd/>
              <a:tailEnd/>
            </a:ln>
          </p:spPr>
          <p:txBody>
            <a:bodyPr>
              <a:spAutoFit/>
            </a:bodyPr>
            <a:lstStyle/>
            <a:p>
              <a:r>
                <a:rPr lang="zh-CN" altLang="en-US" sz="2800" b="1"/>
                <a:t>复分解反应</a:t>
              </a:r>
            </a:p>
          </p:txBody>
        </p:sp>
      </p:grpSp>
      <p:grpSp>
        <p:nvGrpSpPr>
          <p:cNvPr id="3" name="Group 44"/>
          <p:cNvGrpSpPr>
            <a:grpSpLocks/>
          </p:cNvGrpSpPr>
          <p:nvPr/>
        </p:nvGrpSpPr>
        <p:grpSpPr bwMode="auto">
          <a:xfrm>
            <a:off x="106363" y="2816225"/>
            <a:ext cx="3386137" cy="3781425"/>
            <a:chOff x="702" y="1263"/>
            <a:chExt cx="2116" cy="2382"/>
          </a:xfrm>
        </p:grpSpPr>
        <p:sp>
          <p:nvSpPr>
            <p:cNvPr id="7183" name="Oval 45"/>
            <p:cNvSpPr>
              <a:spLocks noChangeArrowheads="1"/>
            </p:cNvSpPr>
            <p:nvPr/>
          </p:nvSpPr>
          <p:spPr bwMode="auto">
            <a:xfrm>
              <a:off x="702" y="1263"/>
              <a:ext cx="2116" cy="2382"/>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7184" name="Text Box 46"/>
            <p:cNvSpPr txBox="1">
              <a:spLocks noChangeArrowheads="1"/>
            </p:cNvSpPr>
            <p:nvPr/>
          </p:nvSpPr>
          <p:spPr bwMode="auto">
            <a:xfrm>
              <a:off x="1093" y="2021"/>
              <a:ext cx="1326" cy="865"/>
            </a:xfrm>
            <a:prstGeom prst="rect">
              <a:avLst/>
            </a:prstGeom>
            <a:noFill/>
            <a:ln w="9525">
              <a:noFill/>
              <a:miter lim="800000"/>
              <a:headEnd/>
              <a:tailEnd/>
            </a:ln>
          </p:spPr>
          <p:txBody>
            <a:bodyPr>
              <a:spAutoFit/>
            </a:bodyPr>
            <a:lstStyle/>
            <a:p>
              <a:r>
                <a:rPr lang="zh-CN" altLang="en-US" sz="2800" b="1" dirty="0"/>
                <a:t>氧化     还原</a:t>
              </a:r>
            </a:p>
            <a:p>
              <a:r>
                <a:rPr lang="zh-CN" altLang="en-US" sz="2800" b="1" dirty="0"/>
                <a:t>      </a:t>
              </a:r>
            </a:p>
            <a:p>
              <a:r>
                <a:rPr lang="zh-CN" altLang="en-US" sz="2800" b="1" dirty="0"/>
                <a:t>      反应</a:t>
              </a:r>
            </a:p>
          </p:txBody>
        </p:sp>
      </p:grpSp>
      <p:grpSp>
        <p:nvGrpSpPr>
          <p:cNvPr id="4" name="Group 48"/>
          <p:cNvGrpSpPr>
            <a:grpSpLocks/>
          </p:cNvGrpSpPr>
          <p:nvPr/>
        </p:nvGrpSpPr>
        <p:grpSpPr bwMode="auto">
          <a:xfrm>
            <a:off x="4500563" y="1125538"/>
            <a:ext cx="1728787" cy="571500"/>
            <a:chOff x="1247" y="3022"/>
            <a:chExt cx="1060" cy="360"/>
          </a:xfrm>
        </p:grpSpPr>
        <p:sp>
          <p:nvSpPr>
            <p:cNvPr id="7181" name="Oval 49"/>
            <p:cNvSpPr>
              <a:spLocks noChangeArrowheads="1"/>
            </p:cNvSpPr>
            <p:nvPr/>
          </p:nvSpPr>
          <p:spPr bwMode="auto">
            <a:xfrm>
              <a:off x="1247" y="3022"/>
              <a:ext cx="1060" cy="3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82" name="Text Box 50"/>
            <p:cNvSpPr txBox="1">
              <a:spLocks noChangeArrowheads="1"/>
            </p:cNvSpPr>
            <p:nvPr/>
          </p:nvSpPr>
          <p:spPr bwMode="auto">
            <a:xfrm>
              <a:off x="1247" y="3022"/>
              <a:ext cx="1016" cy="327"/>
            </a:xfrm>
            <a:prstGeom prst="rect">
              <a:avLst/>
            </a:prstGeom>
            <a:noFill/>
            <a:ln w="9525">
              <a:noFill/>
              <a:miter lim="800000"/>
              <a:headEnd/>
              <a:tailEnd/>
            </a:ln>
          </p:spPr>
          <p:txBody>
            <a:bodyPr>
              <a:spAutoFit/>
            </a:bodyPr>
            <a:lstStyle/>
            <a:p>
              <a:r>
                <a:rPr lang="zh-CN" altLang="en-US" sz="2800" b="1"/>
                <a:t>置换反应</a:t>
              </a:r>
            </a:p>
          </p:txBody>
        </p:sp>
      </p:grpSp>
      <p:grpSp>
        <p:nvGrpSpPr>
          <p:cNvPr id="5" name="Group 51"/>
          <p:cNvGrpSpPr>
            <a:grpSpLocks/>
          </p:cNvGrpSpPr>
          <p:nvPr/>
        </p:nvGrpSpPr>
        <p:grpSpPr bwMode="auto">
          <a:xfrm>
            <a:off x="7092950" y="692150"/>
            <a:ext cx="1320800" cy="2063750"/>
            <a:chOff x="2245" y="890"/>
            <a:chExt cx="832" cy="1300"/>
          </a:xfrm>
        </p:grpSpPr>
        <p:sp>
          <p:nvSpPr>
            <p:cNvPr id="7179" name="Oval 52"/>
            <p:cNvSpPr>
              <a:spLocks noChangeArrowheads="1"/>
            </p:cNvSpPr>
            <p:nvPr/>
          </p:nvSpPr>
          <p:spPr bwMode="auto">
            <a:xfrm>
              <a:off x="2245" y="890"/>
              <a:ext cx="832" cy="13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80" name="Text Box 53"/>
            <p:cNvSpPr txBox="1">
              <a:spLocks noChangeArrowheads="1"/>
            </p:cNvSpPr>
            <p:nvPr/>
          </p:nvSpPr>
          <p:spPr bwMode="auto">
            <a:xfrm>
              <a:off x="2472" y="981"/>
              <a:ext cx="317" cy="1134"/>
            </a:xfrm>
            <a:prstGeom prst="rect">
              <a:avLst/>
            </a:prstGeom>
            <a:noFill/>
            <a:ln w="9525">
              <a:noFill/>
              <a:miter lim="800000"/>
              <a:headEnd/>
              <a:tailEnd/>
            </a:ln>
          </p:spPr>
          <p:txBody>
            <a:bodyPr>
              <a:spAutoFit/>
            </a:bodyPr>
            <a:lstStyle/>
            <a:p>
              <a:r>
                <a:rPr lang="zh-CN" altLang="en-US" sz="2800" b="1"/>
                <a:t>化合反应</a:t>
              </a:r>
            </a:p>
          </p:txBody>
        </p:sp>
      </p:grpSp>
      <p:grpSp>
        <p:nvGrpSpPr>
          <p:cNvPr id="6" name="Group 54"/>
          <p:cNvGrpSpPr>
            <a:grpSpLocks/>
          </p:cNvGrpSpPr>
          <p:nvPr/>
        </p:nvGrpSpPr>
        <p:grpSpPr bwMode="auto">
          <a:xfrm>
            <a:off x="395288" y="836613"/>
            <a:ext cx="1320800" cy="2063750"/>
            <a:chOff x="430" y="890"/>
            <a:chExt cx="832" cy="1300"/>
          </a:xfrm>
        </p:grpSpPr>
        <p:sp>
          <p:nvSpPr>
            <p:cNvPr id="7177" name="Oval 55"/>
            <p:cNvSpPr>
              <a:spLocks noChangeArrowheads="1"/>
            </p:cNvSpPr>
            <p:nvPr/>
          </p:nvSpPr>
          <p:spPr bwMode="auto">
            <a:xfrm>
              <a:off x="430" y="890"/>
              <a:ext cx="832" cy="13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78" name="Text Box 56"/>
            <p:cNvSpPr txBox="1">
              <a:spLocks noChangeArrowheads="1"/>
            </p:cNvSpPr>
            <p:nvPr/>
          </p:nvSpPr>
          <p:spPr bwMode="auto">
            <a:xfrm>
              <a:off x="657" y="935"/>
              <a:ext cx="363" cy="1134"/>
            </a:xfrm>
            <a:prstGeom prst="rect">
              <a:avLst/>
            </a:prstGeom>
            <a:noFill/>
            <a:ln w="9525">
              <a:noFill/>
              <a:miter lim="800000"/>
              <a:headEnd/>
              <a:tailEnd/>
            </a:ln>
          </p:spPr>
          <p:txBody>
            <a:bodyPr>
              <a:spAutoFit/>
            </a:bodyPr>
            <a:lstStyle/>
            <a:p>
              <a:r>
                <a:rPr lang="zh-CN" altLang="en-US" sz="2800" b="1"/>
                <a:t>分解反应</a:t>
              </a:r>
            </a:p>
          </p:txBody>
        </p:sp>
      </p:grpSp>
      <p:sp>
        <p:nvSpPr>
          <p:cNvPr id="6201" name="Oval 57"/>
          <p:cNvSpPr>
            <a:spLocks noChangeArrowheads="1"/>
          </p:cNvSpPr>
          <p:nvPr/>
        </p:nvSpPr>
        <p:spPr bwMode="auto">
          <a:xfrm>
            <a:off x="106363" y="2816225"/>
            <a:ext cx="3384550" cy="3781425"/>
          </a:xfrm>
          <a:prstGeom prst="ellipse">
            <a:avLst/>
          </a:prstGeom>
          <a:noFill/>
          <a:ln w="9525">
            <a:solidFill>
              <a:schemeClr val="tx1"/>
            </a:solidFill>
            <a:round/>
            <a:headEnd/>
            <a:tailEnd/>
          </a:ln>
        </p:spPr>
        <p:txBody>
          <a:bodyPr wrap="none" anchor="ctr"/>
          <a:lstStyle/>
          <a:p>
            <a:endParaRPr lang="zh-CN" altLang="en-US"/>
          </a:p>
        </p:txBody>
      </p:sp>
      <p:sp>
        <p:nvSpPr>
          <p:cNvPr id="7176" name="Freeform 58"/>
          <p:cNvSpPr>
            <a:spLocks/>
          </p:cNvSpPr>
          <p:nvPr/>
        </p:nvSpPr>
        <p:spPr bwMode="auto">
          <a:xfrm>
            <a:off x="8243888" y="3463925"/>
            <a:ext cx="869950" cy="325438"/>
          </a:xfrm>
          <a:custGeom>
            <a:avLst/>
            <a:gdLst>
              <a:gd name="T0" fmla="*/ 0 w 548"/>
              <a:gd name="T1" fmla="*/ 144 h 205"/>
              <a:gd name="T2" fmla="*/ 128 w 548"/>
              <a:gd name="T3" fmla="*/ 172 h 205"/>
              <a:gd name="T4" fmla="*/ 247 w 548"/>
              <a:gd name="T5" fmla="*/ 144 h 205"/>
              <a:gd name="T6" fmla="*/ 375 w 548"/>
              <a:gd name="T7" fmla="*/ 98 h 205"/>
              <a:gd name="T8" fmla="*/ 366 w 548"/>
              <a:gd name="T9" fmla="*/ 34 h 205"/>
              <a:gd name="T10" fmla="*/ 228 w 548"/>
              <a:gd name="T11" fmla="*/ 62 h 205"/>
              <a:gd name="T12" fmla="*/ 201 w 548"/>
              <a:gd name="T13" fmla="*/ 126 h 205"/>
              <a:gd name="T14" fmla="*/ 329 w 548"/>
              <a:gd name="T15" fmla="*/ 172 h 205"/>
              <a:gd name="T16" fmla="*/ 548 w 548"/>
              <a:gd name="T17" fmla="*/ 126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8"/>
              <a:gd name="T28" fmla="*/ 0 h 205"/>
              <a:gd name="T29" fmla="*/ 548 w 548"/>
              <a:gd name="T30" fmla="*/ 205 h 2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8" h="205">
                <a:moveTo>
                  <a:pt x="0" y="144"/>
                </a:moveTo>
                <a:cubicBezTo>
                  <a:pt x="20" y="205"/>
                  <a:pt x="72" y="178"/>
                  <a:pt x="128" y="172"/>
                </a:cubicBezTo>
                <a:cubicBezTo>
                  <a:pt x="168" y="161"/>
                  <a:pt x="208" y="157"/>
                  <a:pt x="247" y="144"/>
                </a:cubicBezTo>
                <a:cubicBezTo>
                  <a:pt x="290" y="115"/>
                  <a:pt x="338" y="135"/>
                  <a:pt x="375" y="98"/>
                </a:cubicBezTo>
                <a:cubicBezTo>
                  <a:pt x="372" y="77"/>
                  <a:pt x="386" y="42"/>
                  <a:pt x="366" y="34"/>
                </a:cubicBezTo>
                <a:cubicBezTo>
                  <a:pt x="285" y="0"/>
                  <a:pt x="266" y="26"/>
                  <a:pt x="228" y="62"/>
                </a:cubicBezTo>
                <a:cubicBezTo>
                  <a:pt x="226" y="66"/>
                  <a:pt x="199" y="115"/>
                  <a:pt x="201" y="126"/>
                </a:cubicBezTo>
                <a:cubicBezTo>
                  <a:pt x="209" y="172"/>
                  <a:pt x="299" y="167"/>
                  <a:pt x="329" y="172"/>
                </a:cubicBezTo>
                <a:cubicBezTo>
                  <a:pt x="369" y="169"/>
                  <a:pt x="521" y="180"/>
                  <a:pt x="548" y="126"/>
                </a:cubicBezTo>
              </a:path>
            </a:pathLst>
          </a:custGeom>
          <a:noFill/>
          <a:ln w="25400">
            <a:solidFill>
              <a:schemeClr val="accent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2587 -0.16805 " pathEditMode="relative" ptsTypes="AA">
                                      <p:cBhvr>
                                        <p:cTn id="6" dur="2000" fill="hold"/>
                                        <p:tgtEl>
                                          <p:spTgt spid="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2587 -0.16805 " pathEditMode="relative" ptsTypes="AA">
                                      <p:cBhvr>
                                        <p:cTn id="8" dur="2000" fill="hold"/>
                                        <p:tgtEl>
                                          <p:spTgt spid="6201"/>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1.38889E-6 1.27168E-6 L 0.03802 0.03861 " pathEditMode="relative" rAng="0" ptsTypes="AA">
                                      <p:cBhvr>
                                        <p:cTn id="12" dur="2000" fill="hold"/>
                                        <p:tgtEl>
                                          <p:spTgt spid="6"/>
                                        </p:tgtEl>
                                        <p:attrNameLst>
                                          <p:attrName>ppt_x</p:attrName>
                                          <p:attrName>ppt_y</p:attrName>
                                        </p:attrNameLst>
                                      </p:cBhvr>
                                      <p:rCtr x="1900" y="190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94444E-6 8.67052E-7 L -0.26771 0.48254 " pathEditMode="relative" rAng="0" ptsTypes="AA">
                                      <p:cBhvr>
                                        <p:cTn id="16" dur="2000" fill="hold"/>
                                        <p:tgtEl>
                                          <p:spTgt spid="4"/>
                                        </p:tgtEl>
                                        <p:attrNameLst>
                                          <p:attrName>ppt_x</p:attrName>
                                          <p:attrName>ppt_y</p:attrName>
                                        </p:attrNameLst>
                                      </p:cBhvr>
                                      <p:rCtr x="-13400" y="2410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3.33333E-6 1.7341E-6 L -0.35573 0.05965 " pathEditMode="relative" rAng="0" ptsTypes="AA">
                                      <p:cBhvr>
                                        <p:cTn id="20" dur="2000" fill="hold"/>
                                        <p:tgtEl>
                                          <p:spTgt spid="5"/>
                                        </p:tgtEl>
                                        <p:attrNameLst>
                                          <p:attrName>ppt_x</p:attrName>
                                          <p:attrName>ppt_y</p:attrName>
                                        </p:attrNameLst>
                                      </p:cBhvr>
                                      <p:rCtr x="-17800" y="3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3"/>
          <p:cNvGrpSpPr>
            <a:grpSpLocks/>
          </p:cNvGrpSpPr>
          <p:nvPr/>
        </p:nvGrpSpPr>
        <p:grpSpPr bwMode="auto">
          <a:xfrm>
            <a:off x="642910" y="1285860"/>
            <a:ext cx="7864475" cy="3109912"/>
            <a:chOff x="431" y="1875"/>
            <a:chExt cx="4954" cy="1959"/>
          </a:xfrm>
        </p:grpSpPr>
        <p:sp>
          <p:nvSpPr>
            <p:cNvPr id="6" name="Text Box 13"/>
            <p:cNvSpPr txBox="1">
              <a:spLocks noChangeArrowheads="1"/>
            </p:cNvSpPr>
            <p:nvPr/>
          </p:nvSpPr>
          <p:spPr bwMode="auto">
            <a:xfrm>
              <a:off x="431" y="1875"/>
              <a:ext cx="2929" cy="327"/>
            </a:xfrm>
            <a:prstGeom prst="rect">
              <a:avLst/>
            </a:prstGeom>
            <a:noFill/>
            <a:ln w="9525">
              <a:noFill/>
              <a:miter lim="800000"/>
              <a:headEnd/>
              <a:tailEnd/>
            </a:ln>
          </p:spPr>
          <p:txBody>
            <a:bodyPr wrap="none">
              <a:spAutoFit/>
            </a:bodyPr>
            <a:lstStyle/>
            <a:p>
              <a:r>
                <a:rPr lang="zh-CN" altLang="en-US" sz="2800" b="1" dirty="0" smtClean="0">
                  <a:solidFill>
                    <a:schemeClr val="bg1"/>
                  </a:solidFill>
                  <a:latin typeface="宋体" pitchFamily="2" charset="-122"/>
                </a:rPr>
                <a:t>例</a:t>
              </a:r>
              <a:r>
                <a:rPr lang="en-US" altLang="zh-CN" sz="2800" b="1" dirty="0" smtClean="0">
                  <a:solidFill>
                    <a:schemeClr val="bg1"/>
                  </a:solidFill>
                  <a:latin typeface="宋体" pitchFamily="2" charset="-122"/>
                </a:rPr>
                <a:t>2</a:t>
              </a:r>
              <a:r>
                <a:rPr lang="zh-CN" altLang="en-US" sz="2800" b="1" dirty="0" smtClean="0">
                  <a:solidFill>
                    <a:schemeClr val="bg1"/>
                  </a:solidFill>
                  <a:latin typeface="宋体" pitchFamily="2" charset="-122"/>
                </a:rPr>
                <a:t>、</a:t>
              </a:r>
              <a:r>
                <a:rPr lang="zh-CN" altLang="en-US" sz="2800" b="1" dirty="0">
                  <a:solidFill>
                    <a:schemeClr val="bg1"/>
                  </a:solidFill>
                  <a:latin typeface="宋体" pitchFamily="2" charset="-122"/>
                </a:rPr>
                <a:t>下列说法完全正确的是</a:t>
              </a:r>
            </a:p>
          </p:txBody>
        </p:sp>
        <p:sp>
          <p:nvSpPr>
            <p:cNvPr id="7" name="Text Box 14"/>
            <p:cNvSpPr txBox="1">
              <a:spLocks noChangeArrowheads="1"/>
            </p:cNvSpPr>
            <p:nvPr/>
          </p:nvSpPr>
          <p:spPr bwMode="auto">
            <a:xfrm>
              <a:off x="431" y="2283"/>
              <a:ext cx="4729" cy="327"/>
            </a:xfrm>
            <a:prstGeom prst="rect">
              <a:avLst/>
            </a:prstGeom>
            <a:noFill/>
            <a:ln w="9525">
              <a:noFill/>
              <a:miter lim="800000"/>
              <a:headEnd/>
              <a:tailEnd/>
            </a:ln>
          </p:spPr>
          <p:txBody>
            <a:bodyPr wrap="none">
              <a:spAutoFit/>
            </a:bodyPr>
            <a:lstStyle/>
            <a:p>
              <a:r>
                <a:rPr lang="en-US" altLang="zh-CN" sz="2800" b="1">
                  <a:solidFill>
                    <a:schemeClr val="bg1"/>
                  </a:solidFill>
                  <a:latin typeface="宋体" pitchFamily="2" charset="-122"/>
                </a:rPr>
                <a:t>A</a:t>
              </a:r>
              <a:r>
                <a:rPr lang="zh-CN" altLang="en-US" sz="2800" b="1">
                  <a:solidFill>
                    <a:schemeClr val="bg1"/>
                  </a:solidFill>
                  <a:latin typeface="宋体" pitchFamily="2" charset="-122"/>
                </a:rPr>
                <a:t>、有氧元素参加的反应一定是氧化还原反应；</a:t>
              </a:r>
            </a:p>
          </p:txBody>
        </p:sp>
        <p:sp>
          <p:nvSpPr>
            <p:cNvPr id="8" name="Text Box 15"/>
            <p:cNvSpPr txBox="1">
              <a:spLocks noChangeArrowheads="1"/>
            </p:cNvSpPr>
            <p:nvPr/>
          </p:nvSpPr>
          <p:spPr bwMode="auto">
            <a:xfrm>
              <a:off x="431" y="2691"/>
              <a:ext cx="4954" cy="327"/>
            </a:xfrm>
            <a:prstGeom prst="rect">
              <a:avLst/>
            </a:prstGeom>
            <a:noFill/>
            <a:ln w="9525">
              <a:noFill/>
              <a:miter lim="800000"/>
              <a:headEnd/>
              <a:tailEnd/>
            </a:ln>
          </p:spPr>
          <p:txBody>
            <a:bodyPr wrap="none">
              <a:spAutoFit/>
            </a:bodyPr>
            <a:lstStyle/>
            <a:p>
              <a:r>
                <a:rPr lang="en-US" altLang="zh-CN" sz="2800" b="1">
                  <a:solidFill>
                    <a:schemeClr val="bg1"/>
                  </a:solidFill>
                  <a:latin typeface="宋体" pitchFamily="2" charset="-122"/>
                </a:rPr>
                <a:t>B</a:t>
              </a:r>
              <a:r>
                <a:rPr lang="zh-CN" altLang="en-US" sz="2800" b="1">
                  <a:solidFill>
                    <a:schemeClr val="bg1"/>
                  </a:solidFill>
                  <a:latin typeface="宋体" pitchFamily="2" charset="-122"/>
                </a:rPr>
                <a:t>、有元素化合价变化反应一定是氧化还原反应；</a:t>
              </a:r>
            </a:p>
          </p:txBody>
        </p:sp>
        <p:sp>
          <p:nvSpPr>
            <p:cNvPr id="9" name="Text Box 16"/>
            <p:cNvSpPr txBox="1">
              <a:spLocks noChangeArrowheads="1"/>
            </p:cNvSpPr>
            <p:nvPr/>
          </p:nvSpPr>
          <p:spPr bwMode="auto">
            <a:xfrm>
              <a:off x="431" y="3099"/>
              <a:ext cx="4504" cy="327"/>
            </a:xfrm>
            <a:prstGeom prst="rect">
              <a:avLst/>
            </a:prstGeom>
            <a:noFill/>
            <a:ln w="9525">
              <a:noFill/>
              <a:miter lim="800000"/>
              <a:headEnd/>
              <a:tailEnd/>
            </a:ln>
          </p:spPr>
          <p:txBody>
            <a:bodyPr wrap="none">
              <a:spAutoFit/>
            </a:bodyPr>
            <a:lstStyle/>
            <a:p>
              <a:r>
                <a:rPr lang="en-US" altLang="zh-CN" sz="2800" b="1">
                  <a:solidFill>
                    <a:schemeClr val="bg1"/>
                  </a:solidFill>
                  <a:latin typeface="宋体" pitchFamily="2" charset="-122"/>
                </a:rPr>
                <a:t>C</a:t>
              </a:r>
              <a:r>
                <a:rPr lang="zh-CN" altLang="en-US" sz="2800" b="1">
                  <a:solidFill>
                    <a:schemeClr val="bg1"/>
                  </a:solidFill>
                  <a:latin typeface="宋体" pitchFamily="2" charset="-122"/>
                </a:rPr>
                <a:t>、有单质生成的反应一定是氧化还原反应；</a:t>
              </a:r>
            </a:p>
          </p:txBody>
        </p:sp>
        <p:sp>
          <p:nvSpPr>
            <p:cNvPr id="10" name="Text Box 17"/>
            <p:cNvSpPr txBox="1">
              <a:spLocks noChangeArrowheads="1"/>
            </p:cNvSpPr>
            <p:nvPr/>
          </p:nvSpPr>
          <p:spPr bwMode="auto">
            <a:xfrm>
              <a:off x="431" y="3507"/>
              <a:ext cx="3829" cy="327"/>
            </a:xfrm>
            <a:prstGeom prst="rect">
              <a:avLst/>
            </a:prstGeom>
            <a:noFill/>
            <a:ln w="9525">
              <a:noFill/>
              <a:miter lim="800000"/>
              <a:headEnd/>
              <a:tailEnd/>
            </a:ln>
          </p:spPr>
          <p:txBody>
            <a:bodyPr wrap="none">
              <a:spAutoFit/>
            </a:bodyPr>
            <a:lstStyle/>
            <a:p>
              <a:r>
                <a:rPr lang="en-US" altLang="zh-CN" sz="2800" b="1">
                  <a:solidFill>
                    <a:schemeClr val="bg1"/>
                  </a:solidFill>
                  <a:latin typeface="宋体" pitchFamily="2" charset="-122"/>
                </a:rPr>
                <a:t>D</a:t>
              </a:r>
              <a:r>
                <a:rPr lang="zh-CN" altLang="en-US" sz="2800" b="1">
                  <a:solidFill>
                    <a:schemeClr val="bg1"/>
                  </a:solidFill>
                  <a:latin typeface="宋体" pitchFamily="2" charset="-122"/>
                </a:rPr>
                <a:t>、复分解反应一定是氧化还原反应。</a:t>
              </a:r>
            </a:p>
          </p:txBody>
        </p:sp>
      </p:grpSp>
      <p:sp>
        <p:nvSpPr>
          <p:cNvPr id="11" name="Rectangle 18"/>
          <p:cNvSpPr>
            <a:spLocks noChangeArrowheads="1"/>
          </p:cNvSpPr>
          <p:nvPr/>
        </p:nvSpPr>
        <p:spPr bwMode="auto">
          <a:xfrm>
            <a:off x="6889722" y="4038585"/>
            <a:ext cx="1889125" cy="579437"/>
          </a:xfrm>
          <a:prstGeom prst="rect">
            <a:avLst/>
          </a:prstGeom>
          <a:noFill/>
          <a:ln w="9525">
            <a:noFill/>
            <a:miter lim="800000"/>
            <a:headEnd/>
            <a:tailEnd/>
          </a:ln>
        </p:spPr>
        <p:txBody>
          <a:bodyPr>
            <a:spAutoFit/>
          </a:bodyPr>
          <a:lstStyle/>
          <a:p>
            <a:r>
              <a:rPr lang="zh-CN" altLang="en-US" sz="3200" b="1">
                <a:solidFill>
                  <a:srgbClr val="FFFF00"/>
                </a:solidFill>
                <a:latin typeface="宋体" pitchFamily="2" charset="-122"/>
              </a:rPr>
              <a:t>答案：</a:t>
            </a:r>
            <a:r>
              <a:rPr lang="en-US" altLang="zh-CN" sz="3200" b="1">
                <a:solidFill>
                  <a:srgbClr val="FFFF00"/>
                </a:solidFill>
                <a:latin typeface="宋体"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1"/>
                                        </p:tgtEl>
                                        <p:attrNameLst>
                                          <p:attrName>style.visibility</p:attrName>
                                        </p:attrNameLst>
                                      </p:cBhvr>
                                      <p:to>
                                        <p:strVal val="visible"/>
                                      </p:to>
                                    </p:set>
                                    <p:anim calcmode="discrete" valueType="clr">
                                      <p:cBhvr override="childStyle">
                                        <p:cTn id="12"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1"/>
                                        </p:tgtEl>
                                        <p:attrNameLst>
                                          <p:attrName>fillcolor</p:attrName>
                                        </p:attrNameLst>
                                      </p:cBhvr>
                                      <p:tavLst>
                                        <p:tav tm="0">
                                          <p:val>
                                            <p:clrVal>
                                              <a:schemeClr val="accent2"/>
                                            </p:clrVal>
                                          </p:val>
                                        </p:tav>
                                        <p:tav tm="50000">
                                          <p:val>
                                            <p:clrVal>
                                              <a:schemeClr val="hlink"/>
                                            </p:clrVal>
                                          </p:val>
                                        </p:tav>
                                      </p:tavLst>
                                    </p:anim>
                                    <p:set>
                                      <p:cBhvr>
                                        <p:cTn id="14" dur="8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4193</Words>
  <Application>Microsoft Office PowerPoint</Application>
  <PresentationFormat>全屏显示(4:3)</PresentationFormat>
  <Paragraphs>776</Paragraphs>
  <Slides>65</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69" baseType="lpstr">
      <vt:lpstr>默认设计模板</vt:lpstr>
      <vt:lpstr>公式</vt:lpstr>
      <vt:lpstr>Document</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3．根据产物的价态判断 一种氧化剂将还原剂氧化的价态越高，其氧化性越强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jhs</dc:creator>
  <cp:lastModifiedBy>USER</cp:lastModifiedBy>
  <cp:revision>30</cp:revision>
  <dcterms:created xsi:type="dcterms:W3CDTF">2010-10-26T12:55:17Z</dcterms:created>
  <dcterms:modified xsi:type="dcterms:W3CDTF">2016-10-26T02:24:26Z</dcterms:modified>
</cp:coreProperties>
</file>