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2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805D-6A39-42C2-8F86-CB9D9A57258C}" type="datetimeFigureOut">
              <a:rPr lang="zh-CN" altLang="en-US" smtClean="0"/>
              <a:t>2015-03-26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B748-DFEB-4130-9F3F-A57632C01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04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805D-6A39-42C2-8F86-CB9D9A57258C}" type="datetimeFigureOut">
              <a:rPr lang="zh-CN" altLang="en-US" smtClean="0"/>
              <a:t>2015-03-26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B748-DFEB-4130-9F3F-A57632C01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9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805D-6A39-42C2-8F86-CB9D9A57258C}" type="datetimeFigureOut">
              <a:rPr lang="zh-CN" altLang="en-US" smtClean="0"/>
              <a:t>2015-03-26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B748-DFEB-4130-9F3F-A57632C01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97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805D-6A39-42C2-8F86-CB9D9A57258C}" type="datetimeFigureOut">
              <a:rPr lang="zh-CN" altLang="en-US" smtClean="0"/>
              <a:t>2015-03-26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B748-DFEB-4130-9F3F-A57632C01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89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805D-6A39-42C2-8F86-CB9D9A57258C}" type="datetimeFigureOut">
              <a:rPr lang="zh-CN" altLang="en-US" smtClean="0"/>
              <a:t>2015-03-26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B748-DFEB-4130-9F3F-A57632C01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16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805D-6A39-42C2-8F86-CB9D9A57258C}" type="datetimeFigureOut">
              <a:rPr lang="zh-CN" altLang="en-US" smtClean="0"/>
              <a:t>2015-03-26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B748-DFEB-4130-9F3F-A57632C01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92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805D-6A39-42C2-8F86-CB9D9A57258C}" type="datetimeFigureOut">
              <a:rPr lang="zh-CN" altLang="en-US" smtClean="0"/>
              <a:t>2015-03-26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B748-DFEB-4130-9F3F-A57632C01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0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805D-6A39-42C2-8F86-CB9D9A57258C}" type="datetimeFigureOut">
              <a:rPr lang="zh-CN" altLang="en-US" smtClean="0"/>
              <a:t>2015-03-26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B748-DFEB-4130-9F3F-A57632C01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41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805D-6A39-42C2-8F86-CB9D9A57258C}" type="datetimeFigureOut">
              <a:rPr lang="zh-CN" altLang="en-US" smtClean="0"/>
              <a:t>2015-03-26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B748-DFEB-4130-9F3F-A57632C01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4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805D-6A39-42C2-8F86-CB9D9A57258C}" type="datetimeFigureOut">
              <a:rPr lang="zh-CN" altLang="en-US" smtClean="0"/>
              <a:t>2015-03-26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B748-DFEB-4130-9F3F-A57632C01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52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805D-6A39-42C2-8F86-CB9D9A57258C}" type="datetimeFigureOut">
              <a:rPr lang="zh-CN" altLang="en-US" smtClean="0"/>
              <a:t>2015-03-26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B748-DFEB-4130-9F3F-A57632C01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57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8805D-6A39-42C2-8F86-CB9D9A57258C}" type="datetimeFigureOut">
              <a:rPr lang="zh-CN" altLang="en-US" smtClean="0"/>
              <a:t>2015-03-26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DB748-DFEB-4130-9F3F-A57632C01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07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764704"/>
            <a:ext cx="82089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第五周周记写作题目</a:t>
            </a:r>
            <a:endParaRPr lang="en-US" altLang="zh-CN" sz="4800" b="1" dirty="0" smtClean="0">
              <a:solidFill>
                <a:srgbClr val="FF0000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  <a:p>
            <a:pPr algn="ctr"/>
            <a:r>
              <a:rPr lang="zh-CN" altLang="en-US" sz="2400" dirty="0" smtClean="0"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（</a:t>
            </a:r>
            <a:r>
              <a:rPr lang="en-US" altLang="zh-CN" sz="2400" dirty="0" smtClean="0"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2015-03-27</a:t>
            </a:r>
            <a:r>
              <a:rPr lang="zh-CN" altLang="en-US" sz="2400" dirty="0" smtClean="0"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）</a:t>
            </a:r>
          </a:p>
          <a:p>
            <a:endParaRPr lang="zh-CN" altLang="en-US" sz="2400" dirty="0" smtClean="0"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  <a:p>
            <a:r>
              <a:rPr lang="zh-CN" altLang="en-US" sz="2400" b="1" dirty="0" smtClean="0"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阅读下面的文字，根据要求作文。</a:t>
            </a:r>
          </a:p>
          <a:p>
            <a:r>
              <a:rPr lang="zh-CN" altLang="en-US" sz="2400" b="1" dirty="0" smtClean="0"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        面对一项活动，不同的人有着不同的表现。</a:t>
            </a:r>
          </a:p>
          <a:p>
            <a:r>
              <a:rPr lang="zh-CN" altLang="en-US" sz="2400" b="1" dirty="0" smtClean="0"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        有的人引领大家，走在前面；有的人跟随众人，参与其中；有的人静静旁观；有的人质疑批评</a:t>
            </a:r>
            <a:r>
              <a:rPr lang="en-US" altLang="zh-CN" sz="2400" b="1" dirty="0" smtClean="0"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……</a:t>
            </a:r>
          </a:p>
          <a:p>
            <a:r>
              <a:rPr lang="zh-CN" altLang="en-US" sz="2400" b="1" dirty="0" smtClean="0"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        要求：①自选角度，确定立意，自拟标题，写成议论文。②不要脱离材料内容及含意的范围。③不少于</a:t>
            </a:r>
            <a:r>
              <a:rPr lang="en-US" altLang="zh-CN" sz="2400" b="1" dirty="0" smtClean="0"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800</a:t>
            </a:r>
            <a:r>
              <a:rPr lang="zh-CN" altLang="en-US" sz="2400" b="1" dirty="0" smtClean="0"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字。④不得套作，不得抄袭。</a:t>
            </a:r>
            <a:endParaRPr lang="zh-CN" altLang="en-US" sz="2400" dirty="0"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66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104</Words>
  <Application>Microsoft Office PowerPoint</Application>
  <PresentationFormat>全屏显示(4:3)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szsy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红树主人</dc:creator>
  <cp:lastModifiedBy>红树主人</cp:lastModifiedBy>
  <cp:revision>4</cp:revision>
  <dcterms:created xsi:type="dcterms:W3CDTF">2015-03-26T15:40:24Z</dcterms:created>
  <dcterms:modified xsi:type="dcterms:W3CDTF">2015-03-26T15:50:36Z</dcterms:modified>
</cp:coreProperties>
</file>