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0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71E9-EC2C-41C1-99E1-0B6C3F14A0CB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AC5A-218E-4060-A0D5-B14505B5E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jM5MjcwODg0MA==&amp;mid=402837861&amp;idx=2&amp;sn=74b71f0eb8fb5903e2a9283b6a9e6bd5&amp;scene=0&amp;key=62bb001fdbc364e544e2d44deb7afbe73942f5c91a59720514d7ff793fd3446f272812694c730d51cc9ad6754125dceb&amp;ascene=1&amp;uin=MTU3Njc4MTY4MA%3D%3D&amp;devicetype=iPhone+OS9.2&amp;version=16030811&amp;nettype=WIFI&amp;fontScale=106&amp;pass_ticket=9qN9osbeQKf2iJ0AByu3MHe1wU768Wj%2Ba6lSlZfAHlAR7w%2FZmBB2R4b7bZ6vAw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p.weixin.qq.com/s?__biz=MjM5MjcwODg0MA==&amp;mid=402817685&amp;idx=2&amp;sn=603f627cbdde50f76053ca7c0541ad56&amp;scene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38016" r="40574" b="11782"/>
          <a:stretch>
            <a:fillRect/>
          </a:stretch>
        </p:blipFill>
        <p:spPr bwMode="auto">
          <a:xfrm>
            <a:off x="-1" y="548680"/>
            <a:ext cx="897832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40" t="20297" r="39836" b="27532"/>
          <a:stretch>
            <a:fillRect/>
          </a:stretch>
        </p:blipFill>
        <p:spPr bwMode="auto">
          <a:xfrm>
            <a:off x="251520" y="620688"/>
            <a:ext cx="8371949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40" t="32110" r="39098" b="15719"/>
          <a:stretch>
            <a:fillRect/>
          </a:stretch>
        </p:blipFill>
        <p:spPr bwMode="auto">
          <a:xfrm>
            <a:off x="179512" y="476672"/>
            <a:ext cx="880145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7187" r="33191" b="6250"/>
          <a:stretch>
            <a:fillRect/>
          </a:stretch>
        </p:blipFill>
        <p:spPr bwMode="auto">
          <a:xfrm>
            <a:off x="467544" y="404664"/>
            <a:ext cx="7920880" cy="591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Queen will speak of finding hope in "moments of darkness", during her annual Christmas Day address.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comes after a year which has seen a number of terror attacks, such as the killing of 39 people at a Tunisian resort and mass shootings in Paris.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Queen will describe the festive period as "a time to remember all that we have to be thankful for".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Her Majesty will say during her broadcast: </a:t>
            </a:r>
          </a:p>
          <a:p>
            <a:endParaRPr lang="en-US" altLang="zh-CN" dirty="0"/>
          </a:p>
          <a:p>
            <a:r>
              <a:rPr lang="en-US" altLang="zh-CN" dirty="0" smtClean="0"/>
              <a:t>"It is true that the world has had to confront moments of darkness this year,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but the Gospel of John contains a verse of great hope, often read at Christmas carol services: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'The light shines in the darkness, and the darkness has not overcome it'."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/>
              </a:rPr>
              <a:t>https://mp.weixin.qq.com/s?__biz=MjM5MjcwODg0MA==&amp;mid=402837861&amp;idx=2&amp;sn=74b71f0eb8fb5903e2a9283b6a9e6bd5&amp;scene=0&amp;key=62bb001fdbc364e544e2d44deb7afbe73942f5c91a59720514d7ff793fd3446f272812694c730d51cc9ad6754125dceb&amp;ascene=1&amp;uin=MTU3Njc4MTY4MA%3D%3D&amp;devicetype=iPhone+OS9.2&amp;version=16030811&amp;nettype=WIFI&amp;fontScale=106&amp;pass_ticket=9qN9osbeQKf2iJ0AByu3MHe1wU768Wj%2Ba6lSlZfAHlAR7w%2FZmBB2R4b7bZ6vAwut#comment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http://mp.weixin.qq.com/s?__biz=MjM5MjcwODg0MA==&amp;mid=402817685&amp;idx=2&amp;sn=603f627cbdde50f76053ca7c0541ad56&amp;scene=0#wechat_redirect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2015-12-25T01:58:22Z</dcterms:created>
  <dcterms:modified xsi:type="dcterms:W3CDTF">2015-12-25T02:10:35Z</dcterms:modified>
</cp:coreProperties>
</file>