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0458-6BED-40C7-BC32-2FD77EEB9070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F70E-65B8-49DB-808F-CCF8011A32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7200" dirty="0" smtClean="0"/>
              <a:t>Language points </a:t>
            </a:r>
            <a:br>
              <a:rPr lang="en-US" altLang="zh-CN" sz="7200" dirty="0" smtClean="0"/>
            </a:b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Unit 4 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Filled with (P3, L23)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Fill… with </a:t>
            </a:r>
          </a:p>
          <a:p>
            <a:r>
              <a:rPr lang="en-US" altLang="zh-CN" sz="3600" dirty="0" smtClean="0"/>
              <a:t>Fill in </a:t>
            </a:r>
          </a:p>
          <a:p>
            <a:r>
              <a:rPr lang="en-US" altLang="zh-CN" sz="3600" dirty="0" smtClean="0"/>
              <a:t>Be full of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Her eyes filled with tears.</a:t>
            </a:r>
          </a:p>
          <a:p>
            <a:r>
              <a:rPr lang="en-US" altLang="zh-CN" sz="3600" dirty="0" smtClean="0"/>
              <a:t>She is filled with sorrow. </a:t>
            </a:r>
          </a:p>
          <a:p>
            <a:r>
              <a:rPr lang="en-US" altLang="zh-CN" sz="3600" dirty="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Shock (P3, L24)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8820472" cy="63813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In shock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Shocked /Shocking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Interested /Interesting</a:t>
            </a:r>
          </a:p>
          <a:p>
            <a:endParaRPr lang="en-US" altLang="zh-CN" dirty="0"/>
          </a:p>
          <a:p>
            <a:r>
              <a:rPr lang="en-US" altLang="zh-CN" dirty="0" smtClean="0"/>
              <a:t>Excited /Exciting</a:t>
            </a:r>
          </a:p>
          <a:p>
            <a:endParaRPr lang="en-US" altLang="zh-CN" dirty="0"/>
          </a:p>
          <a:p>
            <a:r>
              <a:rPr lang="en-US" altLang="zh-CN" dirty="0" smtClean="0"/>
              <a:t>Relaxed/Relaxing </a:t>
            </a:r>
          </a:p>
          <a:p>
            <a:endParaRPr lang="en-US" altLang="zh-CN" dirty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righted</a:t>
            </a:r>
            <a:r>
              <a:rPr lang="en-US" altLang="zh-CN" smtClean="0"/>
              <a:t> /frightening/frightful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Instead of (P3, L24)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Instead of / in place of / rather than  + n. /–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./pron.</a:t>
            </a:r>
          </a:p>
          <a:p>
            <a:endParaRPr lang="en-US" altLang="zh-CN" dirty="0"/>
          </a:p>
          <a:p>
            <a:r>
              <a:rPr lang="en-US" altLang="zh-CN" dirty="0" smtClean="0"/>
              <a:t>He would have bread instead of/ in place of/ rather than cake.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Trap (P3,L26)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/>
              <a:t>Be trapped in / by</a:t>
            </a:r>
          </a:p>
          <a:p>
            <a:r>
              <a:rPr lang="en-US" altLang="zh-CN" sz="4000" dirty="0" smtClean="0"/>
              <a:t>Fall into / avoid the trap of doing </a:t>
            </a:r>
            <a:r>
              <a:rPr lang="en-US" altLang="zh-CN" sz="4000" dirty="0" err="1" smtClean="0"/>
              <a:t>sth</a:t>
            </a:r>
            <a:endParaRPr lang="en-US" altLang="zh-CN" sz="4000" dirty="0" smtClean="0"/>
          </a:p>
          <a:p>
            <a:r>
              <a:rPr lang="en-US" altLang="zh-CN" sz="4000" dirty="0" smtClean="0"/>
              <a:t>Set a trap </a:t>
            </a:r>
          </a:p>
          <a:p>
            <a:r>
              <a:rPr lang="en-US" altLang="zh-CN" sz="4000" dirty="0" smtClean="0"/>
              <a:t>Trap sb. Into doing </a:t>
            </a:r>
            <a:r>
              <a:rPr lang="en-US" altLang="zh-CN" sz="4000" dirty="0" err="1" smtClean="0"/>
              <a:t>sth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Rescue (P3,L25)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/>
              <a:t>Come to one’s rescue</a:t>
            </a:r>
          </a:p>
          <a:p>
            <a:r>
              <a:rPr lang="en-US" altLang="zh-CN" sz="4000" dirty="0" smtClean="0"/>
              <a:t>Rescue sb. From</a:t>
            </a:r>
          </a:p>
          <a:p>
            <a:r>
              <a:rPr lang="en-US" altLang="zh-CN" sz="4000" dirty="0" smtClean="0"/>
              <a:t>Rescue crew</a:t>
            </a:r>
          </a:p>
          <a:p>
            <a:r>
              <a:rPr lang="en-US" altLang="zh-CN" sz="4000" dirty="0" smtClean="0"/>
              <a:t>Film crew</a:t>
            </a:r>
          </a:p>
          <a:p>
            <a:r>
              <a:rPr lang="en-US" altLang="zh-CN" sz="4000" dirty="0" smtClean="0"/>
              <a:t>Crew members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All … not… (P4, L28)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5313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All… not = not …all</a:t>
            </a:r>
          </a:p>
          <a:p>
            <a:r>
              <a:rPr lang="en-US" altLang="zh-CN" dirty="0" smtClean="0"/>
              <a:t>All the students are not noisy. </a:t>
            </a:r>
          </a:p>
          <a:p>
            <a:r>
              <a:rPr lang="en-US" altLang="zh-CN" dirty="0" smtClean="0"/>
              <a:t>Not all the students are noisy.</a:t>
            </a:r>
          </a:p>
          <a:p>
            <a:endParaRPr lang="en-US" altLang="zh-CN" dirty="0"/>
          </a:p>
          <a:p>
            <a:r>
              <a:rPr lang="en-US" altLang="zh-CN" dirty="0" smtClean="0"/>
              <a:t>Both of them are not shocked. 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Neither of them is shocked.  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ot  every/ each  teacher agreed with me. 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Neither,  none of the teachers agreed with me.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oo…to  (P1,L4)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o…that…can/could not…</a:t>
            </a:r>
          </a:p>
          <a:p>
            <a:endParaRPr lang="en-US" altLang="zh-CN" dirty="0"/>
          </a:p>
          <a:p>
            <a:r>
              <a:rPr lang="en-US" altLang="zh-CN" dirty="0" smtClean="0"/>
              <a:t>I’m too tired to carry on with this topic.</a:t>
            </a:r>
          </a:p>
          <a:p>
            <a:r>
              <a:rPr lang="en-US" altLang="zh-CN" dirty="0" smtClean="0"/>
              <a:t>I’m so tired that I can not carry on with this topic.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urst  (P1, L7)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7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The type burst.</a:t>
            </a:r>
          </a:p>
          <a:p>
            <a:r>
              <a:rPr lang="en-US" altLang="zh-CN" dirty="0" smtClean="0"/>
              <a:t>The house burst into flames.</a:t>
            </a:r>
          </a:p>
          <a:p>
            <a:endParaRPr lang="en-US" altLang="zh-CN" dirty="0"/>
          </a:p>
          <a:p>
            <a:r>
              <a:rPr lang="en-US" altLang="zh-CN" dirty="0" smtClean="0"/>
              <a:t>Burst into + n.</a:t>
            </a:r>
          </a:p>
          <a:p>
            <a:r>
              <a:rPr lang="en-US" altLang="zh-CN" dirty="0" smtClean="0"/>
              <a:t>Burst out + doing </a:t>
            </a:r>
          </a:p>
          <a:p>
            <a:endParaRPr lang="en-US" altLang="zh-CN" dirty="0"/>
          </a:p>
          <a:p>
            <a:r>
              <a:rPr lang="en-US" altLang="zh-CN" dirty="0" smtClean="0"/>
              <a:t>Burst into applause</a:t>
            </a:r>
          </a:p>
          <a:p>
            <a:r>
              <a:rPr lang="en-US" altLang="zh-CN" dirty="0" smtClean="0"/>
              <a:t>Burst out crying</a:t>
            </a:r>
          </a:p>
          <a:p>
            <a:r>
              <a:rPr lang="en-US" altLang="zh-CN" dirty="0" smtClean="0"/>
              <a:t>Burst into my room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 little of (P1,L8)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Think highly of / much of </a:t>
            </a:r>
          </a:p>
          <a:p>
            <a:endParaRPr lang="en-US" altLang="zh-CN" dirty="0"/>
          </a:p>
          <a:p>
            <a:r>
              <a:rPr lang="en-US" altLang="zh-CN" dirty="0" smtClean="0"/>
              <a:t>The boss seems to think highly of you.</a:t>
            </a:r>
          </a:p>
          <a:p>
            <a:endParaRPr lang="en-US" altLang="zh-CN" dirty="0"/>
          </a:p>
          <a:p>
            <a:r>
              <a:rPr lang="en-US" altLang="zh-CN" dirty="0" smtClean="0"/>
              <a:t>Think little of </a:t>
            </a:r>
          </a:p>
          <a:p>
            <a:r>
              <a:rPr lang="en-US" altLang="zh-CN" dirty="0" smtClean="0"/>
              <a:t>look down upon/on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 an end (P2, L9)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Come to an end</a:t>
            </a:r>
          </a:p>
          <a:p>
            <a:r>
              <a:rPr lang="en-US" altLang="zh-CN" sz="3600" dirty="0" smtClean="0"/>
              <a:t>Bring… to an end </a:t>
            </a:r>
          </a:p>
          <a:p>
            <a:r>
              <a:rPr lang="en-US" altLang="zh-CN" sz="3600" dirty="0" smtClean="0"/>
              <a:t>Put an end to </a:t>
            </a:r>
          </a:p>
          <a:p>
            <a:r>
              <a:rPr lang="en-US" altLang="zh-CN" sz="3600" dirty="0" smtClean="0"/>
              <a:t>In the end</a:t>
            </a:r>
          </a:p>
          <a:p>
            <a:r>
              <a:rPr lang="en-US" altLang="zh-CN" sz="3600" dirty="0" smtClean="0"/>
              <a:t>By the end of </a:t>
            </a:r>
          </a:p>
          <a:p>
            <a:r>
              <a:rPr lang="en-US" altLang="zh-CN" sz="3600" dirty="0" smtClean="0"/>
              <a:t>At the end of </a:t>
            </a: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ruins (P2, L14)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400" dirty="0" smtClean="0"/>
              <a:t>Lie/be in ruins </a:t>
            </a:r>
          </a:p>
          <a:p>
            <a:endParaRPr lang="en-US" altLang="zh-CN" sz="4400" dirty="0"/>
          </a:p>
          <a:p>
            <a:r>
              <a:rPr lang="en-US" altLang="zh-CN" sz="4400" dirty="0" smtClean="0"/>
              <a:t>The earthquake ruined my life.  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Injure (P2, L15)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The injured 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/ old/ young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Injure </a:t>
            </a:r>
          </a:p>
          <a:p>
            <a:r>
              <a:rPr lang="en-US" altLang="zh-CN" sz="3600" dirty="0" smtClean="0"/>
              <a:t>Wound </a:t>
            </a:r>
          </a:p>
          <a:p>
            <a:r>
              <a:rPr lang="en-US" altLang="zh-CN" sz="3600" u="sng" dirty="0"/>
              <a:t>s</a:t>
            </a:r>
            <a:r>
              <a:rPr lang="en-US" altLang="zh-CN" sz="3600" u="sng" dirty="0" smtClean="0"/>
              <a:t>lightly, badly, seriously </a:t>
            </a:r>
            <a:r>
              <a:rPr lang="en-US" altLang="zh-CN" sz="3600" dirty="0" smtClean="0"/>
              <a:t>Hurt</a:t>
            </a:r>
          </a:p>
          <a:p>
            <a:r>
              <a:rPr lang="en-US" altLang="zh-CN" sz="3600" dirty="0" smtClean="0"/>
              <a:t>hurt </a:t>
            </a:r>
            <a:r>
              <a:rPr lang="en-US" altLang="zh-CN" sz="3600" u="sng" dirty="0" smtClean="0"/>
              <a:t>very much /deeply</a:t>
            </a:r>
          </a:p>
          <a:p>
            <a:endParaRPr lang="en-US" altLang="zh-CN" sz="3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number of (P2, L16)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A number of  + n.(pl) + v. (pl)</a:t>
            </a:r>
          </a:p>
          <a:p>
            <a:r>
              <a:rPr lang="en-US" altLang="zh-CN" sz="3600" dirty="0" smtClean="0"/>
              <a:t>The number of + n.(pl) + v. (single)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 number of umbrellas are lying on the floor.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The number of umbrellas lying there is ten.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 of thousands of (P3, L22)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/>
              <a:t>Hundreds of thousands of </a:t>
            </a:r>
          </a:p>
          <a:p>
            <a:r>
              <a:rPr lang="en-US" altLang="zh-CN" sz="4000" dirty="0" smtClean="0"/>
              <a:t>Millions of </a:t>
            </a:r>
          </a:p>
          <a:p>
            <a:r>
              <a:rPr lang="en-US" altLang="zh-CN" sz="4000" dirty="0" smtClean="0"/>
              <a:t>Thousands of </a:t>
            </a:r>
          </a:p>
          <a:p>
            <a:r>
              <a:rPr lang="en-US" altLang="zh-CN" sz="4000" dirty="0" smtClean="0"/>
              <a:t>Hundreds of </a:t>
            </a:r>
          </a:p>
          <a:p>
            <a:r>
              <a:rPr lang="en-US" altLang="zh-CN" sz="4000" dirty="0" smtClean="0"/>
              <a:t>Scores of </a:t>
            </a:r>
          </a:p>
          <a:p>
            <a:r>
              <a:rPr lang="en-US" altLang="zh-CN" sz="4000" dirty="0" smtClean="0"/>
              <a:t>Dozens of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444</Words>
  <Application>Microsoft Office PowerPoint</Application>
  <PresentationFormat>全屏显示(4:3)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Language points  </vt:lpstr>
      <vt:lpstr>too…to  (P1,L4) </vt:lpstr>
      <vt:lpstr>burst  (P1, L7)</vt:lpstr>
      <vt:lpstr>Think little of (P1,L8)</vt:lpstr>
      <vt:lpstr>At an end (P2, L9)</vt:lpstr>
      <vt:lpstr>In ruins (P2, L14)</vt:lpstr>
      <vt:lpstr>Injure (P2, L15)</vt:lpstr>
      <vt:lpstr>The number of (P2, L16)</vt:lpstr>
      <vt:lpstr>Tens of thousands of (P3, L22)</vt:lpstr>
      <vt:lpstr>Be Filled with (P3, L23) </vt:lpstr>
      <vt:lpstr>Shock (P3, L24)</vt:lpstr>
      <vt:lpstr>Instead of (P3, L24)</vt:lpstr>
      <vt:lpstr>Trap (P3,L26)</vt:lpstr>
      <vt:lpstr>Rescue (P3,L25)</vt:lpstr>
      <vt:lpstr>All … not… (P4, L28)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points  </dc:title>
  <dc:creator>USER</dc:creator>
  <cp:lastModifiedBy>USER</cp:lastModifiedBy>
  <cp:revision>1</cp:revision>
  <dcterms:created xsi:type="dcterms:W3CDTF">2015-10-23T01:36:13Z</dcterms:created>
  <dcterms:modified xsi:type="dcterms:W3CDTF">2015-10-23T02:20:02Z</dcterms:modified>
</cp:coreProperties>
</file>