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81" r:id="rId23"/>
    <p:sldId id="279" r:id="rId24"/>
    <p:sldId id="280" r:id="rId25"/>
    <p:sldId id="278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D5F0-177D-48AC-A1C6-632BD35A436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5188-A5DE-4127-A551-0AF11395C0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130425"/>
            <a:ext cx="7920880" cy="18026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9900" dirty="0" smtClean="0">
                <a:solidFill>
                  <a:srgbClr val="00B050"/>
                </a:solidFill>
              </a:rPr>
              <a:t>Teens</a:t>
            </a:r>
            <a:endParaRPr lang="zh-CN" altLang="en-US" sz="19900" dirty="0">
              <a:solidFill>
                <a:srgbClr val="00B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Sep 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G8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Chinese basic education is strong, but it should encourage students’ critical thinking.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Both sides of teacher</a:t>
            </a:r>
          </a:p>
          <a:p>
            <a:r>
              <a:rPr lang="en-US" altLang="zh-CN" sz="3600" dirty="0" smtClean="0"/>
              <a:t>B. Teaching in the UK</a:t>
            </a:r>
          </a:p>
          <a:p>
            <a:r>
              <a:rPr lang="en-US" altLang="zh-CN" sz="3600" dirty="0" smtClean="0"/>
              <a:t>C. Money from US parents</a:t>
            </a: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 smtClean="0">
              <a:solidFill>
                <a:srgbClr val="FF0000"/>
              </a:solidFill>
            </a:endParaRPr>
          </a:p>
          <a:p>
            <a:pPr lvl="1" algn="ctr"/>
            <a:r>
              <a:rPr lang="en-US" altLang="zh-CN" sz="6200" dirty="0" smtClean="0">
                <a:solidFill>
                  <a:srgbClr val="FF0000"/>
                </a:solidFill>
              </a:rPr>
              <a:t>Round 2</a:t>
            </a:r>
            <a:endParaRPr lang="zh-CN" altLang="en-US" sz="6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Everyone deserves love and that is what I want these kids to leave with.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Both sides of teacher</a:t>
            </a:r>
          </a:p>
          <a:p>
            <a:r>
              <a:rPr lang="en-US" altLang="zh-CN" sz="3600" dirty="0" smtClean="0"/>
              <a:t>B. Super Mario celebrations</a:t>
            </a:r>
          </a:p>
          <a:p>
            <a:r>
              <a:rPr lang="en-US" altLang="zh-CN" sz="3600" dirty="0" smtClean="0"/>
              <a:t>C. Animals can help</a:t>
            </a:r>
          </a:p>
          <a:p>
            <a:pPr>
              <a:buNone/>
            </a:pP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It’s not just about the classroom – it’s about the entire culture.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Both sides of teacher</a:t>
            </a:r>
          </a:p>
          <a:p>
            <a:r>
              <a:rPr lang="en-US" altLang="zh-CN" sz="3600" dirty="0" smtClean="0"/>
              <a:t>B. Teaching in the UK</a:t>
            </a:r>
          </a:p>
          <a:p>
            <a:r>
              <a:rPr lang="en-US" altLang="zh-CN" sz="3600" dirty="0" smtClean="0"/>
              <a:t>C. China’s sci-fi success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Its not hard to see why they do it – everyone wants to do well in life, and the best way to do that is to “fit in”.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Give tips to guides?</a:t>
            </a:r>
          </a:p>
          <a:p>
            <a:r>
              <a:rPr lang="en-US" altLang="zh-CN" sz="3600" dirty="0" smtClean="0"/>
              <a:t>B. Lonely Planet publishes top places for sightseers</a:t>
            </a:r>
          </a:p>
          <a:p>
            <a:r>
              <a:rPr lang="en-US" altLang="zh-CN" sz="3600" dirty="0" smtClean="0"/>
              <a:t>C. Accents tell us a lot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These soldiers were giving their all for our country.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Remembering history</a:t>
            </a:r>
          </a:p>
          <a:p>
            <a:r>
              <a:rPr lang="en-US" altLang="zh-CN" sz="3600" dirty="0" smtClean="0"/>
              <a:t>B. How to give back</a:t>
            </a:r>
          </a:p>
          <a:p>
            <a:r>
              <a:rPr lang="en-US" altLang="zh-CN" sz="3600" dirty="0" smtClean="0"/>
              <a:t>C. Find peace and truth</a:t>
            </a:r>
          </a:p>
          <a:p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G4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Have you ever seen any </a:t>
            </a:r>
            <a:r>
              <a:rPr lang="en-US" altLang="zh-CN" sz="3600" dirty="0" err="1" smtClean="0"/>
              <a:t>cosplay</a:t>
            </a:r>
            <a:r>
              <a:rPr lang="en-US" altLang="zh-CN" sz="3600" dirty="0" smtClean="0"/>
              <a:t> happening before?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Super Mario celebrations</a:t>
            </a:r>
          </a:p>
          <a:p>
            <a:r>
              <a:rPr lang="en-US" altLang="zh-CN" sz="3600" dirty="0" smtClean="0"/>
              <a:t>B. China’s sci-fi success</a:t>
            </a:r>
          </a:p>
          <a:p>
            <a:r>
              <a:rPr lang="en-US" altLang="zh-CN" sz="3600" dirty="0" smtClean="0"/>
              <a:t>C. Fans who love to dress 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China is starting to think big and is ready to take first place in the race toward a bright future.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Remembering history</a:t>
            </a:r>
          </a:p>
          <a:p>
            <a:r>
              <a:rPr lang="en-US" altLang="zh-CN" sz="3600" dirty="0" smtClean="0"/>
              <a:t>B. Find peace and truth</a:t>
            </a:r>
          </a:p>
          <a:p>
            <a:r>
              <a:rPr lang="en-US" altLang="zh-CN" sz="3600" dirty="0" smtClean="0"/>
              <a:t>C. China’s sci-fi success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G8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AI could be that big change.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Most popular new car features</a:t>
            </a:r>
          </a:p>
          <a:p>
            <a:r>
              <a:rPr lang="en-US" altLang="zh-CN" sz="3600" dirty="0" smtClean="0"/>
              <a:t>B. Machines controlling soccer</a:t>
            </a:r>
          </a:p>
          <a:p>
            <a:r>
              <a:rPr lang="en-US" altLang="zh-CN" sz="3600" dirty="0" smtClean="0"/>
              <a:t>C. New bills coming soon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You need to get quiet, not just with your mouth.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Accents tell us a lot</a:t>
            </a:r>
          </a:p>
          <a:p>
            <a:r>
              <a:rPr lang="en-US" altLang="zh-CN" sz="3600" dirty="0" smtClean="0"/>
              <a:t>B. Teaching in the UK</a:t>
            </a:r>
          </a:p>
          <a:p>
            <a:r>
              <a:rPr lang="en-US" altLang="zh-CN" sz="3600" dirty="0" smtClean="0"/>
              <a:t>C. Find peace and truth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Round 1 </a:t>
            </a:r>
            <a:br>
              <a:rPr lang="en-US" altLang="zh-CN" sz="4800" dirty="0" smtClean="0">
                <a:solidFill>
                  <a:srgbClr val="FF0000"/>
                </a:solidFill>
              </a:rPr>
            </a:b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800" dirty="0" smtClean="0"/>
              <a:t>Choose the source article from A,B and C. 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 smtClean="0">
              <a:solidFill>
                <a:srgbClr val="FF0000"/>
              </a:solidFill>
            </a:endParaRPr>
          </a:p>
          <a:p>
            <a:pPr lvl="1" algn="ctr"/>
            <a:r>
              <a:rPr lang="en-US" altLang="zh-CN" sz="6200" dirty="0" smtClean="0">
                <a:solidFill>
                  <a:srgbClr val="FF0000"/>
                </a:solidFill>
              </a:rPr>
              <a:t>Round 3</a:t>
            </a:r>
            <a:endParaRPr lang="zh-CN" altLang="en-US" sz="6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2393107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Choose the best answer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G5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How much money did I pay for the soldiers in total?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25</a:t>
            </a:r>
          </a:p>
          <a:p>
            <a:r>
              <a:rPr lang="en-US" altLang="zh-CN" sz="3600" dirty="0" smtClean="0"/>
              <a:t>B. 50</a:t>
            </a:r>
          </a:p>
          <a:p>
            <a:r>
              <a:rPr lang="en-US" altLang="zh-CN" sz="3600" dirty="0" smtClean="0"/>
              <a:t>C. 75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G4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What is the true reward for </a:t>
            </a:r>
            <a:r>
              <a:rPr lang="en-US" altLang="zh-CN" sz="3600" dirty="0" err="1" smtClean="0"/>
              <a:t>Duno’s</a:t>
            </a:r>
            <a:r>
              <a:rPr lang="en-US" altLang="zh-CN" sz="3600" dirty="0" smtClean="0"/>
              <a:t> hard work?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A national anti-bullying scholarship award.</a:t>
            </a:r>
          </a:p>
          <a:p>
            <a:r>
              <a:rPr lang="en-US" altLang="zh-CN" sz="3600" dirty="0" smtClean="0"/>
              <a:t>B. Helping animals and themselves</a:t>
            </a:r>
          </a:p>
          <a:p>
            <a:r>
              <a:rPr lang="en-US" altLang="zh-CN" sz="3600" dirty="0" smtClean="0"/>
              <a:t>C. making people happy though helping them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G3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36% of </a:t>
            </a:r>
            <a:r>
              <a:rPr lang="en-US" altLang="zh-CN" sz="3600" dirty="0" err="1" smtClean="0"/>
              <a:t>cosplayer</a:t>
            </a:r>
            <a:r>
              <a:rPr lang="en-US" altLang="zh-CN" sz="3600" dirty="0" smtClean="0"/>
              <a:t> conventioneers attend less than 3 events a year.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True</a:t>
            </a:r>
          </a:p>
          <a:p>
            <a:r>
              <a:rPr lang="en-US" altLang="zh-CN" sz="3600" dirty="0" smtClean="0"/>
              <a:t>B. False</a:t>
            </a:r>
          </a:p>
          <a:p>
            <a:r>
              <a:rPr lang="en-US" altLang="zh-CN" sz="3600" dirty="0" smtClean="0"/>
              <a:t>C. unsure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Which of the following statements is true?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AI could not change the game of football greatly.</a:t>
            </a:r>
          </a:p>
          <a:p>
            <a:r>
              <a:rPr lang="en-US" altLang="zh-CN" sz="3600" dirty="0" smtClean="0"/>
              <a:t>B. </a:t>
            </a:r>
            <a:r>
              <a:rPr lang="en-US" altLang="zh-CN" sz="3600" dirty="0" err="1" smtClean="0"/>
              <a:t>Messi</a:t>
            </a:r>
            <a:r>
              <a:rPr lang="en-US" altLang="zh-CN" sz="3600" dirty="0" smtClean="0"/>
              <a:t> is a great player because he always knows where to pass the ball.</a:t>
            </a:r>
          </a:p>
          <a:p>
            <a:r>
              <a:rPr lang="en-US" altLang="zh-CN" sz="3600" dirty="0" smtClean="0"/>
              <a:t>C. computers are doing quite well in picking out patterns.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40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Which one is true?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the parade was “A tribute to history and a call for truth” said President Xi</a:t>
            </a:r>
          </a:p>
          <a:p>
            <a:r>
              <a:rPr lang="en-US" altLang="zh-CN" sz="3600" dirty="0" smtClean="0"/>
              <a:t>B. China’s contribution during the first World War is very much recognized.</a:t>
            </a:r>
          </a:p>
          <a:p>
            <a:r>
              <a:rPr lang="en-US" altLang="zh-CN" sz="3600" dirty="0" smtClean="0"/>
              <a:t>C. Till now that western historians began to understand China’s role.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Which one is not true?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Li </a:t>
            </a:r>
            <a:r>
              <a:rPr lang="en-US" altLang="zh-CN" sz="3600" dirty="0" err="1" smtClean="0"/>
              <a:t>Aiyun</a:t>
            </a:r>
            <a:r>
              <a:rPr lang="en-US" altLang="zh-CN" sz="3600" dirty="0" smtClean="0"/>
              <a:t> thought “talking during class is disrespectful ”</a:t>
            </a:r>
          </a:p>
          <a:p>
            <a:r>
              <a:rPr lang="en-US" altLang="zh-CN" sz="3600" dirty="0" smtClean="0"/>
              <a:t>B. </a:t>
            </a:r>
            <a:r>
              <a:rPr lang="en-US" altLang="zh-CN" sz="3600" dirty="0" err="1" smtClean="0"/>
              <a:t>Zou</a:t>
            </a:r>
            <a:r>
              <a:rPr lang="en-US" altLang="zh-CN" sz="3600" dirty="0" smtClean="0"/>
              <a:t> said his British students were really “naughty children”</a:t>
            </a:r>
          </a:p>
          <a:p>
            <a:r>
              <a:rPr lang="en-US" altLang="zh-CN" sz="3600" dirty="0" smtClean="0"/>
              <a:t>C. The school will not be dismissed until 7 pm.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3732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Why did </a:t>
            </a:r>
            <a:r>
              <a:rPr lang="en-US" altLang="zh-CN" sz="3600" dirty="0" err="1" smtClean="0"/>
              <a:t>Atletico</a:t>
            </a:r>
            <a:r>
              <a:rPr lang="en-US" altLang="zh-CN" sz="3600" dirty="0" smtClean="0"/>
              <a:t> Madrid have such a successful season in Stefan Szymanski’s opinion?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They had the best coach in the league</a:t>
            </a:r>
          </a:p>
          <a:p>
            <a:r>
              <a:rPr lang="en-US" altLang="zh-CN" sz="3600" dirty="0" smtClean="0"/>
              <a:t>B. They played the game with the best team spirit</a:t>
            </a:r>
          </a:p>
          <a:p>
            <a:r>
              <a:rPr lang="en-US" altLang="zh-CN" sz="3600" dirty="0" smtClean="0"/>
              <a:t>C. They played the game in an unexpected way.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What is the Three-Body problem about?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A novel explaining filial piety and physics</a:t>
            </a:r>
          </a:p>
          <a:p>
            <a:r>
              <a:rPr lang="en-US" altLang="zh-CN" sz="3600" dirty="0" smtClean="0"/>
              <a:t>B. A trilogy about romantic relationship </a:t>
            </a:r>
          </a:p>
          <a:p>
            <a:r>
              <a:rPr lang="en-US" altLang="zh-CN" sz="3600" dirty="0" smtClean="0"/>
              <a:t>C. A secret project to contact aliens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000" dirty="0" smtClean="0"/>
              <a:t>“The speaker must make themselves understood, whatever accent they choose.”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A. Fans who love to dress up</a:t>
            </a:r>
          </a:p>
          <a:p>
            <a:r>
              <a:rPr lang="en-US" altLang="zh-CN" sz="4000" dirty="0" smtClean="0"/>
              <a:t>B. Machines controlling soccer</a:t>
            </a:r>
          </a:p>
          <a:p>
            <a:r>
              <a:rPr lang="en-US" altLang="zh-CN" sz="4000" dirty="0" smtClean="0"/>
              <a:t>C. Accents tell us a lot </a:t>
            </a: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000" dirty="0" smtClean="0"/>
              <a:t>This is a theme Western sci-fi doesn’t pay much attention to due to cultural differences. </a:t>
            </a:r>
          </a:p>
          <a:p>
            <a:endParaRPr lang="en-US" altLang="zh-CN" sz="4000" dirty="0"/>
          </a:p>
          <a:p>
            <a:r>
              <a:rPr lang="en-US" altLang="zh-CN" sz="4000" dirty="0" smtClean="0"/>
              <a:t>A. Most popular new car features</a:t>
            </a:r>
          </a:p>
          <a:p>
            <a:r>
              <a:rPr lang="en-US" altLang="zh-CN" sz="4000" dirty="0" smtClean="0"/>
              <a:t>B. Teaching in the UK</a:t>
            </a:r>
          </a:p>
          <a:p>
            <a:r>
              <a:rPr lang="en-US" altLang="zh-CN" sz="4000" dirty="0" smtClean="0"/>
              <a:t>C. China’s sci-fi success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It turned out that Barcelona and Real Madrid had more than 100 repeated passing patterns.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</a:t>
            </a:r>
            <a:r>
              <a:rPr lang="en-US" altLang="zh-CN" sz="3600" dirty="0" smtClean="0"/>
              <a:t> Fans who love to dress up </a:t>
            </a:r>
            <a:endParaRPr lang="en-US" altLang="zh-CN" sz="3600" dirty="0" smtClean="0"/>
          </a:p>
          <a:p>
            <a:r>
              <a:rPr lang="en-US" altLang="zh-CN" sz="3600" dirty="0" smtClean="0"/>
              <a:t>B. </a:t>
            </a:r>
            <a:r>
              <a:rPr lang="en-US" altLang="zh-CN" sz="3600" dirty="0" smtClean="0"/>
              <a:t>Machines controlling soccer</a:t>
            </a:r>
            <a:endParaRPr lang="en-US" altLang="zh-CN" sz="3600" dirty="0" smtClean="0"/>
          </a:p>
          <a:p>
            <a:r>
              <a:rPr lang="en-US" altLang="zh-CN" sz="3600" dirty="0" smtClean="0"/>
              <a:t>C. How to give back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G4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China’s contribution during the Second World War is very much recognized.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Necessary change</a:t>
            </a:r>
          </a:p>
          <a:p>
            <a:r>
              <a:rPr lang="en-US" altLang="zh-CN" sz="3600" dirty="0" smtClean="0"/>
              <a:t>B. Find peace and truth</a:t>
            </a:r>
          </a:p>
          <a:p>
            <a:r>
              <a:rPr lang="en-US" altLang="zh-CN" sz="3600" dirty="0" smtClean="0"/>
              <a:t>C. Remembering history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But I soon realized that she was, in fact, saying hello and welcoming me to her class in a very loud voice.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Give tips to guides?</a:t>
            </a:r>
          </a:p>
          <a:p>
            <a:r>
              <a:rPr lang="en-US" altLang="zh-CN" sz="3600" dirty="0" smtClean="0"/>
              <a:t>B. Animals can help</a:t>
            </a:r>
          </a:p>
          <a:p>
            <a:r>
              <a:rPr lang="en-US" altLang="zh-CN" sz="3600" dirty="0" smtClean="0"/>
              <a:t>C. Both sides of teacher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G6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China confiscated about 532 million </a:t>
            </a:r>
            <a:r>
              <a:rPr lang="en-US" altLang="zh-CN" sz="3600" dirty="0" err="1" smtClean="0"/>
              <a:t>yuan</a:t>
            </a:r>
            <a:r>
              <a:rPr lang="en-US" altLang="zh-CN" sz="3600" dirty="0" smtClean="0"/>
              <a:t> of fake money.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Lonely planet publishes top places for sightseers</a:t>
            </a:r>
          </a:p>
          <a:p>
            <a:r>
              <a:rPr lang="en-US" altLang="zh-CN" sz="3600" dirty="0" smtClean="0"/>
              <a:t>B. Teaching in the UK</a:t>
            </a:r>
          </a:p>
          <a:p>
            <a:r>
              <a:rPr lang="en-US" altLang="zh-CN" sz="3600" dirty="0" smtClean="0"/>
              <a:t>C. New bills coming soon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G7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Some guides might do what they could, no matter if it was appropriate or not, to get that money.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A. Animals can help</a:t>
            </a:r>
          </a:p>
          <a:p>
            <a:r>
              <a:rPr lang="en-US" altLang="zh-CN" sz="3600" dirty="0" smtClean="0"/>
              <a:t>B. Both sides of teacher</a:t>
            </a:r>
          </a:p>
          <a:p>
            <a:r>
              <a:rPr lang="en-US" altLang="zh-CN" sz="3600" dirty="0" smtClean="0"/>
              <a:t>C. Give tips to guides?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879</Words>
  <Application>Microsoft Office PowerPoint</Application>
  <PresentationFormat>全屏显示(4:3)</PresentationFormat>
  <Paragraphs>154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Teens</vt:lpstr>
      <vt:lpstr>Round 1  </vt:lpstr>
      <vt:lpstr>G 1 </vt:lpstr>
      <vt:lpstr>G 2</vt:lpstr>
      <vt:lpstr>G3</vt:lpstr>
      <vt:lpstr>G4 </vt:lpstr>
      <vt:lpstr>G5</vt:lpstr>
      <vt:lpstr>G6 </vt:lpstr>
      <vt:lpstr>G7 </vt:lpstr>
      <vt:lpstr>G8 </vt:lpstr>
      <vt:lpstr>幻灯片 11</vt:lpstr>
      <vt:lpstr>G2</vt:lpstr>
      <vt:lpstr>G7</vt:lpstr>
      <vt:lpstr>G3</vt:lpstr>
      <vt:lpstr>G5</vt:lpstr>
      <vt:lpstr>G4 </vt:lpstr>
      <vt:lpstr>G6</vt:lpstr>
      <vt:lpstr>G8 </vt:lpstr>
      <vt:lpstr>G1 </vt:lpstr>
      <vt:lpstr>幻灯片 20</vt:lpstr>
      <vt:lpstr>幻灯片 21</vt:lpstr>
      <vt:lpstr>G5 </vt:lpstr>
      <vt:lpstr>G4 </vt:lpstr>
      <vt:lpstr>G3 </vt:lpstr>
      <vt:lpstr>G2 </vt:lpstr>
      <vt:lpstr>G1 </vt:lpstr>
      <vt:lpstr>G8</vt:lpstr>
      <vt:lpstr>G6</vt:lpstr>
      <vt:lpstr>G7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Teens</dc:title>
  <dc:creator>USER</dc:creator>
  <cp:lastModifiedBy>USER</cp:lastModifiedBy>
  <cp:revision>1</cp:revision>
  <dcterms:created xsi:type="dcterms:W3CDTF">2015-09-18T01:03:29Z</dcterms:created>
  <dcterms:modified xsi:type="dcterms:W3CDTF">2015-09-18T02:15:05Z</dcterms:modified>
</cp:coreProperties>
</file>