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620" autoAdjust="0"/>
  </p:normalViewPr>
  <p:slideViewPr>
    <p:cSldViewPr>
      <p:cViewPr varScale="1">
        <p:scale>
          <a:sx n="65" d="100"/>
          <a:sy n="65" d="100"/>
        </p:scale>
        <p:origin x="-108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30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18A94-7E57-4922-B41F-0EF1471A88CE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56A0-A63F-429F-A25E-038AF48DC1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56A0-A63F-429F-A25E-038AF48DC19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33E2-3C39-412B-A54B-9F8DA2B43143}" type="datetimeFigureOut">
              <a:rPr lang="zh-CN" altLang="en-US" smtClean="0"/>
              <a:t>2015/11/12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1A823-E21A-46BA-9C40-E286F20876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9600" dirty="0" smtClean="0"/>
              <a:t>Teens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 Issue7 </a:t>
            </a:r>
            <a:endParaRPr lang="zh-CN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9.Translate the sentence.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However, things didn’t go smoothly.</a:t>
            </a:r>
          </a:p>
          <a:p>
            <a:endParaRPr lang="en-US" altLang="zh-CN" sz="3200" dirty="0"/>
          </a:p>
          <a:p>
            <a:r>
              <a:rPr lang="en-US" altLang="zh-CN" sz="3200" dirty="0" smtClean="0"/>
              <a:t>Yet Lana has survived all the attacks. </a:t>
            </a:r>
          </a:p>
          <a:p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然而 事情发展的并不顺利。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然而拉娜在这些攻击中存活下来了。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20486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10. “It is a gift to mankind from traditional Chinese medicine” </a:t>
            </a:r>
            <a:r>
              <a:rPr lang="en-US" altLang="zh-CN" dirty="0" err="1" smtClean="0"/>
              <a:t>Tu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Youyou</a:t>
            </a:r>
            <a:r>
              <a:rPr lang="en-US" altLang="zh-CN" dirty="0" smtClean="0"/>
              <a:t> told the Beijing News. What is it? 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en-US" altLang="zh-CN" dirty="0" smtClean="0"/>
              <a:t>A. </a:t>
            </a:r>
            <a:r>
              <a:rPr lang="en-US" altLang="zh-CN" dirty="0" err="1" smtClean="0"/>
              <a:t>Qinghaosu</a:t>
            </a:r>
            <a:endParaRPr lang="en-US" altLang="zh-CN" dirty="0" smtClean="0"/>
          </a:p>
          <a:p>
            <a:r>
              <a:rPr lang="en-US" altLang="zh-CN" dirty="0" smtClean="0"/>
              <a:t>B. malaria</a:t>
            </a:r>
          </a:p>
          <a:p>
            <a:r>
              <a:rPr lang="en-US" altLang="zh-CN" dirty="0" smtClean="0"/>
              <a:t>C. disease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11.Translate the sentence.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Monthly mobile internet data that hasn’t been used disappear at the end of the month.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每个月没用完的流量在月末就消失了。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12.Translate the sentence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500404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3200" dirty="0" smtClean="0"/>
              <a:t>Chances are that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…</a:t>
            </a:r>
            <a:r>
              <a:rPr lang="zh-CN" altLang="en-US" sz="3200" dirty="0" smtClean="0"/>
              <a:t>是可能的）</a:t>
            </a:r>
            <a:r>
              <a:rPr lang="en-US" altLang="zh-CN" sz="3200" dirty="0" smtClean="0"/>
              <a:t> they won’t be your career achievements in the office, but the great things you crossed off your bucket list</a:t>
            </a:r>
            <a:r>
              <a:rPr lang="zh-CN" altLang="en-US" sz="3200" dirty="0" smtClean="0"/>
              <a:t>（心愿清单）</a:t>
            </a:r>
            <a:r>
              <a:rPr lang="en-US" altLang="zh-CN" sz="3200" dirty="0" smtClean="0"/>
              <a:t>.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0032" y="1772816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200" dirty="0" smtClean="0"/>
              <a:t>（令你骄傲的）可能不会是你在</a:t>
            </a:r>
            <a:r>
              <a:rPr lang="zh-CN" altLang="en-US" sz="3600" dirty="0" smtClean="0"/>
              <a:t>办公室</a:t>
            </a:r>
            <a:r>
              <a:rPr lang="zh-CN" altLang="en-US" sz="3200" dirty="0" smtClean="0"/>
              <a:t>取得的事业上的成就，而是在你的心愿清单中完成的事情。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13. What is your favorite sentence in 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Saved by Mom</a:t>
            </a:r>
            <a:r>
              <a:rPr lang="zh-CN" altLang="en-US" dirty="0" smtClean="0"/>
              <a:t>”？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But some wounds, my friend, are because someone has refused to let go. </a:t>
            </a:r>
          </a:p>
          <a:p>
            <a:endParaRPr lang="en-US" altLang="zh-CN" dirty="0"/>
          </a:p>
          <a:p>
            <a:r>
              <a:rPr lang="en-US" altLang="zh-CN" dirty="0" smtClean="0"/>
              <a:t>In your struggle, maybe someone has been there holding on to you.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14. Do you often use </a:t>
            </a:r>
            <a:r>
              <a:rPr lang="en-US" altLang="zh-CN" dirty="0" err="1" smtClean="0"/>
              <a:t>Emoji</a:t>
            </a:r>
            <a:r>
              <a:rPr lang="en-US" altLang="zh-CN" dirty="0" smtClean="0"/>
              <a:t>? Why 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For: </a:t>
            </a:r>
          </a:p>
          <a:p>
            <a:r>
              <a:rPr lang="en-US" altLang="zh-CN" dirty="0" smtClean="0"/>
              <a:t>As a visual language, </a:t>
            </a:r>
            <a:r>
              <a:rPr lang="en-US" altLang="zh-CN" dirty="0" err="1" smtClean="0"/>
              <a:t>emoji</a:t>
            </a:r>
            <a:r>
              <a:rPr lang="en-US" altLang="zh-CN" dirty="0" smtClean="0"/>
              <a:t> has already done better than hieroglyphics(</a:t>
            </a:r>
            <a:r>
              <a:rPr lang="zh-CN" altLang="en-US" dirty="0" smtClean="0"/>
              <a:t>象形文字</a:t>
            </a:r>
            <a:r>
              <a:rPr lang="en-US" altLang="zh-CN" dirty="0" smtClean="0"/>
              <a:t>).</a:t>
            </a:r>
          </a:p>
          <a:p>
            <a:endParaRPr lang="en-US" altLang="zh-CN" dirty="0"/>
          </a:p>
          <a:p>
            <a:r>
              <a:rPr lang="en-US" altLang="zh-CN" dirty="0" smtClean="0"/>
              <a:t>Against: </a:t>
            </a:r>
          </a:p>
          <a:p>
            <a:r>
              <a:rPr lang="en-US" altLang="zh-CN" dirty="0" err="1" smtClean="0"/>
              <a:t>Emoji</a:t>
            </a:r>
            <a:r>
              <a:rPr lang="en-US" altLang="zh-CN" dirty="0" smtClean="0"/>
              <a:t> makes us worse at communicating, hurting the way we communicate in original language. 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15. Translate the sentence.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New excavations</a:t>
            </a:r>
            <a:r>
              <a:rPr lang="zh-CN" altLang="en-US" sz="3200" dirty="0" smtClean="0"/>
              <a:t>（发掘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on the second pit</a:t>
            </a:r>
            <a:r>
              <a:rPr lang="zh-CN" altLang="en-US" sz="3200" dirty="0" smtClean="0"/>
              <a:t>（坑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close to the tomb of Emperor Qin </a:t>
            </a:r>
            <a:r>
              <a:rPr lang="en-US" altLang="zh-CN" sz="3200" dirty="0" err="1" smtClean="0"/>
              <a:t>Shihuang</a:t>
            </a:r>
            <a:r>
              <a:rPr lang="en-US" altLang="zh-CN" sz="3200" dirty="0" smtClean="0"/>
              <a:t>, who founded the Qin Dynasty</a:t>
            </a:r>
            <a:r>
              <a:rPr lang="zh-CN" altLang="en-US" sz="3200" dirty="0" smtClean="0"/>
              <a:t>（朝代）</a:t>
            </a:r>
            <a:r>
              <a:rPr lang="en-US" altLang="zh-CN" sz="3200" dirty="0" smtClean="0"/>
              <a:t> in 221 BC have found nearly 1,400 of the life-size statues. </a:t>
            </a:r>
            <a:r>
              <a:rPr lang="zh-CN" altLang="en-US" sz="3200" dirty="0" smtClean="0"/>
              <a:t>（雕像）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在靠近秦始皇陵的二号坑的新挖掘中，发现了公元前</a:t>
            </a:r>
            <a:r>
              <a:rPr lang="en-US" altLang="zh-CN" sz="3200" dirty="0" smtClean="0"/>
              <a:t>221</a:t>
            </a:r>
            <a:r>
              <a:rPr lang="zh-CN" altLang="en-US" sz="3200" dirty="0" smtClean="0"/>
              <a:t>年的</a:t>
            </a:r>
            <a:r>
              <a:rPr lang="en-US" altLang="zh-CN" sz="3200" dirty="0" smtClean="0"/>
              <a:t>1400</a:t>
            </a:r>
            <a:r>
              <a:rPr lang="zh-CN" altLang="en-US" sz="3200" dirty="0" smtClean="0"/>
              <a:t>座人型大小的雕塑。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16. Which one is true?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CNN only listed two dishes that Chinese people overseas miss the most. </a:t>
            </a:r>
          </a:p>
          <a:p>
            <a:r>
              <a:rPr lang="en-US" altLang="zh-CN" dirty="0" smtClean="0"/>
              <a:t>B. Lanzhou hand-pulled noodles come from northwestern China.</a:t>
            </a:r>
          </a:p>
          <a:p>
            <a:r>
              <a:rPr lang="en-US" altLang="zh-CN" dirty="0" smtClean="0"/>
              <a:t>C. Street kebab originally comes from Heilongjiang Province.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17. Which one is your favorite article? Why?   * 3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1. How is Conner Stroud different from other tennis players?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</a:t>
            </a:r>
            <a:r>
              <a:rPr lang="en-US" altLang="zh-CN" dirty="0" smtClean="0"/>
              <a:t> He was born disabled, yet he plays tennis well.</a:t>
            </a:r>
            <a:endParaRPr lang="en-US" altLang="zh-CN" dirty="0" smtClean="0"/>
          </a:p>
          <a:p>
            <a:r>
              <a:rPr lang="en-US" altLang="zh-CN" dirty="0" smtClean="0"/>
              <a:t>B. He has been coached by his father.</a:t>
            </a:r>
          </a:p>
          <a:p>
            <a:r>
              <a:rPr lang="en-US" altLang="zh-CN" dirty="0" smtClean="0"/>
              <a:t>C. He is too short to be a tennis player.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2. What impressed Rafael </a:t>
            </a:r>
            <a:r>
              <a:rPr lang="en-US" altLang="zh-CN" dirty="0" err="1" smtClean="0"/>
              <a:t>Nadal</a:t>
            </a:r>
            <a:r>
              <a:rPr lang="en-US" altLang="zh-CN" dirty="0" smtClean="0"/>
              <a:t> the most about Conner Stroud?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</a:t>
            </a:r>
            <a:r>
              <a:rPr lang="en-US" altLang="zh-CN" dirty="0" smtClean="0"/>
              <a:t>The training he went through to play tennis</a:t>
            </a:r>
            <a:endParaRPr lang="en-US" altLang="zh-CN" dirty="0" smtClean="0"/>
          </a:p>
          <a:p>
            <a:r>
              <a:rPr lang="en-US" altLang="zh-CN" dirty="0" smtClean="0"/>
              <a:t>B. His happiness about playing tennis.</a:t>
            </a:r>
          </a:p>
          <a:p>
            <a:r>
              <a:rPr lang="en-US" altLang="zh-CN" dirty="0" smtClean="0"/>
              <a:t>C. His faith in life, even though he is disabled.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3. Which of the following words best describes Conner Stroud?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Independent</a:t>
            </a:r>
          </a:p>
          <a:p>
            <a:r>
              <a:rPr lang="en-US" altLang="zh-CN" dirty="0" smtClean="0"/>
              <a:t>B. pessimistic </a:t>
            </a:r>
          </a:p>
          <a:p>
            <a:r>
              <a:rPr lang="en-US" altLang="zh-CN" dirty="0" smtClean="0"/>
              <a:t>C. Humorous</a:t>
            </a:r>
          </a:p>
          <a:p>
            <a:r>
              <a:rPr lang="en-US" altLang="zh-CN" dirty="0" smtClean="0"/>
              <a:t>D. Positive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4. The study by the two US research teams mentioned in the article focused on 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stronger antibodies against the flu virus</a:t>
            </a:r>
          </a:p>
          <a:p>
            <a:r>
              <a:rPr lang="en-US" altLang="zh-CN" dirty="0" smtClean="0"/>
              <a:t>B. </a:t>
            </a:r>
            <a:r>
              <a:rPr lang="en-US" altLang="zh-CN" dirty="0" smtClean="0"/>
              <a:t>effective methods to change the structures of flu viruses</a:t>
            </a:r>
            <a:endParaRPr lang="en-US" altLang="zh-CN" dirty="0" smtClean="0"/>
          </a:p>
          <a:p>
            <a:r>
              <a:rPr lang="en-US" altLang="zh-CN" dirty="0" smtClean="0"/>
              <a:t>C. vaccines that work on different kinds of flu viruses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5.The “stems” have been chosen as the key to the new method </a:t>
            </a:r>
            <a:r>
              <a:rPr lang="en-US" altLang="zh-CN" dirty="0" err="1" smtClean="0"/>
              <a:t>necause</a:t>
            </a:r>
            <a:r>
              <a:rPr lang="en-US" altLang="zh-CN" dirty="0" smtClean="0"/>
              <a:t>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they help the virus attack human cells</a:t>
            </a:r>
          </a:p>
          <a:p>
            <a:r>
              <a:rPr lang="en-US" altLang="zh-CN" dirty="0" smtClean="0"/>
              <a:t>B. </a:t>
            </a:r>
            <a:r>
              <a:rPr lang="en-US" altLang="zh-CN" dirty="0" smtClean="0"/>
              <a:t>they are almost the same in different types of the flu</a:t>
            </a:r>
            <a:endParaRPr lang="en-US" altLang="zh-CN" dirty="0" smtClean="0"/>
          </a:p>
          <a:p>
            <a:r>
              <a:rPr lang="en-US" altLang="zh-CN" dirty="0" smtClean="0"/>
              <a:t>C. they protect the virus from flu vaccines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6. Upon seeing the alligator getting close to her boy, the mother_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dived into the cool water at once</a:t>
            </a:r>
          </a:p>
          <a:p>
            <a:r>
              <a:rPr lang="en-US" altLang="zh-CN" dirty="0" smtClean="0"/>
              <a:t>B. shouted a warning to her baby</a:t>
            </a:r>
          </a:p>
          <a:p>
            <a:r>
              <a:rPr lang="en-US" altLang="zh-CN" dirty="0" smtClean="0"/>
              <a:t>C. was too afraid to move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96552" y="332656"/>
            <a:ext cx="9828584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altLang="zh-CN" dirty="0" smtClean="0"/>
              <a:t>7. “But look at my arms. I have great scars on  arms, too” the boy really wanted to show_.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how deep the scars were</a:t>
            </a:r>
          </a:p>
          <a:p>
            <a:r>
              <a:rPr lang="en-US" altLang="zh-CN" dirty="0" smtClean="0"/>
              <a:t>B. how he had survived </a:t>
            </a:r>
          </a:p>
          <a:p>
            <a:r>
              <a:rPr lang="en-US" altLang="zh-CN" dirty="0" smtClean="0"/>
              <a:t>C. how great his mother was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CN" dirty="0" smtClean="0"/>
              <a:t>8. Which one is true?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A. Lana Del Rey is popular among all kinds of people. </a:t>
            </a:r>
          </a:p>
          <a:p>
            <a:r>
              <a:rPr lang="en-US" altLang="zh-CN" dirty="0" smtClean="0"/>
              <a:t>B. Lana has became successful ever since her first song. </a:t>
            </a:r>
          </a:p>
          <a:p>
            <a:r>
              <a:rPr lang="en-US" altLang="zh-CN" dirty="0" smtClean="0"/>
              <a:t>C. Lana has a good attitude towards criticism.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729</Words>
  <Application>Microsoft Office PowerPoint</Application>
  <PresentationFormat>全屏显示(4:3)</PresentationFormat>
  <Paragraphs>71</Paragraphs>
  <Slides>18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Teens</vt:lpstr>
      <vt:lpstr>1. How is Conner Stroud different from other tennis players?</vt:lpstr>
      <vt:lpstr>2. What impressed Rafael Nadal the most about Conner Stroud?</vt:lpstr>
      <vt:lpstr>3. Which of the following words best describes Conner Stroud? </vt:lpstr>
      <vt:lpstr>4. The study by the two US research teams mentioned in the article focused on _</vt:lpstr>
      <vt:lpstr>5.The “stems” have been chosen as the key to the new method necause_</vt:lpstr>
      <vt:lpstr>6. Upon seeing the alligator getting close to her boy, the mother_</vt:lpstr>
      <vt:lpstr>7. “But look at my arms. I have great scars on  arms, too” the boy really wanted to show_. </vt:lpstr>
      <vt:lpstr>8. Which one is true? </vt:lpstr>
      <vt:lpstr>9.Translate the sentence.</vt:lpstr>
      <vt:lpstr>10. “It is a gift to mankind from traditional Chinese medicine” Tu Youyou told the Beijing News. What is it? </vt:lpstr>
      <vt:lpstr>11.Translate the sentence. </vt:lpstr>
      <vt:lpstr>12.Translate the sentence</vt:lpstr>
      <vt:lpstr>13. What is your favorite sentence in “Saved by Mom”？ </vt:lpstr>
      <vt:lpstr>14. Do you often use Emoji? Why ? </vt:lpstr>
      <vt:lpstr>15. Translate the sentence.</vt:lpstr>
      <vt:lpstr>16. Which one is true?</vt:lpstr>
      <vt:lpstr>17. Which one is your favorite article? Why?   * 3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Teens</dc:title>
  <dc:creator>USER</dc:creator>
  <cp:lastModifiedBy>USER</cp:lastModifiedBy>
  <cp:revision>2</cp:revision>
  <dcterms:created xsi:type="dcterms:W3CDTF">2015-11-12T07:11:37Z</dcterms:created>
  <dcterms:modified xsi:type="dcterms:W3CDTF">2015-11-13T01:54:19Z</dcterms:modified>
</cp:coreProperties>
</file>