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A4FC5-EFC5-40BD-82A8-89EBC7AFF598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701F-89E5-4962-9631-28792B063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.mtime.com/53759/?mid=2062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6600" dirty="0" smtClean="0"/>
              <a:t>Teens   Oct 30</a:t>
            </a:r>
            <a:r>
              <a:rPr lang="en-US" altLang="zh-CN" sz="6600" baseline="30000" dirty="0" smtClean="0"/>
              <a:t>th</a:t>
            </a:r>
            <a:r>
              <a:rPr lang="en-US" altLang="zh-CN" sz="6600" dirty="0" smtClean="0"/>
              <a:t> 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http://video.mtime.com/53759/?mid=206223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043" t="29270" r="39261" b="30955"/>
          <a:stretch>
            <a:fillRect/>
          </a:stretch>
        </p:blipFill>
        <p:spPr bwMode="auto">
          <a:xfrm>
            <a:off x="179512" y="548680"/>
            <a:ext cx="855455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79512" y="5157192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know — one loves the sunset, when one is so sad…</a:t>
            </a:r>
            <a:b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5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zh-CN" sz="3600" dirty="0" smtClean="0"/>
          </a:p>
          <a:p>
            <a:r>
              <a:rPr lang="en-US" altLang="zh-CN" sz="3600" dirty="0" smtClean="0"/>
              <a:t>It is the time you have wasted for your rose that makes your rose so important.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The most beautiful things in the world cannot be seen or touched, they are felt with the heart.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612068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All men have the stars, but they are not the same things for different people. </a:t>
            </a:r>
            <a:endParaRPr lang="en-US" altLang="zh-CN" dirty="0"/>
          </a:p>
          <a:p>
            <a:r>
              <a:rPr lang="en-US" altLang="zh-CN" dirty="0" smtClean="0"/>
              <a:t>     For some, who are travelers, the stars are guides. For others they are no more than little lights in the sky…</a:t>
            </a:r>
          </a:p>
          <a:p>
            <a:r>
              <a:rPr lang="en-US" altLang="zh-CN" dirty="0" smtClean="0"/>
              <a:t>     But all these stars are silent. You – you alone – will have the stars as no one else has them…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496944" cy="56166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To me, you are still nothing more than a little boy who is just like a hundred thousand other little boys. And I have no need of you. </a:t>
            </a:r>
          </a:p>
          <a:p>
            <a:r>
              <a:rPr lang="en-US" altLang="zh-CN" dirty="0" smtClean="0"/>
              <a:t>    And you, on your part, have no need of me. To you, I am nothing more than a fox like a hundred thousand other foxes. </a:t>
            </a:r>
          </a:p>
          <a:p>
            <a:r>
              <a:rPr lang="en-US" altLang="zh-CN" dirty="0" smtClean="0"/>
              <a:t>    But if you tame me, then we shall need each other. To me, you will be unique in all the world. To you, I shall be unique in all the world.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230</Words>
  <Application>Microsoft Office PowerPoint</Application>
  <PresentationFormat>全屏显示(4:3)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Teens   Oct 30th 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Teens   Oct 30th </dc:title>
  <dc:creator>USER</dc:creator>
  <cp:lastModifiedBy>USER</cp:lastModifiedBy>
  <cp:revision>1</cp:revision>
  <dcterms:created xsi:type="dcterms:W3CDTF">2015-10-30T00:49:34Z</dcterms:created>
  <dcterms:modified xsi:type="dcterms:W3CDTF">2015-10-30T01:57:35Z</dcterms:modified>
</cp:coreProperties>
</file>