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9"/>
  </p:notesMasterIdLst>
  <p:handoutMasterIdLst>
    <p:handoutMasterId r:id="rId10"/>
  </p:handoutMasterIdLst>
  <p:sldIdLst>
    <p:sldId id="810" r:id="rId2"/>
    <p:sldId id="956" r:id="rId3"/>
    <p:sldId id="955" r:id="rId4"/>
    <p:sldId id="952" r:id="rId5"/>
    <p:sldId id="953" r:id="rId6"/>
    <p:sldId id="957" r:id="rId7"/>
    <p:sldId id="958" r:id="rId8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99879" autoAdjust="0"/>
  </p:normalViewPr>
  <p:slideViewPr>
    <p:cSldViewPr>
      <p:cViewPr>
        <p:scale>
          <a:sx n="75" d="100"/>
          <a:sy n="75" d="100"/>
        </p:scale>
        <p:origin x="-522" y="-7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易错警示延伸拓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0906" y="1"/>
            <a:ext cx="1214950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易错警示   延伸拓展</a:t>
            </a:r>
          </a:p>
        </p:txBody>
      </p:sp>
    </p:spTree>
    <p:extLst>
      <p:ext uri="{BB962C8B-B14F-4D97-AF65-F5344CB8AC3E}">
        <p14:creationId xmlns:p14="http://schemas.microsoft.com/office/powerpoint/2010/main" val="3873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后反思答题规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1"/>
            <a:ext cx="1223131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练后反思   答题规范</a:t>
            </a:r>
          </a:p>
        </p:txBody>
      </p:sp>
    </p:spTree>
    <p:extLst>
      <p:ext uri="{BB962C8B-B14F-4D97-AF65-F5344CB8AC3E}">
        <p14:creationId xmlns:p14="http://schemas.microsoft.com/office/powerpoint/2010/main" val="349581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8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探究高考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95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1219140" rtl="0" eaLnBrk="1" latinLnBrk="0" hangingPunct="1"/>
            <a:r>
              <a:rPr lang="zh-CN" altLang="en-US" sz="8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练出高分</a:t>
            </a:r>
            <a:endParaRPr lang="zh-CN" altLang="en-US" sz="8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9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8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 descr="C:\Users\Administrator\Desktop\201406080932241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3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6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8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6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3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3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44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F:\&#26434;&#39033;\2013\&#21270;&#23398;\&#20108;&#36718;&#20070;\H506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/>
          <p:nvPr/>
        </p:nvSpPr>
        <p:spPr>
          <a:xfrm>
            <a:off x="2644134" y="2395548"/>
            <a:ext cx="7699544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72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en-US" altLang="zh-CN" sz="72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72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的性质</a:t>
            </a:r>
            <a:r>
              <a:rPr lang="en-US" altLang="zh-CN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CN" altLang="zh-CN" sz="7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57928" y="621482"/>
            <a:ext cx="11913942" cy="390873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O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zh-CN" altLang="en-US" sz="3600" b="1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3600" b="1" kern="100" dirty="0" smtClean="0">
                <a:latin typeface="Times New Roman"/>
                <a:ea typeface="华文细黑"/>
                <a:cs typeface="Times New Roman"/>
              </a:rPr>
              <a:t>性质</a:t>
            </a:r>
            <a:r>
              <a:rPr lang="zh-CN" altLang="zh-CN" sz="3600" b="1" kern="100" dirty="0">
                <a:latin typeface="Times New Roman"/>
                <a:ea typeface="华文细黑"/>
                <a:cs typeface="Times New Roman"/>
              </a:rPr>
              <a:t>及应用</a:t>
            </a:r>
            <a:endParaRPr lang="zh-CN" altLang="zh-CN" sz="36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氧化性：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能与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2+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2-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-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等还原剂反应，生成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；</a:t>
            </a:r>
            <a:endParaRPr lang="en-US" altLang="zh-CN" sz="3200" b="1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(2)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还原性：</a:t>
            </a:r>
            <a:r>
              <a:rPr lang="zh-CN" altLang="en-US" sz="3200" b="1" kern="100" dirty="0">
                <a:latin typeface="Times New Roman"/>
                <a:ea typeface="华文细黑"/>
                <a:cs typeface="Courier New"/>
              </a:rPr>
              <a:t>能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与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PbO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3+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等</a:t>
            </a:r>
            <a:r>
              <a:rPr lang="zh-CN" altLang="en-US" sz="3200" b="1" kern="100" dirty="0">
                <a:latin typeface="Times New Roman"/>
                <a:ea typeface="华文细黑"/>
                <a:cs typeface="Courier New"/>
              </a:rPr>
              <a:t>强氧化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剂</a:t>
            </a:r>
            <a:r>
              <a:rPr lang="zh-CN" altLang="en-US" sz="3200" b="1" kern="100" dirty="0">
                <a:latin typeface="Times New Roman"/>
                <a:ea typeface="华文细黑"/>
                <a:cs typeface="Courier New"/>
              </a:rPr>
              <a:t>反应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，生成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；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 (3)</a:t>
            </a:r>
            <a:r>
              <a:rPr lang="zh-CN" altLang="en-US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漂白性：</a:t>
            </a:r>
            <a:r>
              <a:rPr lang="zh-CN" altLang="en-US" sz="3200" b="1" kern="100" dirty="0" smtClean="0">
                <a:effectLst/>
                <a:latin typeface="Times New Roman"/>
                <a:ea typeface="华文细黑"/>
                <a:cs typeface="Courier New"/>
              </a:rPr>
              <a:t>具有强氧化性，能杀菌消毒，漂白有机色素；</a:t>
            </a:r>
            <a:endParaRPr lang="en-US" altLang="zh-CN" sz="3200" b="1" kern="100" dirty="0" smtClean="0">
              <a:effectLst/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(4)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易分解制取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zh-CN" altLang="zh-CN" sz="3200" b="1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614" y="4471005"/>
            <a:ext cx="10702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受热或在催化剂作用下，易发生歧化反应，生成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1030" y="5446593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====2H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O+O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↑</a:t>
            </a:r>
            <a:endParaRPr lang="en-US" altLang="zh-CN" sz="3600" b="1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8626" y="5216859"/>
            <a:ext cx="201622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/Fe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endParaRPr lang="zh-CN" altLang="en-US" sz="28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542" y="-170606"/>
            <a:ext cx="11855846" cy="711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过氧化氢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的水溶液俗名双氧水，医疗上可作外科消毒剂。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）向含有酚酞的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溶液中滴加双氧水，溶液由红色褪至无色，主要原因是双氧水具有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）将双氧水加入酸化的高锰酸钾溶液中，溶液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紫红色褪去，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此时双氧水表现出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）久置的油画，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白色颜料成分是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PbSO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常会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变黑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PbS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，经双氧水擦拭后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又恢复原貌，有关反应的化学方程式为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）在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作用下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，能用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稀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溶解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，反应的离子方程式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_________________________________________________________________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作用下，能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溶解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ZnS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，反应生成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离子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方程式为：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_________________________________________________________________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94" y="95075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漂白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2718" y="2205658"/>
            <a:ext cx="1224136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20" y="3458260"/>
            <a:ext cx="5688632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==PbSO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854" y="469427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==Cu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0830" y="596284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ZnS+2H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==S +Zn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016" y="3598207"/>
            <a:ext cx="12216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反应的离子方程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中反应的温度一般控制在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CN" sz="3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左右，原因是：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中也可用浓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代替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但其主要缺点是：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34966" y="1311944"/>
            <a:ext cx="8232724" cy="2117850"/>
            <a:chOff x="3934966" y="1989633"/>
            <a:chExt cx="8232724" cy="2117850"/>
          </a:xfrm>
        </p:grpSpPr>
        <p:pic>
          <p:nvPicPr>
            <p:cNvPr id="1026" name="Picture 2" descr="高考资源网(ks5u.com),中国最大的高考网站,您身边的高考专家。"/>
            <p:cNvPicPr>
              <a:picLocks noChangeAspect="1" noChangeArrowheads="1"/>
            </p:cNvPicPr>
            <p:nvPr/>
          </p:nvPicPr>
          <p:blipFill rotWithShape="1"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1893"/>
            <a:stretch/>
          </p:blipFill>
          <p:spPr bwMode="auto">
            <a:xfrm>
              <a:off x="3934966" y="1989633"/>
              <a:ext cx="8232724" cy="184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99062" y="3645818"/>
              <a:ext cx="16578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溶液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56592" y="3285778"/>
            <a:ext cx="794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+2NaOH==2NaClO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08" y="-170606"/>
            <a:ext cx="118558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亚氯酸钠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(NaClO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是一种强氧化性漂白剂，广泛用于纺织、印染和食品工业。它在碱性环境中稳定存在。某同学查阅资料后设计生产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NaClO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的主要流程如下。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9422" y="4149874"/>
            <a:ext cx="417646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反应速率过慢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温度太高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易分解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9022" y="5590034"/>
            <a:ext cx="793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作还原剂，其氧化产物为有毒的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26590"/>
            <a:ext cx="120718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平板电视显示屏生产过程中产生大量的废玻璃粉末(含SiO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、Fe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、CeO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以及其他少量可溶于稀酸的物质)。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某课题组以此粉末为原料回收铈，设计实验流程如下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34" y="4429195"/>
            <a:ext cx="12216976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②步反应的离子方程式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，滤渣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的主要成分是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学优高考网(www.gkstk.com),国内最领先的高考网站,每天发布最有价值的高考资料,累计帮助千万考生获得成功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7" y="2133650"/>
            <a:ext cx="1160769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7054" y="386184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2CeO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+6H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==2Ce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9102" y="5013970"/>
            <a:ext cx="1224136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88030" y="538485"/>
            <a:ext cx="11739824" cy="390873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S</a:t>
            </a:r>
            <a:r>
              <a:rPr lang="zh-CN" altLang="en-US" sz="3600" b="1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3600" b="1" kern="100" dirty="0" smtClean="0">
                <a:latin typeface="Times New Roman"/>
                <a:ea typeface="华文细黑"/>
                <a:cs typeface="Times New Roman"/>
              </a:rPr>
              <a:t>性质</a:t>
            </a:r>
            <a:r>
              <a:rPr lang="zh-CN" altLang="zh-CN" sz="3600" b="1" kern="100" dirty="0">
                <a:latin typeface="Times New Roman"/>
                <a:ea typeface="华文细黑"/>
                <a:cs typeface="Times New Roman"/>
              </a:rPr>
              <a:t>及应用</a:t>
            </a:r>
            <a:endParaRPr lang="zh-CN" altLang="zh-CN" sz="36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物理性质：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一种无色具有臭鸡蛋气味的气体，能溶于水，水溶液为二元弱酸；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(1)H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的制备：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 (2)H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en-US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的还原性：</a:t>
            </a:r>
            <a:endParaRPr lang="en-US" altLang="zh-CN" sz="3200" b="1" kern="100" dirty="0" smtClean="0">
              <a:solidFill>
                <a:srgbClr val="0000FF"/>
              </a:solidFill>
              <a:effectLst/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53" y="6670154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8902" y="2969895"/>
            <a:ext cx="644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FeSO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↑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598" y="4255247"/>
            <a:ext cx="11089232" cy="1406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能与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，一般被氧化为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沉淀；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50" y="5632450"/>
            <a:ext cx="48686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与金属离子形成沉淀：</a:t>
            </a:r>
            <a:endParaRPr lang="en-US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118" y="5274151"/>
            <a:ext cx="639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(Ac)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+2HAc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6085" y="5998423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+2HCl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58310" y="1557586"/>
            <a:ext cx="7394710" cy="3210877"/>
            <a:chOff x="2658310" y="1875101"/>
            <a:chExt cx="7394710" cy="3210877"/>
          </a:xfrm>
        </p:grpSpPr>
        <p:pic>
          <p:nvPicPr>
            <p:cNvPr id="3074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658310" y="1875101"/>
              <a:ext cx="6893280" cy="3210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2" descr="制SO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3" t="13368" b="17708"/>
            <a:stretch>
              <a:fillRect/>
            </a:stretch>
          </p:blipFill>
          <p:spPr bwMode="auto">
            <a:xfrm>
              <a:off x="8687493" y="2864780"/>
              <a:ext cx="1365527" cy="183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024" y="-98598"/>
            <a:ext cx="1185584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硫化氢（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）是一种具有臭鸡蛋气味的无色气体，有剧毒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化学小组设计了制取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并验证其性质的实验，如图所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CuSO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中放有湿润的蓝色石蕊试纸，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FeCl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溶液。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4149874"/>
            <a:ext cx="121438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回答下列问题：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中有黑色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沉淀产生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中发生反应的化学方程式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中的现象是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中只有浅黄色沉淀产生，且溶液变浅绿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中发生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的化学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方程式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中盛放的试剂可以是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5326" y="4326989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706" y="494196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蓝色石蕊试纸变红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7014" y="555193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S==S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+ 2Fe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+ 2H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4967" y="6127189"/>
            <a:ext cx="417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08042" y="5687442"/>
            <a:ext cx="741288" cy="609972"/>
          </a:xfrm>
          <a:prstGeom prst="ellipse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>
            <a:off x="6349330" y="6094090"/>
            <a:ext cx="3922340" cy="415498"/>
          </a:xfrm>
          <a:prstGeom prst="curvedConnector3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99662" y="621894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弱酸不拆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5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" grpId="0" animBg="1"/>
      <p:bldP spid="13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8475</TotalTime>
  <Words>652</Words>
  <Application>Microsoft Office PowerPoint</Application>
  <PresentationFormat>自定义</PresentationFormat>
  <Paragraphs>59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1139</cp:revision>
  <dcterms:created xsi:type="dcterms:W3CDTF">2014-11-27T01:03:08Z</dcterms:created>
  <dcterms:modified xsi:type="dcterms:W3CDTF">2016-10-19T01:50:02Z</dcterms:modified>
</cp:coreProperties>
</file>