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emf"/><Relationship Id="rId1" Type="http://schemas.openxmlformats.org/officeDocument/2006/relationships/image" Target="../media/image89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e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emf"/><Relationship Id="rId1" Type="http://schemas.openxmlformats.org/officeDocument/2006/relationships/image" Target="../media/image93.e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emf"/><Relationship Id="rId1" Type="http://schemas.openxmlformats.org/officeDocument/2006/relationships/image" Target="../media/image95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emf"/><Relationship Id="rId1" Type="http://schemas.openxmlformats.org/officeDocument/2006/relationships/image" Target="../media/image98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8.emf"/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E730-D4BC-4ACE-BCC6-FCA829FAA538}" type="datetimeFigureOut">
              <a:rPr lang="zh-CN" altLang="en-US" smtClean="0"/>
              <a:t>2016-08-04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75D0-8044-4A34-A8BB-7587A621E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30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E730-D4BC-4ACE-BCC6-FCA829FAA538}" type="datetimeFigureOut">
              <a:rPr lang="zh-CN" altLang="en-US" smtClean="0"/>
              <a:t>2016-08-04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75D0-8044-4A34-A8BB-7587A621E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14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E730-D4BC-4ACE-BCC6-FCA829FAA538}" type="datetimeFigureOut">
              <a:rPr lang="zh-CN" altLang="en-US" smtClean="0"/>
              <a:t>2016-08-04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75D0-8044-4A34-A8BB-7587A621E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10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E730-D4BC-4ACE-BCC6-FCA829FAA538}" type="datetimeFigureOut">
              <a:rPr lang="zh-CN" altLang="en-US" smtClean="0"/>
              <a:t>2016-08-04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75D0-8044-4A34-A8BB-7587A621E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12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E730-D4BC-4ACE-BCC6-FCA829FAA538}" type="datetimeFigureOut">
              <a:rPr lang="zh-CN" altLang="en-US" smtClean="0"/>
              <a:t>2016-08-04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75D0-8044-4A34-A8BB-7587A621E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19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E730-D4BC-4ACE-BCC6-FCA829FAA538}" type="datetimeFigureOut">
              <a:rPr lang="zh-CN" altLang="en-US" smtClean="0"/>
              <a:t>2016-08-04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75D0-8044-4A34-A8BB-7587A621E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25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E730-D4BC-4ACE-BCC6-FCA829FAA538}" type="datetimeFigureOut">
              <a:rPr lang="zh-CN" altLang="en-US" smtClean="0"/>
              <a:t>2016-08-04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75D0-8044-4A34-A8BB-7587A621E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08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E730-D4BC-4ACE-BCC6-FCA829FAA538}" type="datetimeFigureOut">
              <a:rPr lang="zh-CN" altLang="en-US" smtClean="0"/>
              <a:t>2016-08-04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75D0-8044-4A34-A8BB-7587A621E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67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E730-D4BC-4ACE-BCC6-FCA829FAA538}" type="datetimeFigureOut">
              <a:rPr lang="zh-CN" altLang="en-US" smtClean="0"/>
              <a:t>2016-08-04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75D0-8044-4A34-A8BB-7587A621E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45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E730-D4BC-4ACE-BCC6-FCA829FAA538}" type="datetimeFigureOut">
              <a:rPr lang="zh-CN" altLang="en-US" smtClean="0"/>
              <a:t>2016-08-04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75D0-8044-4A34-A8BB-7587A621E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719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E730-D4BC-4ACE-BCC6-FCA829FAA538}" type="datetimeFigureOut">
              <a:rPr lang="zh-CN" altLang="en-US" smtClean="0"/>
              <a:t>2016-08-04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75D0-8044-4A34-A8BB-7587A621E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72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E730-D4BC-4ACE-BCC6-FCA829FAA538}" type="datetimeFigureOut">
              <a:rPr lang="zh-CN" altLang="en-US" smtClean="0"/>
              <a:t>2016-08-04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575D0-8044-4A34-A8BB-7587A621E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09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3.emf"/><Relationship Id="rId3" Type="http://schemas.openxmlformats.org/officeDocument/2006/relationships/image" Target="../media/image5.png"/><Relationship Id="rId7" Type="http://schemas.openxmlformats.org/officeDocument/2006/relationships/image" Target="../media/image21.emf"/><Relationship Id="rId12" Type="http://schemas.openxmlformats.org/officeDocument/2006/relationships/oleObject" Target="../embeddings/Microsoft_Word_97_-_2003___2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Microsoft_Word_97_-_2003___18.doc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2.emf"/><Relationship Id="rId4" Type="http://schemas.openxmlformats.org/officeDocument/2006/relationships/slide" Target="slide3.xml"/><Relationship Id="rId9" Type="http://schemas.openxmlformats.org/officeDocument/2006/relationships/oleObject" Target="../embeddings/Microsoft_Word_97_-_2003___19.doc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6.emf"/><Relationship Id="rId3" Type="http://schemas.openxmlformats.org/officeDocument/2006/relationships/image" Target="../media/image5.png"/><Relationship Id="rId7" Type="http://schemas.openxmlformats.org/officeDocument/2006/relationships/image" Target="../media/image24.emf"/><Relationship Id="rId12" Type="http://schemas.openxmlformats.org/officeDocument/2006/relationships/oleObject" Target="../embeddings/Microsoft_Word_97_-_2003___2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Microsoft_Word_97_-_2003___21.doc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5.emf"/><Relationship Id="rId4" Type="http://schemas.openxmlformats.org/officeDocument/2006/relationships/slide" Target="slide3.xml"/><Relationship Id="rId9" Type="http://schemas.openxmlformats.org/officeDocument/2006/relationships/oleObject" Target="../embeddings/Microsoft_Word_97_-_2003___22.doc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9.emf"/><Relationship Id="rId3" Type="http://schemas.openxmlformats.org/officeDocument/2006/relationships/image" Target="../media/image5.png"/><Relationship Id="rId7" Type="http://schemas.openxmlformats.org/officeDocument/2006/relationships/image" Target="../media/image27.emf"/><Relationship Id="rId12" Type="http://schemas.openxmlformats.org/officeDocument/2006/relationships/oleObject" Target="../embeddings/Microsoft_Word_97_-_2003___2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Microsoft_Word_97_-_2003___24.doc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8.emf"/><Relationship Id="rId4" Type="http://schemas.openxmlformats.org/officeDocument/2006/relationships/slide" Target="slide3.xml"/><Relationship Id="rId9" Type="http://schemas.openxmlformats.org/officeDocument/2006/relationships/oleObject" Target="../embeddings/Microsoft_Word_97_-_2003___25.doc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2.emf"/><Relationship Id="rId3" Type="http://schemas.openxmlformats.org/officeDocument/2006/relationships/image" Target="../media/image5.png"/><Relationship Id="rId7" Type="http://schemas.openxmlformats.org/officeDocument/2006/relationships/image" Target="../media/image30.emf"/><Relationship Id="rId12" Type="http://schemas.openxmlformats.org/officeDocument/2006/relationships/oleObject" Target="../embeddings/Microsoft_Word_97_-_2003___2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Microsoft_Word_97_-_2003___27.doc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1.emf"/><Relationship Id="rId4" Type="http://schemas.openxmlformats.org/officeDocument/2006/relationships/slide" Target="slide3.xml"/><Relationship Id="rId9" Type="http://schemas.openxmlformats.org/officeDocument/2006/relationships/oleObject" Target="../embeddings/Microsoft_Word_97_-_2003___28.doc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5.emf"/><Relationship Id="rId3" Type="http://schemas.openxmlformats.org/officeDocument/2006/relationships/image" Target="../media/image5.png"/><Relationship Id="rId7" Type="http://schemas.openxmlformats.org/officeDocument/2006/relationships/image" Target="../media/image33.emf"/><Relationship Id="rId12" Type="http://schemas.openxmlformats.org/officeDocument/2006/relationships/oleObject" Target="../embeddings/Microsoft_Word_97_-_2003___3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Microsoft_Word_97_-_2003___30.doc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4.emf"/><Relationship Id="rId4" Type="http://schemas.openxmlformats.org/officeDocument/2006/relationships/slide" Target="slide3.xml"/><Relationship Id="rId9" Type="http://schemas.openxmlformats.org/officeDocument/2006/relationships/oleObject" Target="../embeddings/Microsoft_Word_97_-_2003___31.doc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slide" Target="slide3.xml"/><Relationship Id="rId5" Type="http://schemas.openxmlformats.org/officeDocument/2006/relationships/image" Target="../media/image36.emf"/><Relationship Id="rId4" Type="http://schemas.openxmlformats.org/officeDocument/2006/relationships/oleObject" Target="../embeddings/Microsoft_Word_97_-_2003___33.doc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4.bin"/><Relationship Id="rId7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.png"/><Relationship Id="rId5" Type="http://schemas.openxmlformats.org/officeDocument/2006/relationships/image" Target="../media/image37.emf"/><Relationship Id="rId4" Type="http://schemas.openxmlformats.org/officeDocument/2006/relationships/oleObject" Target="../embeddings/Microsoft_Word_97_-_2003___34.doc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3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package" Target="../embeddings/Microsoft_Word___1.docx"/><Relationship Id="rId5" Type="http://schemas.openxmlformats.org/officeDocument/2006/relationships/oleObject" Target="../embeddings/oleObject35.bin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Microsoft_Word_97_-_2003___35.doc"/><Relationship Id="rId5" Type="http://schemas.openxmlformats.org/officeDocument/2006/relationships/oleObject" Target="../embeddings/oleObject36.bin"/><Relationship Id="rId4" Type="http://schemas.openxmlformats.org/officeDocument/2006/relationships/slide" Target="slide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image" Target="../media/image1.png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Microsoft_Word_97_-_2003___37.doc"/><Relationship Id="rId12" Type="http://schemas.openxmlformats.org/officeDocument/2006/relationships/image" Target="../media/image4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8.bin"/><Relationship Id="rId11" Type="http://schemas.openxmlformats.org/officeDocument/2006/relationships/oleObject" Target="../embeddings/Microsoft_Word_97_-_2003___38.doc"/><Relationship Id="rId5" Type="http://schemas.openxmlformats.org/officeDocument/2006/relationships/image" Target="../media/image41.e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Microsoft_Word_97_-_2003___36.doc"/><Relationship Id="rId9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slide" Target="slide5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4.xml"/><Relationship Id="rId5" Type="http://schemas.openxmlformats.org/officeDocument/2006/relationships/image" Target="../media/image2.png"/><Relationship Id="rId4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40.doc"/><Relationship Id="rId13" Type="http://schemas.openxmlformats.org/officeDocument/2006/relationships/image" Target="../media/image1.png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slide" Target="slide3.xml"/><Relationship Id="rId11" Type="http://schemas.openxmlformats.org/officeDocument/2006/relationships/oleObject" Target="../embeddings/Microsoft_Word_97_-_2003___41.doc"/><Relationship Id="rId5" Type="http://schemas.openxmlformats.org/officeDocument/2006/relationships/image" Target="../media/image44.e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Microsoft_Word_97_-_2003___39.doc"/><Relationship Id="rId9" Type="http://schemas.openxmlformats.org/officeDocument/2006/relationships/image" Target="../media/image45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43.doc"/><Relationship Id="rId13" Type="http://schemas.openxmlformats.org/officeDocument/2006/relationships/image" Target="../media/image1.png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slide" Target="slide3.xml"/><Relationship Id="rId11" Type="http://schemas.openxmlformats.org/officeDocument/2006/relationships/oleObject" Target="../embeddings/Microsoft_Word_97_-_2003___44.doc"/><Relationship Id="rId5" Type="http://schemas.openxmlformats.org/officeDocument/2006/relationships/image" Target="../media/image47.e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Microsoft_Word_97_-_2003___42.doc"/><Relationship Id="rId9" Type="http://schemas.openxmlformats.org/officeDocument/2006/relationships/image" Target="../media/image48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13" Type="http://schemas.openxmlformats.org/officeDocument/2006/relationships/image" Target="../media/image52.e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Microsoft_Word_97_-_2003___46.doc"/><Relationship Id="rId12" Type="http://schemas.openxmlformats.org/officeDocument/2006/relationships/oleObject" Target="../embeddings/Microsoft_Word_97_-_2003___4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7.bin"/><Relationship Id="rId11" Type="http://schemas.openxmlformats.org/officeDocument/2006/relationships/oleObject" Target="../embeddings/oleObject48.bin"/><Relationship Id="rId5" Type="http://schemas.openxmlformats.org/officeDocument/2006/relationships/image" Target="../media/image50.emf"/><Relationship Id="rId10" Type="http://schemas.openxmlformats.org/officeDocument/2006/relationships/image" Target="../media/image1.png"/><Relationship Id="rId4" Type="http://schemas.openxmlformats.org/officeDocument/2006/relationships/oleObject" Target="../embeddings/Microsoft_Word_97_-_2003___45.doc"/><Relationship Id="rId9" Type="http://schemas.openxmlformats.org/officeDocument/2006/relationships/slide" Target="slide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image" Target="../media/image55.e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Microsoft_Word_97_-_2003___49.doc"/><Relationship Id="rId12" Type="http://schemas.openxmlformats.org/officeDocument/2006/relationships/oleObject" Target="../embeddings/Microsoft_Word_97_-_2003___5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0.bin"/><Relationship Id="rId11" Type="http://schemas.openxmlformats.org/officeDocument/2006/relationships/oleObject" Target="../embeddings/oleObject51.bin"/><Relationship Id="rId5" Type="http://schemas.openxmlformats.org/officeDocument/2006/relationships/image" Target="../media/image53.emf"/><Relationship Id="rId10" Type="http://schemas.openxmlformats.org/officeDocument/2006/relationships/image" Target="../media/image1.png"/><Relationship Id="rId4" Type="http://schemas.openxmlformats.org/officeDocument/2006/relationships/oleObject" Target="../embeddings/Microsoft_Word_97_-_2003___48.doc"/><Relationship Id="rId9" Type="http://schemas.openxmlformats.org/officeDocument/2006/relationships/slide" Target="slide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image" Target="../media/image58.e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Microsoft_Word_97_-_2003___52.doc"/><Relationship Id="rId12" Type="http://schemas.openxmlformats.org/officeDocument/2006/relationships/oleObject" Target="../embeddings/Microsoft_Word_97_-_2003___5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3.bin"/><Relationship Id="rId11" Type="http://schemas.openxmlformats.org/officeDocument/2006/relationships/oleObject" Target="../embeddings/oleObject54.bin"/><Relationship Id="rId5" Type="http://schemas.openxmlformats.org/officeDocument/2006/relationships/image" Target="../media/image56.emf"/><Relationship Id="rId10" Type="http://schemas.openxmlformats.org/officeDocument/2006/relationships/image" Target="../media/image1.png"/><Relationship Id="rId4" Type="http://schemas.openxmlformats.org/officeDocument/2006/relationships/oleObject" Target="../embeddings/Microsoft_Word_97_-_2003___51.doc"/><Relationship Id="rId9" Type="http://schemas.openxmlformats.org/officeDocument/2006/relationships/slide" Target="slide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slide" Target="slide3.xml"/><Relationship Id="rId5" Type="http://schemas.openxmlformats.org/officeDocument/2006/relationships/image" Target="../media/image59.emf"/><Relationship Id="rId4" Type="http://schemas.openxmlformats.org/officeDocument/2006/relationships/oleObject" Target="../embeddings/Microsoft_Word_97_-_2003___54.doc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oleObject" Target="../embeddings/oleObject56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slide" Target="slide3.xml"/><Relationship Id="rId5" Type="http://schemas.openxmlformats.org/officeDocument/2006/relationships/image" Target="../media/image60.emf"/><Relationship Id="rId10" Type="http://schemas.openxmlformats.org/officeDocument/2006/relationships/image" Target="../media/image61.emf"/><Relationship Id="rId4" Type="http://schemas.openxmlformats.org/officeDocument/2006/relationships/oleObject" Target="../embeddings/Microsoft_Word_97_-_2003___55.doc"/><Relationship Id="rId9" Type="http://schemas.openxmlformats.org/officeDocument/2006/relationships/oleObject" Target="../embeddings/Microsoft_Word_97_-_2003___56.doc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Microsoft_Word_97_-_2003___5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62.emf"/><Relationship Id="rId10" Type="http://schemas.openxmlformats.org/officeDocument/2006/relationships/image" Target="../media/image1.png"/><Relationship Id="rId4" Type="http://schemas.openxmlformats.org/officeDocument/2006/relationships/oleObject" Target="../embeddings/Microsoft_Word_97_-_2003___57.doc"/><Relationship Id="rId9" Type="http://schemas.openxmlformats.org/officeDocument/2006/relationships/slide" Target="slide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slide" Target="slide3.xml"/><Relationship Id="rId5" Type="http://schemas.openxmlformats.org/officeDocument/2006/relationships/image" Target="../media/image64.emf"/><Relationship Id="rId4" Type="http://schemas.openxmlformats.org/officeDocument/2006/relationships/oleObject" Target="../embeddings/Microsoft_Word_97_-_2003___59.doc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.png"/><Relationship Id="rId5" Type="http://schemas.openxmlformats.org/officeDocument/2006/relationships/image" Target="../media/image65.emf"/><Relationship Id="rId4" Type="http://schemas.openxmlformats.org/officeDocument/2006/relationships/oleObject" Target="../embeddings/Microsoft_Word_97_-_2003___60.doc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Word_97_-_2003___1.doc"/><Relationship Id="rId5" Type="http://schemas.openxmlformats.org/officeDocument/2006/relationships/oleObject" Target="../embeddings/oleObject1.bin"/><Relationship Id="rId4" Type="http://schemas.openxmlformats.org/officeDocument/2006/relationships/slide" Target="slide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62.doc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slide" Target="slide3.xml"/><Relationship Id="rId5" Type="http://schemas.openxmlformats.org/officeDocument/2006/relationships/image" Target="../media/image66.emf"/><Relationship Id="rId10" Type="http://schemas.openxmlformats.org/officeDocument/2006/relationships/image" Target="../media/image2.png"/><Relationship Id="rId4" Type="http://schemas.openxmlformats.org/officeDocument/2006/relationships/oleObject" Target="../embeddings/Microsoft_Word_97_-_2003___61.doc"/><Relationship Id="rId9" Type="http://schemas.openxmlformats.org/officeDocument/2006/relationships/image" Target="../media/image67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slide" Target="slide3.xml"/><Relationship Id="rId5" Type="http://schemas.openxmlformats.org/officeDocument/2006/relationships/image" Target="../media/image68.emf"/><Relationship Id="rId4" Type="http://schemas.openxmlformats.org/officeDocument/2006/relationships/oleObject" Target="../embeddings/Microsoft_Word_97_-_2003___63.doc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Microsoft_Word_97_-_2003___6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69.emf"/><Relationship Id="rId10" Type="http://schemas.openxmlformats.org/officeDocument/2006/relationships/image" Target="../media/image2.png"/><Relationship Id="rId4" Type="http://schemas.openxmlformats.org/officeDocument/2006/relationships/oleObject" Target="../embeddings/Microsoft_Word_97_-_2003___64.doc"/><Relationship Id="rId9" Type="http://schemas.openxmlformats.org/officeDocument/2006/relationships/slide" Target="slide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slide" Target="slide3.xml"/><Relationship Id="rId5" Type="http://schemas.openxmlformats.org/officeDocument/2006/relationships/image" Target="../media/image71.emf"/><Relationship Id="rId4" Type="http://schemas.openxmlformats.org/officeDocument/2006/relationships/oleObject" Target="../embeddings/Microsoft_Word_97_-_2003___66.doc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slide" Target="slide3.xml"/><Relationship Id="rId5" Type="http://schemas.openxmlformats.org/officeDocument/2006/relationships/image" Target="../media/image72.emf"/><Relationship Id="rId4" Type="http://schemas.openxmlformats.org/officeDocument/2006/relationships/oleObject" Target="../embeddings/Microsoft_Word_97_-_2003___67.doc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69.doc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slide" Target="slide3.xml"/><Relationship Id="rId5" Type="http://schemas.openxmlformats.org/officeDocument/2006/relationships/image" Target="../media/image73.emf"/><Relationship Id="rId10" Type="http://schemas.openxmlformats.org/officeDocument/2006/relationships/image" Target="../media/image2.png"/><Relationship Id="rId4" Type="http://schemas.openxmlformats.org/officeDocument/2006/relationships/oleObject" Target="../embeddings/Microsoft_Word_97_-_2003___68.doc"/><Relationship Id="rId9" Type="http://schemas.openxmlformats.org/officeDocument/2006/relationships/image" Target="../media/image74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slide" Target="slide3.xml"/><Relationship Id="rId5" Type="http://schemas.openxmlformats.org/officeDocument/2006/relationships/image" Target="../media/image75.emf"/><Relationship Id="rId4" Type="http://schemas.openxmlformats.org/officeDocument/2006/relationships/oleObject" Target="../embeddings/Microsoft_Word_97_-_2003___70.doc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7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Microsoft_Word_97_-_2003___71.doc"/><Relationship Id="rId5" Type="http://schemas.openxmlformats.org/officeDocument/2006/relationships/oleObject" Target="../embeddings/oleObject72.bin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73.doc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slide" Target="slide3.xml"/><Relationship Id="rId5" Type="http://schemas.openxmlformats.org/officeDocument/2006/relationships/image" Target="../media/image77.emf"/><Relationship Id="rId10" Type="http://schemas.openxmlformats.org/officeDocument/2006/relationships/image" Target="../media/image2.png"/><Relationship Id="rId4" Type="http://schemas.openxmlformats.org/officeDocument/2006/relationships/oleObject" Target="../embeddings/Microsoft_Word_97_-_2003___72.doc"/><Relationship Id="rId9" Type="http://schemas.openxmlformats.org/officeDocument/2006/relationships/image" Target="../media/image78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slide" Target="slide3.xml"/><Relationship Id="rId5" Type="http://schemas.openxmlformats.org/officeDocument/2006/relationships/image" Target="../media/image79.emf"/><Relationship Id="rId4" Type="http://schemas.openxmlformats.org/officeDocument/2006/relationships/oleObject" Target="../embeddings/Microsoft_Word_97_-_2003___74.doc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Microsoft_Word_97_-_2003___2.doc"/><Relationship Id="rId5" Type="http://schemas.openxmlformats.org/officeDocument/2006/relationships/oleObject" Target="../embeddings/oleObject2.bin"/><Relationship Id="rId4" Type="http://schemas.openxmlformats.org/officeDocument/2006/relationships/slide" Target="sl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slide" Target="slide3.xml"/><Relationship Id="rId5" Type="http://schemas.openxmlformats.org/officeDocument/2006/relationships/image" Target="../media/image80.emf"/><Relationship Id="rId4" Type="http://schemas.openxmlformats.org/officeDocument/2006/relationships/oleObject" Target="../embeddings/Microsoft_Word_97_-_2003___75.doc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image" Target="../media/image83.emf"/><Relationship Id="rId3" Type="http://schemas.openxmlformats.org/officeDocument/2006/relationships/slide" Target="slide3.xml"/><Relationship Id="rId7" Type="http://schemas.openxmlformats.org/officeDocument/2006/relationships/image" Target="../media/image2.png"/><Relationship Id="rId12" Type="http://schemas.openxmlformats.org/officeDocument/2006/relationships/oleObject" Target="../embeddings/Microsoft_Word_97_-_2003___7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81.e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Microsoft_Word_97_-_2003___76.doc"/><Relationship Id="rId10" Type="http://schemas.openxmlformats.org/officeDocument/2006/relationships/image" Target="../media/image82.emf"/><Relationship Id="rId4" Type="http://schemas.openxmlformats.org/officeDocument/2006/relationships/oleObject" Target="../embeddings/oleObject77.bin"/><Relationship Id="rId9" Type="http://schemas.openxmlformats.org/officeDocument/2006/relationships/oleObject" Target="../embeddings/Microsoft_Word_97_-_2003___77.doc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84.emf"/><Relationship Id="rId5" Type="http://schemas.openxmlformats.org/officeDocument/2006/relationships/oleObject" Target="../embeddings/Microsoft_Word_97_-_2003___79.doc"/><Relationship Id="rId4" Type="http://schemas.openxmlformats.org/officeDocument/2006/relationships/oleObject" Target="../embeddings/oleObject80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oleObject" Target="../embeddings/oleObject81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slide" Target="slide3.xml"/><Relationship Id="rId5" Type="http://schemas.openxmlformats.org/officeDocument/2006/relationships/image" Target="../media/image85.emf"/><Relationship Id="rId10" Type="http://schemas.openxmlformats.org/officeDocument/2006/relationships/image" Target="../media/image86.emf"/><Relationship Id="rId4" Type="http://schemas.openxmlformats.org/officeDocument/2006/relationships/oleObject" Target="../embeddings/Microsoft_Word_97_-_2003___80.doc"/><Relationship Id="rId9" Type="http://schemas.openxmlformats.org/officeDocument/2006/relationships/oleObject" Target="../embeddings/Microsoft_Word_97_-_2003___81.doc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slide" Target="slide3.xml"/><Relationship Id="rId5" Type="http://schemas.openxmlformats.org/officeDocument/2006/relationships/image" Target="../media/image87.emf"/><Relationship Id="rId4" Type="http://schemas.openxmlformats.org/officeDocument/2006/relationships/oleObject" Target="../embeddings/Microsoft_Word_97_-_2003___82.doc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slide" Target="slide3.xml"/><Relationship Id="rId5" Type="http://schemas.openxmlformats.org/officeDocument/2006/relationships/image" Target="../media/image88.emf"/><Relationship Id="rId4" Type="http://schemas.openxmlformats.org/officeDocument/2006/relationships/oleObject" Target="../embeddings/Microsoft_Word_97_-_2003___83.doc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85.doc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slide" Target="slide3.xml"/><Relationship Id="rId5" Type="http://schemas.openxmlformats.org/officeDocument/2006/relationships/image" Target="../media/image89.emf"/><Relationship Id="rId10" Type="http://schemas.openxmlformats.org/officeDocument/2006/relationships/image" Target="../media/image3.png"/><Relationship Id="rId4" Type="http://schemas.openxmlformats.org/officeDocument/2006/relationships/oleObject" Target="../embeddings/Microsoft_Word_97_-_2003___84.doc"/><Relationship Id="rId9" Type="http://schemas.openxmlformats.org/officeDocument/2006/relationships/image" Target="../media/image90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91.emf"/><Relationship Id="rId5" Type="http://schemas.openxmlformats.org/officeDocument/2006/relationships/oleObject" Target="../embeddings/Microsoft_Word_97_-_2003___86.doc"/><Relationship Id="rId4" Type="http://schemas.openxmlformats.org/officeDocument/2006/relationships/oleObject" Target="../embeddings/oleObject87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92.emf"/><Relationship Id="rId5" Type="http://schemas.openxmlformats.org/officeDocument/2006/relationships/oleObject" Target="../embeddings/Microsoft_Word_97_-_2003___87.doc"/><Relationship Id="rId4" Type="http://schemas.openxmlformats.org/officeDocument/2006/relationships/oleObject" Target="../embeddings/oleObject88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89.doc"/><Relationship Id="rId3" Type="http://schemas.openxmlformats.org/officeDocument/2006/relationships/slide" Target="slide3.xml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93.emf"/><Relationship Id="rId5" Type="http://schemas.openxmlformats.org/officeDocument/2006/relationships/oleObject" Target="../embeddings/Microsoft_Word_97_-_2003___88.doc"/><Relationship Id="rId10" Type="http://schemas.openxmlformats.org/officeDocument/2006/relationships/image" Target="../media/image3.png"/><Relationship Id="rId4" Type="http://schemas.openxmlformats.org/officeDocument/2006/relationships/oleObject" Target="../embeddings/oleObject89.bin"/><Relationship Id="rId9" Type="http://schemas.openxmlformats.org/officeDocument/2006/relationships/image" Target="../media/image9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9.emf"/><Relationship Id="rId3" Type="http://schemas.openxmlformats.org/officeDocument/2006/relationships/image" Target="../media/image5.png"/><Relationship Id="rId7" Type="http://schemas.openxmlformats.org/officeDocument/2006/relationships/image" Target="../media/image7.emf"/><Relationship Id="rId12" Type="http://schemas.openxmlformats.org/officeDocument/2006/relationships/oleObject" Target="../embeddings/Microsoft_Word_97_-_2003___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Microsoft_Word_97_-_2003___3.doc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8.emf"/><Relationship Id="rId4" Type="http://schemas.openxmlformats.org/officeDocument/2006/relationships/slide" Target="slide3.xml"/><Relationship Id="rId9" Type="http://schemas.openxmlformats.org/officeDocument/2006/relationships/oleObject" Target="../embeddings/Microsoft_Word_97_-_2003___4.doc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91.doc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slide" Target="slide3.xml"/><Relationship Id="rId5" Type="http://schemas.openxmlformats.org/officeDocument/2006/relationships/image" Target="../media/image95.emf"/><Relationship Id="rId4" Type="http://schemas.openxmlformats.org/officeDocument/2006/relationships/oleObject" Target="../embeddings/Microsoft_Word_97_-_2003___90.doc"/><Relationship Id="rId9" Type="http://schemas.openxmlformats.org/officeDocument/2006/relationships/image" Target="../media/image96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slide" Target="slide3.xml"/><Relationship Id="rId5" Type="http://schemas.openxmlformats.org/officeDocument/2006/relationships/image" Target="../media/image97.emf"/><Relationship Id="rId4" Type="http://schemas.openxmlformats.org/officeDocument/2006/relationships/oleObject" Target="../embeddings/Microsoft_Word_97_-_2003___92.doc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94.doc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slide" Target="slide3.xml"/><Relationship Id="rId5" Type="http://schemas.openxmlformats.org/officeDocument/2006/relationships/image" Target="../media/image98.emf"/><Relationship Id="rId4" Type="http://schemas.openxmlformats.org/officeDocument/2006/relationships/oleObject" Target="../embeddings/Microsoft_Word_97_-_2003___93.doc"/><Relationship Id="rId9" Type="http://schemas.openxmlformats.org/officeDocument/2006/relationships/image" Target="../media/image99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slide" Target="slide3.xml"/><Relationship Id="rId5" Type="http://schemas.openxmlformats.org/officeDocument/2006/relationships/image" Target="../media/image100.emf"/><Relationship Id="rId4" Type="http://schemas.openxmlformats.org/officeDocument/2006/relationships/oleObject" Target="../embeddings/Microsoft_Word_97_-_2003___95.doc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slide" Target="slide3.xml"/><Relationship Id="rId5" Type="http://schemas.openxmlformats.org/officeDocument/2006/relationships/image" Target="../media/image101.emf"/><Relationship Id="rId4" Type="http://schemas.openxmlformats.org/officeDocument/2006/relationships/oleObject" Target="../embeddings/Microsoft_Word_97_-_2003___96.doc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slide" Target="slide3.xml"/><Relationship Id="rId5" Type="http://schemas.openxmlformats.org/officeDocument/2006/relationships/image" Target="../media/image102.emf"/><Relationship Id="rId4" Type="http://schemas.openxmlformats.org/officeDocument/2006/relationships/oleObject" Target="../embeddings/Microsoft_Word_97_-_2003___97.doc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2.emf"/><Relationship Id="rId3" Type="http://schemas.openxmlformats.org/officeDocument/2006/relationships/image" Target="../media/image5.png"/><Relationship Id="rId7" Type="http://schemas.openxmlformats.org/officeDocument/2006/relationships/image" Target="../media/image10.emf"/><Relationship Id="rId12" Type="http://schemas.openxmlformats.org/officeDocument/2006/relationships/oleObject" Target="../embeddings/Microsoft_Word_97_-_2003___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Microsoft_Word_97_-_2003___6.doc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1.emf"/><Relationship Id="rId4" Type="http://schemas.openxmlformats.org/officeDocument/2006/relationships/slide" Target="slide3.xml"/><Relationship Id="rId9" Type="http://schemas.openxmlformats.org/officeDocument/2006/relationships/oleObject" Target="../embeddings/Microsoft_Word_97_-_2003___7.doc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5.emf"/><Relationship Id="rId3" Type="http://schemas.openxmlformats.org/officeDocument/2006/relationships/image" Target="../media/image5.png"/><Relationship Id="rId7" Type="http://schemas.openxmlformats.org/officeDocument/2006/relationships/image" Target="../media/image13.emf"/><Relationship Id="rId12" Type="http://schemas.openxmlformats.org/officeDocument/2006/relationships/oleObject" Target="../embeddings/Microsoft_Word_97_-_2003___1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Microsoft_Word_97_-_2003___9.doc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4.emf"/><Relationship Id="rId4" Type="http://schemas.openxmlformats.org/officeDocument/2006/relationships/slide" Target="slide3.xml"/><Relationship Id="rId9" Type="http://schemas.openxmlformats.org/officeDocument/2006/relationships/oleObject" Target="../embeddings/Microsoft_Word_97_-_2003___10.doc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8.emf"/><Relationship Id="rId3" Type="http://schemas.openxmlformats.org/officeDocument/2006/relationships/image" Target="../media/image5.png"/><Relationship Id="rId7" Type="http://schemas.openxmlformats.org/officeDocument/2006/relationships/image" Target="../media/image16.emf"/><Relationship Id="rId12" Type="http://schemas.openxmlformats.org/officeDocument/2006/relationships/oleObject" Target="../embeddings/Microsoft_Word_97_-_2003___1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Microsoft_Word_97_-_2003___12.doc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7.emf"/><Relationship Id="rId4" Type="http://schemas.openxmlformats.org/officeDocument/2006/relationships/slide" Target="slide3.xml"/><Relationship Id="rId9" Type="http://schemas.openxmlformats.org/officeDocument/2006/relationships/oleObject" Target="../embeddings/Microsoft_Word_97_-_2003___13.doc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0.emf"/><Relationship Id="rId3" Type="http://schemas.openxmlformats.org/officeDocument/2006/relationships/image" Target="../media/image5.png"/><Relationship Id="rId7" Type="http://schemas.openxmlformats.org/officeDocument/2006/relationships/image" Target="../media/image19.emf"/><Relationship Id="rId12" Type="http://schemas.openxmlformats.org/officeDocument/2006/relationships/oleObject" Target="../embeddings/Microsoft_Word_97_-_2003___1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Microsoft_Word_97_-_2003___15.doc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8.emf"/><Relationship Id="rId4" Type="http://schemas.openxmlformats.org/officeDocument/2006/relationships/slide" Target="slide3.xml"/><Relationship Id="rId9" Type="http://schemas.openxmlformats.org/officeDocument/2006/relationships/oleObject" Target="../embeddings/Microsoft_Word_97_-_2003___16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948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20" name="动作按钮: 自定义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184428" y="1139856"/>
          <a:ext cx="7912100" cy="671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Document" r:id="rId6" imgW="8956252" imgH="7629242" progId="Word.Document.8">
                  <p:embed/>
                </p:oleObj>
              </mc:Choice>
              <mc:Fallback>
                <p:oleObj name="Document" r:id="rId6" imgW="8956252" imgH="76292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28" y="1139856"/>
                        <a:ext cx="7912100" cy="671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2244725" y="3071810"/>
          <a:ext cx="685165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Document" r:id="rId9" imgW="7541733" imgH="961943" progId="Word.Document.8">
                  <p:embed/>
                </p:oleObj>
              </mc:Choice>
              <mc:Fallback>
                <p:oleObj name="Document" r:id="rId9" imgW="7541733" imgH="9619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725" y="3071810"/>
                        <a:ext cx="6851650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2" name="Object 16"/>
          <p:cNvGraphicFramePr>
            <a:graphicFrameLocks noChangeAspect="1"/>
          </p:cNvGraphicFramePr>
          <p:nvPr/>
        </p:nvGraphicFramePr>
        <p:xfrm>
          <a:off x="2309786" y="4143381"/>
          <a:ext cx="7364412" cy="210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Document" r:id="rId12" imgW="8245148" imgH="2353737" progId="Word.Document.8">
                  <p:embed/>
                </p:oleObj>
              </mc:Choice>
              <mc:Fallback>
                <p:oleObj name="Document" r:id="rId12" imgW="8245148" imgH="23537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786" y="4143381"/>
                        <a:ext cx="7364412" cy="2109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0032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20" name="动作按钮: 自定义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184428" y="996980"/>
          <a:ext cx="7912100" cy="671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Document" r:id="rId6" imgW="8956252" imgH="7618066" progId="Word.Document.8">
                  <p:embed/>
                </p:oleObj>
              </mc:Choice>
              <mc:Fallback>
                <p:oleObj name="Document" r:id="rId6" imgW="8956252" imgH="76180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28" y="996980"/>
                        <a:ext cx="7912100" cy="671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1952596" y="3492500"/>
          <a:ext cx="685165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Document" r:id="rId9" imgW="7541733" imgH="961943" progId="Word.Document.8">
                  <p:embed/>
                </p:oleObj>
              </mc:Choice>
              <mc:Fallback>
                <p:oleObj name="Document" r:id="rId9" imgW="7541733" imgH="9619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596" y="3492500"/>
                        <a:ext cx="6851650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2" name="Object 16"/>
          <p:cNvGraphicFramePr>
            <a:graphicFrameLocks noChangeAspect="1"/>
          </p:cNvGraphicFramePr>
          <p:nvPr/>
        </p:nvGraphicFramePr>
        <p:xfrm>
          <a:off x="2384452" y="4767264"/>
          <a:ext cx="7497762" cy="192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Document" r:id="rId12" imgW="8399943" imgH="2149612" progId="Word.Document.8">
                  <p:embed/>
                </p:oleObj>
              </mc:Choice>
              <mc:Fallback>
                <p:oleObj name="Document" r:id="rId12" imgW="8399943" imgH="21496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4452" y="4767264"/>
                        <a:ext cx="7497762" cy="1925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3547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20" name="动作按钮: 自定义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184428" y="996980"/>
          <a:ext cx="7912100" cy="671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Document" r:id="rId6" imgW="8956252" imgH="7629242" progId="Word.Document.8">
                  <p:embed/>
                </p:oleObj>
              </mc:Choice>
              <mc:Fallback>
                <p:oleObj name="Document" r:id="rId6" imgW="8956252" imgH="76292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28" y="996980"/>
                        <a:ext cx="7912100" cy="671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2173308" y="3492500"/>
          <a:ext cx="685165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Document" r:id="rId9" imgW="7541733" imgH="961943" progId="Word.Document.8">
                  <p:embed/>
                </p:oleObj>
              </mc:Choice>
              <mc:Fallback>
                <p:oleObj name="Document" r:id="rId9" imgW="7541733" imgH="9619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308" y="3492500"/>
                        <a:ext cx="6851650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2" name="Object 16"/>
          <p:cNvGraphicFramePr>
            <a:graphicFrameLocks noChangeAspect="1"/>
          </p:cNvGraphicFramePr>
          <p:nvPr/>
        </p:nvGraphicFramePr>
        <p:xfrm>
          <a:off x="2598766" y="4860950"/>
          <a:ext cx="7497763" cy="192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Document" r:id="rId12" imgW="8399943" imgH="2149612" progId="Word.Document.8">
                  <p:embed/>
                </p:oleObj>
              </mc:Choice>
              <mc:Fallback>
                <p:oleObj name="Document" r:id="rId12" imgW="8399943" imgH="21496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66" y="4860950"/>
                        <a:ext cx="7497763" cy="1925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8237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20" name="动作按钮: 自定义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095472" y="1128744"/>
          <a:ext cx="7912100" cy="672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Document" r:id="rId6" imgW="8956252" imgH="7640418" progId="Word.Document.8">
                  <p:embed/>
                </p:oleObj>
              </mc:Choice>
              <mc:Fallback>
                <p:oleObj name="Document" r:id="rId6" imgW="8956252" imgH="76404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472" y="1128744"/>
                        <a:ext cx="7912100" cy="672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2244746" y="3357562"/>
          <a:ext cx="685165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Document" r:id="rId9" imgW="7541733" imgH="961943" progId="Word.Document.8">
                  <p:embed/>
                </p:oleObj>
              </mc:Choice>
              <mc:Fallback>
                <p:oleObj name="Document" r:id="rId9" imgW="7541733" imgH="9619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746" y="3357562"/>
                        <a:ext cx="6851650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2" name="Object 16"/>
          <p:cNvGraphicFramePr>
            <a:graphicFrameLocks noChangeAspect="1"/>
          </p:cNvGraphicFramePr>
          <p:nvPr/>
        </p:nvGraphicFramePr>
        <p:xfrm>
          <a:off x="2741642" y="4932388"/>
          <a:ext cx="7497763" cy="192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Document" r:id="rId12" imgW="8399943" imgH="2149612" progId="Word.Document.8">
                  <p:embed/>
                </p:oleObj>
              </mc:Choice>
              <mc:Fallback>
                <p:oleObj name="Document" r:id="rId12" imgW="8399943" imgH="21496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642" y="4932388"/>
                        <a:ext cx="7497763" cy="1925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9671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20" name="动作按钮: 自定义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182813" y="785795"/>
          <a:ext cx="7912100" cy="672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Document" r:id="rId6" imgW="8956252" imgH="7640418" progId="Word.Document.8">
                  <p:embed/>
                </p:oleObj>
              </mc:Choice>
              <mc:Fallback>
                <p:oleObj name="Document" r:id="rId6" imgW="8956252" imgH="76404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785795"/>
                        <a:ext cx="7912100" cy="672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2024034" y="3357562"/>
          <a:ext cx="685165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Document" r:id="rId9" imgW="7541733" imgH="961943" progId="Word.Document.8">
                  <p:embed/>
                </p:oleObj>
              </mc:Choice>
              <mc:Fallback>
                <p:oleObj name="Document" r:id="rId9" imgW="7541733" imgH="9619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34" y="3357562"/>
                        <a:ext cx="6851650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2" name="Object 16"/>
          <p:cNvGraphicFramePr>
            <a:graphicFrameLocks noChangeAspect="1"/>
          </p:cNvGraphicFramePr>
          <p:nvPr/>
        </p:nvGraphicFramePr>
        <p:xfrm>
          <a:off x="2519390" y="4714885"/>
          <a:ext cx="7362825" cy="189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Document" r:id="rId12" imgW="8374744" imgH="2139532" progId="Word.Document.8">
                  <p:embed/>
                </p:oleObj>
              </mc:Choice>
              <mc:Fallback>
                <p:oleObj name="Document" r:id="rId12" imgW="8374744" imgH="21395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90" y="4714885"/>
                        <a:ext cx="7362825" cy="189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0465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2524101" y="1428736"/>
          <a:ext cx="7400925" cy="532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Document" r:id="rId4" imgW="7915417" imgH="5713958" progId="Word.Document.8">
                  <p:embed/>
                </p:oleObj>
              </mc:Choice>
              <mc:Fallback>
                <p:oleObj name="Document" r:id="rId4" imgW="7915417" imgH="57139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01" y="1428736"/>
                        <a:ext cx="7400925" cy="532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4352" name="动作按钮: 自定义 8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4367" name="Rectangle 31"/>
          <p:cNvSpPr>
            <a:spLocks noChangeArrowheads="1"/>
          </p:cNvSpPr>
          <p:nvPr/>
        </p:nvSpPr>
        <p:spPr bwMode="auto">
          <a:xfrm>
            <a:off x="5081589" y="881063"/>
            <a:ext cx="2943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——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知识聚焦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——</a:t>
            </a:r>
            <a:endParaRPr lang="zh-CN" altLang="en-US" sz="2400" b="1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黑体" pitchFamily="49" charset="-122"/>
            </a:endParaRPr>
          </a:p>
        </p:txBody>
      </p:sp>
      <p:grpSp>
        <p:nvGrpSpPr>
          <p:cNvPr id="14368" name="Group 32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4369" name="Picture 33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370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sp>
        <p:nvSpPr>
          <p:cNvPr id="14374" name="Rectangle 38"/>
          <p:cNvSpPr>
            <a:spLocks noChangeArrowheads="1"/>
          </p:cNvSpPr>
          <p:nvPr/>
        </p:nvSpPr>
        <p:spPr bwMode="auto">
          <a:xfrm>
            <a:off x="6815138" y="1714488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元素</a:t>
            </a:r>
          </a:p>
        </p:txBody>
      </p:sp>
      <p:sp>
        <p:nvSpPr>
          <p:cNvPr id="14376" name="Rectangle 40"/>
          <p:cNvSpPr>
            <a:spLocks noChangeArrowheads="1"/>
          </p:cNvSpPr>
          <p:nvPr/>
        </p:nvSpPr>
        <p:spPr bwMode="auto">
          <a:xfrm>
            <a:off x="3809984" y="2071678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集合</a:t>
            </a:r>
          </a:p>
        </p:txBody>
      </p:sp>
      <p:sp>
        <p:nvSpPr>
          <p:cNvPr id="14382" name="Rectangle 46"/>
          <p:cNvSpPr>
            <a:spLocks noChangeArrowheads="1"/>
          </p:cNvSpPr>
          <p:nvPr/>
        </p:nvSpPr>
        <p:spPr bwMode="auto">
          <a:xfrm>
            <a:off x="2452662" y="2471734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互异性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7739074" y="2857496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990033"/>
                </a:solidFill>
                <a:cs typeface="Times New Roman" pitchFamily="18" charset="0"/>
              </a:rPr>
              <a:t>∈</a:t>
            </a:r>
            <a:endParaRPr lang="zh-CN" altLang="en-US" sz="2400" dirty="0">
              <a:solidFill>
                <a:srgbClr val="990033"/>
              </a:solidFill>
              <a:cs typeface="Times New Roman" pitchFamily="18" charset="0"/>
            </a:endParaRP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3381356" y="3214687"/>
            <a:ext cx="3818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990033"/>
                </a:solidFill>
                <a:ea typeface="MS Mincho" pitchFamily="49" charset="-128"/>
              </a:rPr>
              <a:t>∉</a:t>
            </a:r>
          </a:p>
        </p:txBody>
      </p:sp>
      <p:sp>
        <p:nvSpPr>
          <p:cNvPr id="14390" name="Rectangle 54"/>
          <p:cNvSpPr>
            <a:spLocks noChangeArrowheads="1"/>
          </p:cNvSpPr>
          <p:nvPr/>
        </p:nvSpPr>
        <p:spPr bwMode="auto">
          <a:xfrm>
            <a:off x="6854838" y="3538840"/>
            <a:ext cx="1098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描述法</a:t>
            </a:r>
          </a:p>
        </p:txBody>
      </p:sp>
      <p:sp>
        <p:nvSpPr>
          <p:cNvPr id="14392" name="Rectangle 56"/>
          <p:cNvSpPr>
            <a:spLocks noChangeArrowheads="1"/>
          </p:cNvSpPr>
          <p:nvPr/>
        </p:nvSpPr>
        <p:spPr bwMode="auto">
          <a:xfrm>
            <a:off x="8239140" y="3571876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4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图示法</a:t>
            </a:r>
          </a:p>
        </p:txBody>
      </p:sp>
      <p:sp>
        <p:nvSpPr>
          <p:cNvPr id="14394" name="Rectangle 58"/>
          <p:cNvSpPr>
            <a:spLocks noChangeArrowheads="1"/>
          </p:cNvSpPr>
          <p:nvPr/>
        </p:nvSpPr>
        <p:spPr bwMode="auto">
          <a:xfrm>
            <a:off x="6953256" y="3929066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en-US" sz="2400" b="1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96" name="Rectangle 60"/>
          <p:cNvSpPr>
            <a:spLocks noChangeArrowheads="1"/>
          </p:cNvSpPr>
          <p:nvPr/>
        </p:nvSpPr>
        <p:spPr bwMode="auto">
          <a:xfrm>
            <a:off x="8861454" y="3929066"/>
            <a:ext cx="1235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aseline="30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zh-CN" altLang="en-US" sz="24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sz="2400" b="1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baseline="-30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＋</a:t>
            </a:r>
          </a:p>
        </p:txBody>
      </p:sp>
      <p:sp>
        <p:nvSpPr>
          <p:cNvPr id="14398" name="Rectangle 62"/>
          <p:cNvSpPr>
            <a:spLocks noChangeArrowheads="1"/>
          </p:cNvSpPr>
          <p:nvPr/>
        </p:nvSpPr>
        <p:spPr bwMode="auto">
          <a:xfrm>
            <a:off x="3595670" y="4286256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zh-CN" altLang="en-US" sz="2400" b="1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400" name="Rectangle 64"/>
          <p:cNvSpPr>
            <a:spLocks noChangeArrowheads="1"/>
          </p:cNvSpPr>
          <p:nvPr/>
        </p:nvSpPr>
        <p:spPr bwMode="auto">
          <a:xfrm>
            <a:off x="6024562" y="4286256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endParaRPr lang="zh-CN" altLang="en-US" sz="2400" b="1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402" name="Rectangle 66"/>
          <p:cNvSpPr>
            <a:spLocks noChangeArrowheads="1"/>
          </p:cNvSpPr>
          <p:nvPr/>
        </p:nvSpPr>
        <p:spPr bwMode="auto">
          <a:xfrm>
            <a:off x="8048642" y="4329122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lang="zh-CN" altLang="en-US" sz="2400" b="1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66"/>
          <p:cNvSpPr>
            <a:spLocks noChangeArrowheads="1"/>
          </p:cNvSpPr>
          <p:nvPr/>
        </p:nvSpPr>
        <p:spPr bwMode="auto">
          <a:xfrm>
            <a:off x="2738415" y="4686312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2400" b="1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840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4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nimBg="1" autoUpdateAnimBg="0"/>
      <p:bldP spid="14367" grpId="0"/>
      <p:bldP spid="14374" grpId="0"/>
      <p:bldP spid="14376" grpId="0"/>
      <p:bldP spid="14382" grpId="0"/>
      <p:bldP spid="14384" grpId="0"/>
      <p:bldP spid="14386" grpId="0"/>
      <p:bldP spid="14390" grpId="0"/>
      <p:bldP spid="14392" grpId="0"/>
      <p:bldP spid="14394" grpId="0"/>
      <p:bldP spid="14396" grpId="0"/>
      <p:bldP spid="14398" grpId="0"/>
      <p:bldP spid="14400" grpId="0"/>
      <p:bldP spid="14402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919" name="Object 455"/>
          <p:cNvGraphicFramePr>
            <a:graphicFrameLocks noChangeAspect="1"/>
          </p:cNvGraphicFramePr>
          <p:nvPr/>
        </p:nvGraphicFramePr>
        <p:xfrm>
          <a:off x="2359052" y="1009674"/>
          <a:ext cx="7523163" cy="570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Document" r:id="rId4" imgW="8162167" imgH="6202872" progId="Word.Document.8">
                  <p:embed/>
                </p:oleObj>
              </mc:Choice>
              <mc:Fallback>
                <p:oleObj name="Document" r:id="rId4" imgW="8162167" imgH="62028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52" y="1009674"/>
                        <a:ext cx="7523163" cy="570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07" name="Rectangle 2"/>
          <p:cNvSpPr>
            <a:spLocks noChangeArrowheads="1"/>
          </p:cNvSpPr>
          <p:nvPr/>
        </p:nvSpPr>
        <p:spPr bwMode="auto">
          <a:xfrm>
            <a:off x="2314575" y="793750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sz="2400" b="1">
                <a:latin typeface="宋体" pitchFamily="2" charset="-122"/>
              </a:rPr>
              <a:t>　　</a:t>
            </a:r>
            <a:endParaRPr lang="zh-CN" altLang="en-US" sz="2400" b="1">
              <a:latin typeface="黑体" pitchFamily="49" charset="-122"/>
            </a:endParaRPr>
          </a:p>
        </p:txBody>
      </p:sp>
      <p:sp>
        <p:nvSpPr>
          <p:cNvPr id="354312" name="Rectangle 20"/>
          <p:cNvSpPr>
            <a:spLocks noChangeArrowheads="1"/>
          </p:cNvSpPr>
          <p:nvPr/>
        </p:nvSpPr>
        <p:spPr bwMode="auto">
          <a:xfrm>
            <a:off x="1524001" y="179494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354313" name="Rectangle 184"/>
          <p:cNvSpPr>
            <a:spLocks noChangeArrowheads="1"/>
          </p:cNvSpPr>
          <p:nvPr/>
        </p:nvSpPr>
        <p:spPr bwMode="auto">
          <a:xfrm>
            <a:off x="1524001" y="202672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354324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354325" name="Group 21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354326" name="Picture 2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54327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sp>
        <p:nvSpPr>
          <p:cNvPr id="354328" name="动作按钮: 自定义 8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54332" name="Rectangle 28"/>
          <p:cNvSpPr>
            <a:spLocks noChangeArrowheads="1"/>
          </p:cNvSpPr>
          <p:nvPr/>
        </p:nvSpPr>
        <p:spPr bwMode="auto">
          <a:xfrm>
            <a:off x="4801080" y="2000240"/>
            <a:ext cx="17235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任意一个元素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4334" name="Rectangle 30"/>
          <p:cNvSpPr>
            <a:spLocks noChangeArrowheads="1"/>
          </p:cNvSpPr>
          <p:nvPr/>
        </p:nvSpPr>
        <p:spPr bwMode="auto">
          <a:xfrm>
            <a:off x="8096265" y="2357430"/>
            <a:ext cx="6912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dirty="0">
                <a:solidFill>
                  <a:srgbClr val="990033"/>
                </a:solidFill>
                <a:ea typeface="Batang" pitchFamily="18" charset="-127"/>
              </a:rPr>
              <a:t>⊇</a:t>
            </a:r>
            <a:r>
              <a:rPr lang="en-US" altLang="zh-CN" sz="2000" i="1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2000" i="1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4336" name="Rectangle 32"/>
          <p:cNvSpPr>
            <a:spLocks noChangeArrowheads="1"/>
          </p:cNvSpPr>
          <p:nvPr/>
        </p:nvSpPr>
        <p:spPr bwMode="auto">
          <a:xfrm>
            <a:off x="5667372" y="3286125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至少</a:t>
            </a:r>
          </a:p>
        </p:txBody>
      </p:sp>
      <p:sp>
        <p:nvSpPr>
          <p:cNvPr id="354338" name="Rectangle 34"/>
          <p:cNvSpPr>
            <a:spLocks noChangeArrowheads="1"/>
          </p:cNvSpPr>
          <p:nvPr/>
        </p:nvSpPr>
        <p:spPr bwMode="auto">
          <a:xfrm>
            <a:off x="8024826" y="4429133"/>
            <a:ext cx="749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000" i="1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2000" i="1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4340" name="Rectangle 36"/>
          <p:cNvSpPr>
            <a:spLocks noChangeArrowheads="1"/>
          </p:cNvSpPr>
          <p:nvPr/>
        </p:nvSpPr>
        <p:spPr bwMode="auto">
          <a:xfrm>
            <a:off x="4167174" y="5143513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不含</a:t>
            </a:r>
          </a:p>
        </p:txBody>
      </p:sp>
      <p:sp>
        <p:nvSpPr>
          <p:cNvPr id="354342" name="Rectangle 38"/>
          <p:cNvSpPr>
            <a:spLocks noChangeArrowheads="1"/>
          </p:cNvSpPr>
          <p:nvPr/>
        </p:nvSpPr>
        <p:spPr bwMode="auto">
          <a:xfrm>
            <a:off x="4381488" y="4572009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相同</a:t>
            </a:r>
          </a:p>
        </p:txBody>
      </p:sp>
      <p:pic>
        <p:nvPicPr>
          <p:cNvPr id="354343" name="Picture 3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277242" y="3214687"/>
            <a:ext cx="319088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64660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4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4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4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4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4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4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32" grpId="0"/>
      <p:bldP spid="354334" grpId="0"/>
      <p:bldP spid="354336" grpId="0"/>
      <p:bldP spid="354338" grpId="0"/>
      <p:bldP spid="354340" grpId="0"/>
      <p:bldP spid="3543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2279650" y="908050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sz="2400" b="1">
                <a:latin typeface="宋体" pitchFamily="2" charset="-122"/>
              </a:rPr>
              <a:t>　　 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2333625" y="2214841"/>
            <a:ext cx="17605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2333625" y="2214841"/>
            <a:ext cx="17605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2333625" y="2214841"/>
            <a:ext cx="17605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1416050" y="2129116"/>
            <a:ext cx="13668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1416050" y="2129116"/>
            <a:ext cx="13668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1416050" y="2129116"/>
            <a:ext cx="13668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399" name="动作按钮: 自定义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6413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16414" name="Group 30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6415" name="Picture 3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416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sp>
        <p:nvSpPr>
          <p:cNvPr id="16458" name="Rectangle 74"/>
          <p:cNvSpPr>
            <a:spLocks noChangeArrowheads="1"/>
          </p:cNvSpPr>
          <p:nvPr/>
        </p:nvSpPr>
        <p:spPr bwMode="auto">
          <a:xfrm>
            <a:off x="2441576" y="23108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59" name="Rectangle 75"/>
          <p:cNvSpPr>
            <a:spLocks noChangeArrowheads="1"/>
          </p:cNvSpPr>
          <p:nvPr/>
        </p:nvSpPr>
        <p:spPr bwMode="auto">
          <a:xfrm>
            <a:off x="2441576" y="23108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60" name="Rectangle 76"/>
          <p:cNvSpPr>
            <a:spLocks noChangeArrowheads="1"/>
          </p:cNvSpPr>
          <p:nvPr/>
        </p:nvSpPr>
        <p:spPr bwMode="auto">
          <a:xfrm>
            <a:off x="2441576" y="23108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64" name="Rectangle 80"/>
          <p:cNvSpPr>
            <a:spLocks noChangeArrowheads="1"/>
          </p:cNvSpPr>
          <p:nvPr/>
        </p:nvSpPr>
        <p:spPr bwMode="auto">
          <a:xfrm>
            <a:off x="1524001" y="22251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65" name="Rectangle 81"/>
          <p:cNvSpPr>
            <a:spLocks noChangeArrowheads="1"/>
          </p:cNvSpPr>
          <p:nvPr/>
        </p:nvSpPr>
        <p:spPr bwMode="auto">
          <a:xfrm>
            <a:off x="1524001" y="22251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66" name="Rectangle 82"/>
          <p:cNvSpPr>
            <a:spLocks noChangeArrowheads="1"/>
          </p:cNvSpPr>
          <p:nvPr/>
        </p:nvSpPr>
        <p:spPr bwMode="auto">
          <a:xfrm>
            <a:off x="1524001" y="22251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2668614" y="1000108"/>
          <a:ext cx="7070725" cy="499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文档" r:id="rId6" imgW="7267249" imgH="5151959" progId="Word.Document.12">
                  <p:embed/>
                </p:oleObj>
              </mc:Choice>
              <mc:Fallback>
                <p:oleObj name="文档" r:id="rId6" imgW="7267249" imgH="515195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614" y="1000108"/>
                        <a:ext cx="7070725" cy="4997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标题 1"/>
          <p:cNvSpPr>
            <a:spLocks/>
          </p:cNvSpPr>
          <p:nvPr/>
        </p:nvSpPr>
        <p:spPr bwMode="auto">
          <a:xfrm>
            <a:off x="7580336" y="2428868"/>
            <a:ext cx="1873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pt-BR" altLang="zh-CN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zh-CN" altLang="pt-BR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zh-CN" altLang="pt-BR" i="1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en-US" altLang="en-US" i="1" dirty="0">
                <a:solidFill>
                  <a:srgbClr val="990033"/>
                </a:solidFill>
                <a:latin typeface="Times New Roman" pitchFamily="18" charset="0"/>
              </a:rPr>
              <a:t>A</a:t>
            </a:r>
            <a:r>
              <a:rPr lang="en-US" altLang="en-US" dirty="0">
                <a:solidFill>
                  <a:srgbClr val="990033"/>
                </a:solidFill>
                <a:latin typeface="Times New Roman" pitchFamily="18" charset="0"/>
              </a:rPr>
              <a:t>∩</a:t>
            </a:r>
            <a:r>
              <a:rPr lang="en-US" altLang="en-US" i="1" dirty="0">
                <a:solidFill>
                  <a:srgbClr val="990033"/>
                </a:solidFill>
                <a:latin typeface="Times New Roman" pitchFamily="18" charset="0"/>
              </a:rPr>
              <a:t>B</a:t>
            </a:r>
            <a:endParaRPr lang="zh-CN" altLang="en-US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37" name="标题 1"/>
          <p:cNvSpPr>
            <a:spLocks/>
          </p:cNvSpPr>
          <p:nvPr/>
        </p:nvSpPr>
        <p:spPr bwMode="auto">
          <a:xfrm>
            <a:off x="7596198" y="3667130"/>
            <a:ext cx="1873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pt-BR" altLang="zh-CN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zh-CN" altLang="pt-BR" dirty="0">
                <a:solidFill>
                  <a:srgbClr val="990033"/>
                </a:solidFill>
                <a:latin typeface="Times New Roman" pitchFamily="18" charset="0"/>
              </a:rPr>
              <a:t>　　</a:t>
            </a:r>
            <a:r>
              <a:rPr lang="pt-BR" altLang="en-US" i="1" dirty="0">
                <a:solidFill>
                  <a:srgbClr val="990033"/>
                </a:solidFill>
                <a:latin typeface="Times New Roman" pitchFamily="18" charset="0"/>
              </a:rPr>
              <a:t>A</a:t>
            </a:r>
            <a:r>
              <a:rPr lang="pt-BR" altLang="en-US" dirty="0">
                <a:solidFill>
                  <a:srgbClr val="990033"/>
                </a:solidFill>
                <a:latin typeface="Times New Roman" pitchFamily="18" charset="0"/>
              </a:rPr>
              <a:t>∪</a:t>
            </a:r>
            <a:r>
              <a:rPr lang="pt-BR" altLang="en-US" i="1" dirty="0">
                <a:solidFill>
                  <a:srgbClr val="990033"/>
                </a:solidFill>
                <a:latin typeface="Times New Roman" pitchFamily="18" charset="0"/>
              </a:rPr>
              <a:t>B</a:t>
            </a:r>
            <a:endParaRPr lang="zh-CN" altLang="en-US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38" name="标题 1"/>
          <p:cNvSpPr>
            <a:spLocks/>
          </p:cNvSpPr>
          <p:nvPr/>
        </p:nvSpPr>
        <p:spPr bwMode="auto">
          <a:xfrm>
            <a:off x="7651774" y="4929198"/>
            <a:ext cx="1873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dirty="0">
                <a:solidFill>
                  <a:srgbClr val="990033"/>
                </a:solidFill>
                <a:latin typeface="Times New Roman" pitchFamily="18" charset="0"/>
                <a:ea typeface="MS Gothic" pitchFamily="49" charset="-128"/>
              </a:rPr>
              <a:t>　　</a:t>
            </a:r>
            <a:r>
              <a:rPr lang="zh-CN" altLang="en-US" dirty="0">
                <a:solidFill>
                  <a:srgbClr val="990033"/>
                </a:solidFill>
                <a:latin typeface="Times New Roman" pitchFamily="18" charset="0"/>
                <a:ea typeface="MS Gothic" pitchFamily="49" charset="-128"/>
              </a:rPr>
              <a:t>　∁</a:t>
            </a:r>
            <a:r>
              <a:rPr lang="en-US" altLang="zh-CN" i="1" baseline="-30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i="1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标题 1"/>
          <p:cNvSpPr>
            <a:spLocks/>
          </p:cNvSpPr>
          <p:nvPr/>
        </p:nvSpPr>
        <p:spPr bwMode="auto">
          <a:xfrm>
            <a:off x="3381356" y="4857760"/>
            <a:ext cx="1873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pt-BR" altLang="zh-CN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zh-CN" altLang="pt-BR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zh-CN" altLang="pt-BR" i="1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zh-CN" altLang="en-US" i="1" dirty="0">
                <a:solidFill>
                  <a:srgbClr val="990033"/>
                </a:solidFill>
                <a:latin typeface="Times New Roman" pitchFamily="18" charset="0"/>
              </a:rPr>
              <a:t>不</a:t>
            </a:r>
            <a:endParaRPr lang="zh-CN" altLang="en-US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40" name="标题 1"/>
          <p:cNvSpPr>
            <a:spLocks/>
          </p:cNvSpPr>
          <p:nvPr/>
        </p:nvSpPr>
        <p:spPr bwMode="auto">
          <a:xfrm>
            <a:off x="4238612" y="3429000"/>
            <a:ext cx="1873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pt-BR" altLang="zh-CN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zh-CN" altLang="pt-BR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zh-CN" altLang="en-US" dirty="0">
                <a:solidFill>
                  <a:srgbClr val="990033"/>
                </a:solidFill>
                <a:latin typeface="Times New Roman" pitchFamily="18" charset="0"/>
              </a:rPr>
              <a:t>或</a:t>
            </a:r>
            <a:endParaRPr lang="zh-CN" altLang="en-US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41" name="标题 1"/>
          <p:cNvSpPr>
            <a:spLocks/>
          </p:cNvSpPr>
          <p:nvPr/>
        </p:nvSpPr>
        <p:spPr bwMode="auto">
          <a:xfrm>
            <a:off x="4024298" y="2166932"/>
            <a:ext cx="1873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pt-BR" altLang="zh-CN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zh-CN" altLang="pt-BR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zh-CN" altLang="pt-BR" i="1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zh-CN" altLang="en-US" i="1" dirty="0">
                <a:solidFill>
                  <a:srgbClr val="990033"/>
                </a:solidFill>
                <a:latin typeface="Times New Roman" pitchFamily="18" charset="0"/>
              </a:rPr>
              <a:t>且</a:t>
            </a:r>
            <a:endParaRPr lang="zh-CN" altLang="en-US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42" name="标题 1"/>
          <p:cNvSpPr>
            <a:spLocks/>
          </p:cNvSpPr>
          <p:nvPr/>
        </p:nvSpPr>
        <p:spPr bwMode="auto">
          <a:xfrm>
            <a:off x="4865692" y="2595560"/>
            <a:ext cx="1873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pt-BR" altLang="zh-CN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zh-CN" altLang="pt-BR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zh-CN" altLang="pt-BR" i="1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zh-CN" altLang="en-US" i="1" dirty="0">
                <a:solidFill>
                  <a:srgbClr val="990033"/>
                </a:solidFill>
                <a:latin typeface="Times New Roman" pitchFamily="18" charset="0"/>
              </a:rPr>
              <a:t>且</a:t>
            </a:r>
            <a:endParaRPr lang="zh-CN" altLang="en-US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43" name="标题 1"/>
          <p:cNvSpPr>
            <a:spLocks/>
          </p:cNvSpPr>
          <p:nvPr/>
        </p:nvSpPr>
        <p:spPr bwMode="auto">
          <a:xfrm>
            <a:off x="4865692" y="3857628"/>
            <a:ext cx="1873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pt-BR" altLang="zh-CN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zh-CN" altLang="pt-BR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zh-CN" altLang="pt-BR" i="1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zh-CN" altLang="en-US" i="1" dirty="0">
                <a:solidFill>
                  <a:srgbClr val="990033"/>
                </a:solidFill>
                <a:latin typeface="Times New Roman" pitchFamily="18" charset="0"/>
              </a:rPr>
              <a:t>或</a:t>
            </a:r>
            <a:endParaRPr lang="zh-CN" altLang="en-US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45" name="标题 1"/>
          <p:cNvSpPr>
            <a:spLocks/>
          </p:cNvSpPr>
          <p:nvPr/>
        </p:nvSpPr>
        <p:spPr bwMode="auto">
          <a:xfrm>
            <a:off x="5381620" y="5095890"/>
            <a:ext cx="1873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dirty="0">
                <a:solidFill>
                  <a:srgbClr val="990033"/>
                </a:solidFill>
                <a:latin typeface="Times New Roman" pitchFamily="18" charset="0"/>
                <a:ea typeface="MS Gothic" pitchFamily="49" charset="-128"/>
              </a:rPr>
              <a:t>　　</a:t>
            </a:r>
            <a:r>
              <a:rPr lang="zh-CN" altLang="en-US" dirty="0">
                <a:solidFill>
                  <a:srgbClr val="990033"/>
                </a:solidFill>
                <a:latin typeface="Times New Roman" pitchFamily="18" charset="0"/>
                <a:ea typeface="MS Gothic" pitchFamily="49" charset="-128"/>
              </a:rPr>
              <a:t> ∉</a:t>
            </a:r>
            <a:endParaRPr lang="zh-CN" altLang="en-US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674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2"/>
          <p:cNvSpPr>
            <a:spLocks noChangeArrowheads="1"/>
          </p:cNvSpPr>
          <p:nvPr/>
        </p:nvSpPr>
        <p:spPr bwMode="auto">
          <a:xfrm>
            <a:off x="2314575" y="793750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sz="2400" b="1">
                <a:latin typeface="宋体" pitchFamily="2" charset="-122"/>
              </a:rPr>
              <a:t>　　</a:t>
            </a:r>
            <a:endParaRPr lang="zh-CN" altLang="en-US" sz="2400" b="1">
              <a:latin typeface="黑体" pitchFamily="49" charset="-122"/>
            </a:endParaRPr>
          </a:p>
        </p:txBody>
      </p:sp>
      <p:sp>
        <p:nvSpPr>
          <p:cNvPr id="463878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463879" name="Group 7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463880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63881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sp>
        <p:nvSpPr>
          <p:cNvPr id="463882" name="动作按钮: 自定义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62919" name="Object 455"/>
          <p:cNvGraphicFramePr>
            <a:graphicFrameLocks noChangeAspect="1"/>
          </p:cNvGraphicFramePr>
          <p:nvPr/>
        </p:nvGraphicFramePr>
        <p:xfrm>
          <a:off x="2595538" y="1214423"/>
          <a:ext cx="7424738" cy="493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Document" r:id="rId6" imgW="8060014" imgH="5359693" progId="Word.Document.8">
                  <p:embed/>
                </p:oleObj>
              </mc:Choice>
              <mc:Fallback>
                <p:oleObj name="Document" r:id="rId6" imgW="8060014" imgH="53596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8" y="1214423"/>
                        <a:ext cx="7424738" cy="493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3894" name="Rectangle 22"/>
          <p:cNvSpPr>
            <a:spLocks noChangeArrowheads="1"/>
          </p:cNvSpPr>
          <p:nvPr/>
        </p:nvSpPr>
        <p:spPr bwMode="auto">
          <a:xfrm>
            <a:off x="6521460" y="1543041"/>
            <a:ext cx="7889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>
                <a:solidFill>
                  <a:srgbClr val="990033"/>
                </a:solidFill>
                <a:ea typeface="Batang" pitchFamily="18" charset="-127"/>
              </a:rPr>
              <a:t>⊆</a:t>
            </a:r>
            <a:r>
              <a:rPr lang="en-US" altLang="zh-CN" sz="2400" i="1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2400" i="1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3896" name="Rectangle 24"/>
          <p:cNvSpPr>
            <a:spLocks noChangeArrowheads="1"/>
          </p:cNvSpPr>
          <p:nvPr/>
        </p:nvSpPr>
        <p:spPr bwMode="auto">
          <a:xfrm>
            <a:off x="7524761" y="1928803"/>
            <a:ext cx="8066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>
                <a:solidFill>
                  <a:srgbClr val="990033"/>
                </a:solidFill>
                <a:ea typeface="Batang" pitchFamily="18" charset="-127"/>
              </a:rPr>
              <a:t>⊆</a:t>
            </a:r>
            <a:r>
              <a:rPr lang="en-US" altLang="zh-CN" sz="2400" i="1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2400" i="1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3898" name="Rectangle 26"/>
          <p:cNvSpPr>
            <a:spLocks noChangeArrowheads="1"/>
          </p:cNvSpPr>
          <p:nvPr/>
        </p:nvSpPr>
        <p:spPr bwMode="auto">
          <a:xfrm>
            <a:off x="4810116" y="235743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2400" i="1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3900" name="Rectangle 28"/>
          <p:cNvSpPr>
            <a:spLocks noChangeArrowheads="1"/>
          </p:cNvSpPr>
          <p:nvPr/>
        </p:nvSpPr>
        <p:spPr bwMode="auto">
          <a:xfrm>
            <a:off x="6881818" y="2400296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2400" i="1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3902" name="Rectangle 30"/>
          <p:cNvSpPr>
            <a:spLocks noChangeArrowheads="1"/>
          </p:cNvSpPr>
          <p:nvPr/>
        </p:nvSpPr>
        <p:spPr bwMode="auto">
          <a:xfrm>
            <a:off x="8953520" y="2428869"/>
            <a:ext cx="3786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990033"/>
                </a:solidFill>
                <a:ea typeface="MS Mincho" pitchFamily="49" charset="-128"/>
              </a:rPr>
              <a:t>∅</a:t>
            </a:r>
          </a:p>
        </p:txBody>
      </p:sp>
      <p:sp>
        <p:nvSpPr>
          <p:cNvPr id="463904" name="Rectangle 32"/>
          <p:cNvSpPr>
            <a:spLocks noChangeArrowheads="1"/>
          </p:cNvSpPr>
          <p:nvPr/>
        </p:nvSpPr>
        <p:spPr bwMode="auto">
          <a:xfrm>
            <a:off x="3595670" y="2857497"/>
            <a:ext cx="3786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990033"/>
                </a:solidFill>
                <a:ea typeface="MS Mincho" pitchFamily="49" charset="-128"/>
              </a:rPr>
              <a:t>∅</a:t>
            </a:r>
          </a:p>
        </p:txBody>
      </p:sp>
      <p:sp>
        <p:nvSpPr>
          <p:cNvPr id="463906" name="Rectangle 34"/>
          <p:cNvSpPr>
            <a:spLocks noChangeArrowheads="1"/>
          </p:cNvSpPr>
          <p:nvPr/>
        </p:nvSpPr>
        <p:spPr bwMode="auto">
          <a:xfrm>
            <a:off x="5667372" y="2857496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endParaRPr lang="zh-CN" altLang="en-US" sz="2400" i="1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552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3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3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3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3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3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3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3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3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3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3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3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3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3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3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94" grpId="0"/>
      <p:bldP spid="463896" grpId="0"/>
      <p:bldP spid="463898" grpId="0"/>
      <p:bldP spid="463900" grpId="0"/>
      <p:bldP spid="463902" grpId="0"/>
      <p:bldP spid="463904" grpId="0"/>
      <p:bldP spid="46390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11" name="Object 15"/>
          <p:cNvGraphicFramePr>
            <a:graphicFrameLocks noChangeAspect="1"/>
          </p:cNvGraphicFramePr>
          <p:nvPr/>
        </p:nvGraphicFramePr>
        <p:xfrm>
          <a:off x="2724178" y="2444752"/>
          <a:ext cx="7229475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Document" r:id="rId4" imgW="7951027" imgH="1489064" progId="Word.Document.8">
                  <p:embed/>
                </p:oleObj>
              </mc:Choice>
              <mc:Fallback>
                <p:oleObj name="Document" r:id="rId4" imgW="7951027" imgH="14890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78" y="2444752"/>
                        <a:ext cx="7229475" cy="1341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24113" y="936626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3500"/>
              </a:lnSpc>
            </a:pP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——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正本清源 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——</a:t>
            </a:r>
            <a:r>
              <a:rPr lang="zh-CN" altLang="en-US" sz="2400" b="1" dirty="0">
                <a:latin typeface="宋体" pitchFamily="2" charset="-122"/>
              </a:rPr>
              <a:t>　</a:t>
            </a:r>
          </a:p>
          <a:p>
            <a:pPr algn="ctr">
              <a:lnSpc>
                <a:spcPts val="3500"/>
              </a:lnSpc>
            </a:pPr>
            <a:endParaRPr lang="zh-CN" altLang="en-US" sz="2400" b="1" dirty="0">
              <a:latin typeface="宋体" pitchFamily="2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400" b="1" dirty="0">
                <a:ea typeface="黑体" pitchFamily="49" charset="-122"/>
              </a:rPr>
              <a:t> </a:t>
            </a:r>
            <a:r>
              <a:rPr lang="zh-CN" altLang="zh-CN" sz="2400" b="1" dirty="0">
                <a:ea typeface="黑体" pitchFamily="49" charset="-122"/>
              </a:rPr>
              <a:t>►　</a:t>
            </a:r>
            <a:r>
              <a:rPr lang="zh-CN" altLang="en-US" sz="2400" b="1" dirty="0">
                <a:ea typeface="黑体" pitchFamily="49" charset="-122"/>
              </a:rPr>
              <a:t>链接教材</a:t>
            </a:r>
          </a:p>
          <a:p>
            <a:pPr>
              <a:lnSpc>
                <a:spcPts val="3500"/>
              </a:lnSpc>
            </a:pPr>
            <a:r>
              <a:rPr lang="zh-CN" altLang="en-US" sz="2400" b="1" dirty="0">
                <a:latin typeface="宋体" pitchFamily="2" charset="-122"/>
              </a:rPr>
              <a:t>　　</a:t>
            </a:r>
          </a:p>
        </p:txBody>
      </p:sp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2490788" y="3867151"/>
          <a:ext cx="68834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文档" r:id="rId7" imgW="7536302" imgH="961651" progId="Word.Document.8">
                  <p:embed/>
                </p:oleObj>
              </mc:Choice>
              <mc:Fallback>
                <p:oleObj name="文档" r:id="rId7" imgW="7536302" imgH="9616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788" y="3867151"/>
                        <a:ext cx="6883400" cy="874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9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9712" name="Object 16"/>
          <p:cNvGraphicFramePr>
            <a:graphicFrameLocks noChangeAspect="1"/>
          </p:cNvGraphicFramePr>
          <p:nvPr/>
        </p:nvGraphicFramePr>
        <p:xfrm>
          <a:off x="2517798" y="4500570"/>
          <a:ext cx="6864350" cy="195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Document" r:id="rId11" imgW="7558961" imgH="2159070" progId="Word.Document.8">
                  <p:embed/>
                </p:oleObj>
              </mc:Choice>
              <mc:Fallback>
                <p:oleObj name="Document" r:id="rId11" imgW="7558961" imgH="21590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98" y="4500570"/>
                        <a:ext cx="6864350" cy="195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507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362508" name="Group 12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362509" name="Picture 13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62510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4628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6"/>
          <p:cNvSpPr txBox="1">
            <a:spLocks noChangeArrowheads="1"/>
          </p:cNvSpPr>
          <p:nvPr/>
        </p:nvSpPr>
        <p:spPr bwMode="auto">
          <a:xfrm>
            <a:off x="2424114" y="2708275"/>
            <a:ext cx="77041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讲　</a:t>
            </a: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集合</a:t>
            </a:r>
            <a:endParaRPr lang="en-US" altLang="zh-CN" sz="4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03" name="动作按钮: 自定义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pSp>
        <p:nvGrpSpPr>
          <p:cNvPr id="12304" name="Group 16"/>
          <p:cNvGrpSpPr>
            <a:grpSpLocks/>
          </p:cNvGrpSpPr>
          <p:nvPr/>
        </p:nvGrpSpPr>
        <p:grpSpPr bwMode="auto">
          <a:xfrm>
            <a:off x="1520826" y="908051"/>
            <a:ext cx="614363" cy="1755775"/>
            <a:chOff x="0" y="0"/>
            <a:chExt cx="388" cy="907"/>
          </a:xfrm>
        </p:grpSpPr>
        <p:pic>
          <p:nvPicPr>
            <p:cNvPr id="12305" name="Picture 1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306" name="内容占位符 2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2308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2309" name="内容占位符 2">
              <a:hlinkClick r:id="rId6" action="ppaction://hlinksldjump"/>
            </p:cNvPr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pSp>
        <p:nvGrpSpPr>
          <p:cNvPr id="12310" name="Group 3"/>
          <p:cNvGrpSpPr>
            <a:grpSpLocks/>
          </p:cNvGrpSpPr>
          <p:nvPr/>
        </p:nvGrpSpPr>
        <p:grpSpPr bwMode="auto">
          <a:xfrm>
            <a:off x="1519238" y="4454629"/>
            <a:ext cx="615951" cy="2029620"/>
            <a:chOff x="-3" y="2279"/>
            <a:chExt cx="388" cy="1040"/>
          </a:xfrm>
        </p:grpSpPr>
        <p:pic>
          <p:nvPicPr>
            <p:cNvPr id="12311" name="Picture 4">
              <a:hlinkClick r:id="rId7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2312" name="内容占位符 2">
              <a:hlinkClick r:id="rId7" action="ppaction://hlinksldjump"/>
            </p:cNvPr>
            <p:cNvSpPr>
              <a:spLocks/>
            </p:cNvSpPr>
            <p:nvPr/>
          </p:nvSpPr>
          <p:spPr bwMode="auto">
            <a:xfrm>
              <a:off x="43" y="2412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8401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23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23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255" name="Object 7"/>
          <p:cNvGraphicFramePr>
            <a:graphicFrameLocks noChangeAspect="1"/>
          </p:cNvGraphicFramePr>
          <p:nvPr/>
        </p:nvGraphicFramePr>
        <p:xfrm>
          <a:off x="2595539" y="2928935"/>
          <a:ext cx="6948487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Document" r:id="rId4" imgW="7535581" imgH="800336" progId="Word.Document.8">
                  <p:embed/>
                </p:oleObj>
              </mc:Choice>
              <mc:Fallback>
                <p:oleObj name="Document" r:id="rId4" imgW="7535581" imgH="8003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9" y="2928935"/>
                        <a:ext cx="6948487" cy="731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81257" name="Object 9"/>
          <p:cNvGraphicFramePr>
            <a:graphicFrameLocks noChangeAspect="1"/>
          </p:cNvGraphicFramePr>
          <p:nvPr/>
        </p:nvGraphicFramePr>
        <p:xfrm>
          <a:off x="2625752" y="1341438"/>
          <a:ext cx="7327900" cy="171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Document" r:id="rId8" imgW="8058216" imgH="1895532" progId="Word.Document.8">
                  <p:embed/>
                </p:oleObj>
              </mc:Choice>
              <mc:Fallback>
                <p:oleObj name="Document" r:id="rId8" imgW="8058216" imgH="18955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752" y="1341438"/>
                        <a:ext cx="7327900" cy="171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8" name="Object 10"/>
          <p:cNvGraphicFramePr>
            <a:graphicFrameLocks noChangeAspect="1"/>
          </p:cNvGraphicFramePr>
          <p:nvPr/>
        </p:nvGraphicFramePr>
        <p:xfrm>
          <a:off x="2997226" y="3857629"/>
          <a:ext cx="6742112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Document" r:id="rId11" imgW="7318326" imgH="2058983" progId="Word.Document.8">
                  <p:embed/>
                </p:oleObj>
              </mc:Choice>
              <mc:Fallback>
                <p:oleObj name="Document" r:id="rId11" imgW="7318326" imgH="20589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26" y="3857629"/>
                        <a:ext cx="6742112" cy="188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63500" name="Group 12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63501" name="Picture 13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3502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3533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2524126" y="2997201"/>
          <a:ext cx="71723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文档" r:id="rId4" imgW="7495451" imgH="605404" progId="Word.Document.8">
                  <p:embed/>
                </p:oleObj>
              </mc:Choice>
              <mc:Fallback>
                <p:oleObj name="文档" r:id="rId4" imgW="7495451" imgH="6054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6" y="2997201"/>
                        <a:ext cx="7172325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82280" name="Object 8"/>
          <p:cNvGraphicFramePr>
            <a:graphicFrameLocks noChangeAspect="1"/>
          </p:cNvGraphicFramePr>
          <p:nvPr/>
        </p:nvGraphicFramePr>
        <p:xfrm>
          <a:off x="2567014" y="1206501"/>
          <a:ext cx="7315200" cy="186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Document" r:id="rId8" imgW="7940236" imgH="2035222" progId="Word.Document.8">
                  <p:embed/>
                </p:oleObj>
              </mc:Choice>
              <mc:Fallback>
                <p:oleObj name="Document" r:id="rId8" imgW="7940236" imgH="20352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014" y="1206501"/>
                        <a:ext cx="7315200" cy="186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/>
        </p:nvGraphicFramePr>
        <p:xfrm>
          <a:off x="2938488" y="3938588"/>
          <a:ext cx="6657975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Document" r:id="rId11" imgW="7323002" imgH="2002100" progId="Word.Document.8">
                  <p:embed/>
                </p:oleObj>
              </mc:Choice>
              <mc:Fallback>
                <p:oleObj name="Document" r:id="rId11" imgW="7323002" imgH="20021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488" y="3938588"/>
                        <a:ext cx="6657975" cy="181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3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64524" name="Group 12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64525" name="Picture 13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4526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</a:t>
              </a: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4460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9736" name="Object 8"/>
          <p:cNvGraphicFramePr>
            <a:graphicFrameLocks noChangeAspect="1"/>
          </p:cNvGraphicFramePr>
          <p:nvPr/>
        </p:nvGraphicFramePr>
        <p:xfrm>
          <a:off x="2666976" y="1719270"/>
          <a:ext cx="7339012" cy="285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Document" r:id="rId4" imgW="7968652" imgH="3099096" progId="Word.Document.8">
                  <p:embed/>
                </p:oleObj>
              </mc:Choice>
              <mc:Fallback>
                <p:oleObj name="Document" r:id="rId4" imgW="7968652" imgH="30990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76" y="1719270"/>
                        <a:ext cx="7339012" cy="285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34" name="Object 6"/>
          <p:cNvGraphicFramePr>
            <a:graphicFrameLocks noChangeAspect="1"/>
          </p:cNvGraphicFramePr>
          <p:nvPr/>
        </p:nvGraphicFramePr>
        <p:xfrm>
          <a:off x="2095472" y="3357562"/>
          <a:ext cx="713105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Document" r:id="rId7" imgW="7535581" imgH="800336" progId="Word.Document.8">
                  <p:embed/>
                </p:oleObj>
              </mc:Choice>
              <mc:Fallback>
                <p:oleObj name="Document" r:id="rId7" imgW="7535581" imgH="8003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472" y="3357562"/>
                        <a:ext cx="7131050" cy="75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9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66988" y="981076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sz="2400" b="1" dirty="0">
                <a:ea typeface="黑体" pitchFamily="49" charset="-122"/>
              </a:rPr>
              <a:t> </a:t>
            </a:r>
            <a:r>
              <a:rPr lang="zh-CN" altLang="zh-CN" sz="2400" b="1" dirty="0">
                <a:ea typeface="黑体" pitchFamily="49" charset="-122"/>
              </a:rPr>
              <a:t>►　</a:t>
            </a:r>
            <a:r>
              <a:rPr lang="zh-CN" altLang="en-US" sz="2400" b="1" dirty="0">
                <a:ea typeface="黑体" pitchFamily="49" charset="-122"/>
              </a:rPr>
              <a:t>易错问题</a:t>
            </a:r>
            <a:r>
              <a:rPr lang="zh-CN" altLang="en-US" sz="2400" b="1" dirty="0">
                <a:ea typeface="黑体" pitchFamily="49" charset="-122"/>
              </a:rPr>
              <a:t>　</a:t>
            </a:r>
          </a:p>
        </p:txBody>
      </p:sp>
      <p:sp>
        <p:nvSpPr>
          <p:cNvPr id="65548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65549" name="Group 13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65550" name="Picture 14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5551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178183" name="Object 7"/>
          <p:cNvGraphicFramePr>
            <a:graphicFrameLocks noChangeAspect="1"/>
          </p:cNvGraphicFramePr>
          <p:nvPr/>
        </p:nvGraphicFramePr>
        <p:xfrm>
          <a:off x="2595538" y="4384696"/>
          <a:ext cx="7364412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Document" r:id="rId12" imgW="8004981" imgH="2063304" progId="Word.Document.8">
                  <p:embed/>
                </p:oleObj>
              </mc:Choice>
              <mc:Fallback>
                <p:oleObj name="Document" r:id="rId12" imgW="8004981" imgH="20633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8" y="4384696"/>
                        <a:ext cx="7364412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6025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2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590" name="Object 6"/>
          <p:cNvGraphicFramePr>
            <a:graphicFrameLocks noChangeAspect="1"/>
          </p:cNvGraphicFramePr>
          <p:nvPr/>
        </p:nvGraphicFramePr>
        <p:xfrm>
          <a:off x="2646364" y="1268413"/>
          <a:ext cx="7204075" cy="351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Document" r:id="rId4" imgW="7409328" imgH="3621492" progId="Word.Document.8">
                  <p:embed/>
                </p:oleObj>
              </mc:Choice>
              <mc:Fallback>
                <p:oleObj name="Document" r:id="rId4" imgW="7409328" imgH="36214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64" y="1268413"/>
                        <a:ext cx="7204075" cy="351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2" name="Object 8"/>
          <p:cNvGraphicFramePr>
            <a:graphicFrameLocks noChangeAspect="1"/>
          </p:cNvGraphicFramePr>
          <p:nvPr/>
        </p:nvGraphicFramePr>
        <p:xfrm>
          <a:off x="2238348" y="3286124"/>
          <a:ext cx="6864350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Document" r:id="rId7" imgW="7667948" imgH="2030541" progId="Word.Document.8">
                  <p:embed/>
                </p:oleObj>
              </mc:Choice>
              <mc:Fallback>
                <p:oleObj name="Document" r:id="rId7" imgW="7667948" imgH="20305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48" y="3286124"/>
                        <a:ext cx="6864350" cy="181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9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64553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364554" name="Group 10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364555" name="Picture 11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64556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196615" name="Object 7"/>
          <p:cNvGraphicFramePr>
            <a:graphicFrameLocks noChangeAspect="1"/>
          </p:cNvGraphicFramePr>
          <p:nvPr/>
        </p:nvGraphicFramePr>
        <p:xfrm>
          <a:off x="2836888" y="4370408"/>
          <a:ext cx="6973888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Document" r:id="rId12" imgW="7692767" imgH="2186432" progId="Word.Document.8">
                  <p:embed/>
                </p:oleObj>
              </mc:Choice>
              <mc:Fallback>
                <p:oleObj name="Document" r:id="rId12" imgW="7692767" imgH="21864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88" y="4370408"/>
                        <a:ext cx="6973888" cy="198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1835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590" name="Object 6"/>
          <p:cNvGraphicFramePr>
            <a:graphicFrameLocks noChangeAspect="1"/>
          </p:cNvGraphicFramePr>
          <p:nvPr/>
        </p:nvGraphicFramePr>
        <p:xfrm>
          <a:off x="2670175" y="1219200"/>
          <a:ext cx="7107238" cy="347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Document" r:id="rId4" imgW="7399617" imgH="3621492" progId="Word.Document.8">
                  <p:embed/>
                </p:oleObj>
              </mc:Choice>
              <mc:Fallback>
                <p:oleObj name="Document" r:id="rId4" imgW="7399617" imgH="36214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1219200"/>
                        <a:ext cx="7107238" cy="347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2" name="Object 8"/>
          <p:cNvGraphicFramePr>
            <a:graphicFrameLocks noChangeAspect="1"/>
          </p:cNvGraphicFramePr>
          <p:nvPr/>
        </p:nvGraphicFramePr>
        <p:xfrm>
          <a:off x="2243138" y="3292475"/>
          <a:ext cx="6767512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Document" r:id="rId7" imgW="7667948" imgH="2030541" progId="Word.Document.8">
                  <p:embed/>
                </p:oleObj>
              </mc:Choice>
              <mc:Fallback>
                <p:oleObj name="Document" r:id="rId7" imgW="7667948" imgH="20305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8" y="3292475"/>
                        <a:ext cx="6767512" cy="179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9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64553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364555" name="Picture 11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64556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196615" name="Object 7"/>
          <p:cNvGraphicFramePr>
            <a:graphicFrameLocks noChangeAspect="1"/>
          </p:cNvGraphicFramePr>
          <p:nvPr/>
        </p:nvGraphicFramePr>
        <p:xfrm>
          <a:off x="2840038" y="4364039"/>
          <a:ext cx="6889750" cy="195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Document" r:id="rId12" imgW="7683415" imgH="2186072" progId="Word.Document.8">
                  <p:embed/>
                </p:oleObj>
              </mc:Choice>
              <mc:Fallback>
                <p:oleObj name="Document" r:id="rId12" imgW="7683415" imgH="21860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038" y="4364039"/>
                        <a:ext cx="6889750" cy="195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9260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590" name="Object 6"/>
          <p:cNvGraphicFramePr>
            <a:graphicFrameLocks noChangeAspect="1"/>
          </p:cNvGraphicFramePr>
          <p:nvPr/>
        </p:nvGraphicFramePr>
        <p:xfrm>
          <a:off x="2666976" y="1857365"/>
          <a:ext cx="7205662" cy="308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Document" r:id="rId4" imgW="7409328" imgH="3178301" progId="Word.Document.8">
                  <p:embed/>
                </p:oleObj>
              </mc:Choice>
              <mc:Fallback>
                <p:oleObj name="Document" r:id="rId4" imgW="7409328" imgH="31783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76" y="1857365"/>
                        <a:ext cx="7205662" cy="308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640013" y="981076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sz="2400" b="1">
                <a:ea typeface="黑体" pitchFamily="49" charset="-122"/>
              </a:rPr>
              <a:t> </a:t>
            </a:r>
            <a:r>
              <a:rPr lang="zh-CN" altLang="zh-CN" sz="2400" b="1">
                <a:ea typeface="黑体" pitchFamily="49" charset="-122"/>
              </a:rPr>
              <a:t>►　</a:t>
            </a:r>
            <a:r>
              <a:rPr lang="zh-CN" altLang="en-US" sz="2400" b="1">
                <a:ea typeface="黑体" pitchFamily="49" charset="-122"/>
              </a:rPr>
              <a:t>通性通法 　</a:t>
            </a:r>
          </a:p>
        </p:txBody>
      </p:sp>
      <p:sp>
        <p:nvSpPr>
          <p:cNvPr id="36660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366603" name="Group 11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366604" name="Picture 1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66605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8410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615" name="Object 7"/>
          <p:cNvGraphicFramePr>
            <a:graphicFrameLocks noChangeAspect="1"/>
          </p:cNvGraphicFramePr>
          <p:nvPr/>
        </p:nvGraphicFramePr>
        <p:xfrm>
          <a:off x="2824188" y="2798788"/>
          <a:ext cx="6986588" cy="405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Document" r:id="rId4" imgW="7586298" imgH="4416788" progId="Word.Document.8">
                  <p:embed/>
                </p:oleObj>
              </mc:Choice>
              <mc:Fallback>
                <p:oleObj name="Document" r:id="rId4" imgW="7586298" imgH="44167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88" y="2798788"/>
                        <a:ext cx="6986588" cy="4059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67624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367625" name="Group 9"/>
          <p:cNvGrpSpPr>
            <a:grpSpLocks/>
          </p:cNvGrpSpPr>
          <p:nvPr/>
        </p:nvGrpSpPr>
        <p:grpSpPr bwMode="auto">
          <a:xfrm>
            <a:off x="1524001" y="1000109"/>
            <a:ext cx="614363" cy="1755775"/>
            <a:chOff x="0" y="0"/>
            <a:chExt cx="388" cy="907"/>
          </a:xfrm>
        </p:grpSpPr>
        <p:pic>
          <p:nvPicPr>
            <p:cNvPr id="367626" name="Picture 10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67627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2259036" y="1639884"/>
          <a:ext cx="719455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Document" r:id="rId9" imgW="7589894" imgH="1214365" progId="Word.Document.8">
                  <p:embed/>
                </p:oleObj>
              </mc:Choice>
              <mc:Fallback>
                <p:oleObj name="Document" r:id="rId9" imgW="7589894" imgH="12143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36" y="1639884"/>
                        <a:ext cx="7194550" cy="114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1762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590" name="Object 6"/>
          <p:cNvGraphicFramePr>
            <a:graphicFrameLocks noChangeAspect="1"/>
          </p:cNvGraphicFramePr>
          <p:nvPr/>
        </p:nvGraphicFramePr>
        <p:xfrm>
          <a:off x="2678140" y="1192222"/>
          <a:ext cx="7204075" cy="352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Document" r:id="rId4" imgW="7409328" imgH="3627613" progId="Word.Document.8">
                  <p:embed/>
                </p:oleObj>
              </mc:Choice>
              <mc:Fallback>
                <p:oleObj name="Document" r:id="rId4" imgW="7409328" imgH="36276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140" y="1192222"/>
                        <a:ext cx="7204075" cy="3522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2" name="Object 8"/>
          <p:cNvGraphicFramePr>
            <a:graphicFrameLocks noChangeAspect="1"/>
          </p:cNvGraphicFramePr>
          <p:nvPr/>
        </p:nvGraphicFramePr>
        <p:xfrm>
          <a:off x="2792438" y="4071942"/>
          <a:ext cx="6875462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Document" r:id="rId7" imgW="7677660" imgH="2033782" progId="Word.Document.8">
                  <p:embed/>
                </p:oleObj>
              </mc:Choice>
              <mc:Fallback>
                <p:oleObj name="Document" r:id="rId7" imgW="7677660" imgH="20337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438" y="4071942"/>
                        <a:ext cx="6875462" cy="181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9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464901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464902" name="Group 6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464903" name="Picture 7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64904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3143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568575" y="936625"/>
            <a:ext cx="7920038" cy="5399088"/>
          </a:xfr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探究点一　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集合的含义与表示</a:t>
            </a:r>
            <a:r>
              <a:rPr lang="zh-CN" altLang="zh-CN" dirty="0">
                <a:latin typeface="宋体" pitchFamily="2" charset="-122"/>
              </a:rPr>
              <a:t>　　</a:t>
            </a:r>
          </a:p>
        </p:txBody>
      </p:sp>
      <p:graphicFrame>
        <p:nvGraphicFramePr>
          <p:cNvPr id="33822" name="Object 30"/>
          <p:cNvGraphicFramePr>
            <a:graphicFrameLocks noChangeAspect="1"/>
          </p:cNvGraphicFramePr>
          <p:nvPr/>
        </p:nvGraphicFramePr>
        <p:xfrm>
          <a:off x="2678114" y="1554164"/>
          <a:ext cx="6778625" cy="487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Document" r:id="rId4" imgW="7373719" imgH="5316850" progId="Word.Document.8">
                  <p:embed/>
                </p:oleObj>
              </mc:Choice>
              <mc:Fallback>
                <p:oleObj name="Document" r:id="rId4" imgW="7373719" imgH="53168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114" y="1554164"/>
                        <a:ext cx="6778625" cy="4872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70666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73650"/>
            <a:ext cx="615951" cy="1755764"/>
            <a:chOff x="-3" y="1377"/>
            <a:chExt cx="388" cy="922"/>
          </a:xfrm>
        </p:grpSpPr>
        <p:pic>
          <p:nvPicPr>
            <p:cNvPr id="70668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70669" name="内容占位符 2"/>
            <p:cNvSpPr>
              <a:spLocks/>
            </p:cNvSpPr>
            <p:nvPr/>
          </p:nvSpPr>
          <p:spPr bwMode="auto">
            <a:xfrm>
              <a:off x="43" y="1392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793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6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347" name="Object 3"/>
          <p:cNvGraphicFramePr>
            <a:graphicFrameLocks noChangeAspect="1"/>
          </p:cNvGraphicFramePr>
          <p:nvPr/>
        </p:nvGraphicFramePr>
        <p:xfrm>
          <a:off x="2738414" y="1854222"/>
          <a:ext cx="7156450" cy="471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Document" r:id="rId4" imgW="7554645" imgH="4993188" progId="Word.Document.8">
                  <p:embed/>
                </p:oleObj>
              </mc:Choice>
              <mc:Fallback>
                <p:oleObj name="Document" r:id="rId4" imgW="7554645" imgH="49931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14" y="1854222"/>
                        <a:ext cx="7156450" cy="471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19238" y="2660964"/>
            <a:ext cx="615951" cy="16967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" name="内容占位符 2"/>
          <p:cNvSpPr>
            <a:spLocks/>
          </p:cNvSpPr>
          <p:nvPr/>
        </p:nvSpPr>
        <p:spPr bwMode="auto">
          <a:xfrm>
            <a:off x="1592263" y="2702214"/>
            <a:ext cx="431801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1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幼圆" pitchFamily="49" charset="-122"/>
              </a:rPr>
              <a:t>课堂考点探究</a:t>
            </a:r>
            <a:endParaRPr lang="zh-CN" altLang="en-US" sz="2000" b="1" dirty="0">
              <a:solidFill>
                <a:schemeClr val="bg1"/>
              </a:solidFill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0098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13316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4727575" y="404814"/>
            <a:ext cx="2484438" cy="473075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200"/>
              </a:lnSpc>
            </a:pPr>
            <a:r>
              <a:rPr lang="zh-CN" altLang="en-US" sz="2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考试说明</a:t>
            </a:r>
            <a:endParaRPr lang="en-US" altLang="zh-CN" sz="26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320" name="动作按钮: 自定义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433664" y="1189058"/>
          <a:ext cx="7377113" cy="509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6" imgW="8111450" imgH="5618552" progId="Word.Document.8">
                  <p:embed/>
                </p:oleObj>
              </mc:Choice>
              <mc:Fallback>
                <p:oleObj name="Document" r:id="rId6" imgW="8111450" imgH="56185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64" y="1189058"/>
                        <a:ext cx="7377113" cy="5097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273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5" name="Object 7"/>
          <p:cNvGraphicFramePr>
            <a:graphicFrameLocks noChangeAspect="1"/>
          </p:cNvGraphicFramePr>
          <p:nvPr/>
        </p:nvGraphicFramePr>
        <p:xfrm>
          <a:off x="2513042" y="2260624"/>
          <a:ext cx="7583487" cy="466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Document" r:id="rId4" imgW="8126917" imgH="4997148" progId="Word.Document.8">
                  <p:embed/>
                </p:oleObj>
              </mc:Choice>
              <mc:Fallback>
                <p:oleObj name="Document" r:id="rId4" imgW="8126917" imgH="49971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042" y="2260624"/>
                        <a:ext cx="7583487" cy="466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73736" name="Object 8"/>
          <p:cNvGraphicFramePr>
            <a:graphicFrameLocks noChangeAspect="1"/>
          </p:cNvGraphicFramePr>
          <p:nvPr/>
        </p:nvGraphicFramePr>
        <p:xfrm>
          <a:off x="2024035" y="1163628"/>
          <a:ext cx="7134225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Document" r:id="rId8" imgW="7630180" imgH="895382" progId="Word.Document.8">
                  <p:embed/>
                </p:oleObj>
              </mc:Choice>
              <mc:Fallback>
                <p:oleObj name="Document" r:id="rId8" imgW="7630180" imgH="8953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35" y="1163628"/>
                        <a:ext cx="7134225" cy="836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1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71693" name="Picture 5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71694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4247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347" name="Object 3"/>
          <p:cNvGraphicFramePr>
            <a:graphicFrameLocks noChangeAspect="1"/>
          </p:cNvGraphicFramePr>
          <p:nvPr/>
        </p:nvGraphicFramePr>
        <p:xfrm>
          <a:off x="2716240" y="1785926"/>
          <a:ext cx="7237412" cy="477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Document" r:id="rId4" imgW="7554645" imgH="4993188" progId="Word.Document.8">
                  <p:embed/>
                </p:oleObj>
              </mc:Choice>
              <mc:Fallback>
                <p:oleObj name="Document" r:id="rId4" imgW="7554645" imgH="49931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40" y="1785926"/>
                        <a:ext cx="7237412" cy="4779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6967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369674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6967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6836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2789264" y="1268413"/>
          <a:ext cx="709295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Document" r:id="rId4" imgW="7841320" imgH="5070953" progId="Word.Document.8">
                  <p:embed/>
                </p:oleObj>
              </mc:Choice>
              <mc:Fallback>
                <p:oleObj name="Document" r:id="rId4" imgW="7841320" imgH="50709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264" y="1268413"/>
                        <a:ext cx="7092950" cy="457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2719388" y="4714885"/>
          <a:ext cx="713105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Document" r:id="rId7" imgW="7630180" imgH="895382" progId="Word.Document.8">
                  <p:embed/>
                </p:oleObj>
              </mc:Choice>
              <mc:Fallback>
                <p:oleObj name="Document" r:id="rId7" imgW="7630180" imgH="8953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8" y="4714885"/>
                        <a:ext cx="7131050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9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70697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370699" name="Picture 5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70700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7662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25" name="Object 9"/>
          <p:cNvGraphicFramePr>
            <a:graphicFrameLocks noChangeAspect="1"/>
          </p:cNvGraphicFramePr>
          <p:nvPr/>
        </p:nvGraphicFramePr>
        <p:xfrm>
          <a:off x="2762278" y="1438302"/>
          <a:ext cx="7119937" cy="570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Document" r:id="rId4" imgW="7622267" imgH="6115386" progId="Word.Document.8">
                  <p:embed/>
                </p:oleObj>
              </mc:Choice>
              <mc:Fallback>
                <p:oleObj name="Document" r:id="rId4" imgW="7622267" imgH="61153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78" y="1438302"/>
                        <a:ext cx="7119937" cy="570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7172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371722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71723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486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316164" y="936625"/>
            <a:ext cx="7920037" cy="5399088"/>
          </a:xfrm>
        </p:spPr>
        <p:txBody>
          <a:bodyPr/>
          <a:lstStyle/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►　探究点二　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集合间的基本关系</a:t>
            </a:r>
            <a:r>
              <a:rPr lang="en-US" altLang="zh-CN" baseline="-25000"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zh-CN">
                <a:latin typeface="宋体" charset="-122"/>
              </a:rPr>
              <a:t>　</a:t>
            </a: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2536854" y="1766910"/>
          <a:ext cx="7559675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Document" r:id="rId4" imgW="8314677" imgH="5378775" progId="Word.Document.8">
                  <p:embed/>
                </p:oleObj>
              </mc:Choice>
              <mc:Fallback>
                <p:oleObj name="Document" r:id="rId4" imgW="8314677" imgH="53787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54" y="1766910"/>
                        <a:ext cx="7559675" cy="487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76815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76817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76818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0771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2571750" y="1695450"/>
          <a:ext cx="7315200" cy="238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Document" r:id="rId4" imgW="7622986" imgH="2502174" progId="Word.Document.8">
                  <p:embed/>
                </p:oleObj>
              </mc:Choice>
              <mc:Fallback>
                <p:oleObj name="Document" r:id="rId4" imgW="7622986" imgH="25021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1695450"/>
                        <a:ext cx="7315200" cy="2389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2535262" y="3790951"/>
          <a:ext cx="7132638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name="Document" r:id="rId8" imgW="7639532" imgH="896822" progId="Word.Document.8">
                  <p:embed/>
                </p:oleObj>
              </mc:Choice>
              <mc:Fallback>
                <p:oleObj name="Document" r:id="rId8" imgW="7639532" imgH="8968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262" y="3790951"/>
                        <a:ext cx="7132638" cy="83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46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372748" name="Picture 5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72749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8288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2725764" y="1885978"/>
          <a:ext cx="7156450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Document" r:id="rId4" imgW="7660394" imgH="5786683" progId="Word.Document.8">
                  <p:embed/>
                </p:oleObj>
              </mc:Choice>
              <mc:Fallback>
                <p:oleObj name="Document" r:id="rId4" imgW="7660394" imgH="57866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764" y="1885978"/>
                        <a:ext cx="7156450" cy="540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7783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77834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7783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7540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7783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77834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7783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187395" name="Object 3"/>
          <p:cNvGraphicFramePr>
            <a:graphicFrameLocks noChangeAspect="1"/>
          </p:cNvGraphicFramePr>
          <p:nvPr/>
        </p:nvGraphicFramePr>
        <p:xfrm>
          <a:off x="2738414" y="1462104"/>
          <a:ext cx="7143750" cy="418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name="Document" r:id="rId6" imgW="7442780" imgH="4359544" progId="Word.Document.8">
                  <p:embed/>
                </p:oleObj>
              </mc:Choice>
              <mc:Fallback>
                <p:oleObj name="Document" r:id="rId6" imgW="7442780" imgH="43595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14" y="1462104"/>
                        <a:ext cx="7143750" cy="418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9100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395" name="Object 3"/>
          <p:cNvGraphicFramePr>
            <a:graphicFrameLocks noChangeAspect="1"/>
          </p:cNvGraphicFramePr>
          <p:nvPr/>
        </p:nvGraphicFramePr>
        <p:xfrm>
          <a:off x="2654326" y="1047751"/>
          <a:ext cx="7156450" cy="482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name="Document" r:id="rId4" imgW="7449974" imgH="5032791" progId="Word.Document.8">
                  <p:embed/>
                </p:oleObj>
              </mc:Choice>
              <mc:Fallback>
                <p:oleObj name="Document" r:id="rId4" imgW="7449974" imgH="50327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26" y="1047751"/>
                        <a:ext cx="7156450" cy="482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38951" name="Object 7"/>
          <p:cNvGraphicFramePr>
            <a:graphicFrameLocks noChangeAspect="1"/>
          </p:cNvGraphicFramePr>
          <p:nvPr/>
        </p:nvGraphicFramePr>
        <p:xfrm>
          <a:off x="2498726" y="5314951"/>
          <a:ext cx="70961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name="Document" r:id="rId8" imgW="7487382" imgH="896822" progId="Word.Document.8">
                  <p:embed/>
                </p:oleObj>
              </mc:Choice>
              <mc:Fallback>
                <p:oleObj name="Document" r:id="rId8" imgW="7487382" imgH="8968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6" y="5314951"/>
                        <a:ext cx="7096125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684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376844" name="Picture 5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7684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568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1062" name="Object 6"/>
          <p:cNvGraphicFramePr>
            <a:graphicFrameLocks noChangeAspect="1"/>
          </p:cNvGraphicFramePr>
          <p:nvPr/>
        </p:nvGraphicFramePr>
        <p:xfrm>
          <a:off x="2600352" y="1928802"/>
          <a:ext cx="7353300" cy="501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name="Document" r:id="rId4" imgW="7659675" imgH="5231165" progId="Word.Document.8">
                  <p:embed/>
                </p:oleObj>
              </mc:Choice>
              <mc:Fallback>
                <p:oleObj name="Document" r:id="rId4" imgW="7659675" imgH="52311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52" y="1928802"/>
                        <a:ext cx="7353300" cy="501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77865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377867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77868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2286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4727575" y="404814"/>
            <a:ext cx="2484438" cy="473075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200"/>
              </a:lnSpc>
            </a:pPr>
            <a:r>
              <a:rPr lang="zh-CN" altLang="en-US" sz="2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考情分析</a:t>
            </a:r>
            <a:endParaRPr lang="en-US" altLang="zh-CN" sz="26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320" name="动作按钮: 自定义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309787" y="1071547"/>
          <a:ext cx="7802563" cy="572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6" imgW="8873641" imgH="6395486" progId="Word.Document.8">
                  <p:embed/>
                </p:oleObj>
              </mc:Choice>
              <mc:Fallback>
                <p:oleObj name="Document" r:id="rId6" imgW="8873641" imgH="63954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787" y="1071547"/>
                        <a:ext cx="7802563" cy="5729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9323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316164" y="936625"/>
            <a:ext cx="7920037" cy="5399088"/>
          </a:xfrm>
        </p:spPr>
        <p:txBody>
          <a:bodyPr/>
          <a:lstStyle/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►　探究点三　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集合的基本运算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zh-CN">
                <a:latin typeface="宋体" charset="-122"/>
              </a:rPr>
              <a:t>　</a:t>
            </a:r>
          </a:p>
        </p:txBody>
      </p:sp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2666976" y="1911374"/>
          <a:ext cx="7145338" cy="480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Document" r:id="rId4" imgW="8640200" imgH="5773362" progId="Word.Document.8">
                  <p:embed/>
                </p:oleObj>
              </mc:Choice>
              <mc:Fallback>
                <p:oleObj name="Document" r:id="rId4" imgW="8640200" imgH="57733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76" y="1911374"/>
                        <a:ext cx="7145338" cy="480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8193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81932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81933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6135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41997" name="Object 13"/>
          <p:cNvGraphicFramePr>
            <a:graphicFrameLocks noChangeAspect="1"/>
          </p:cNvGraphicFramePr>
          <p:nvPr/>
        </p:nvGraphicFramePr>
        <p:xfrm>
          <a:off x="2487614" y="1142996"/>
          <a:ext cx="7216775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name="Document" r:id="rId5" imgW="7725139" imgH="1692478" progId="Word.Document.8">
                  <p:embed/>
                </p:oleObj>
              </mc:Choice>
              <mc:Fallback>
                <p:oleObj name="Document" r:id="rId5" imgW="7725139" imgH="16924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14" y="1142996"/>
                        <a:ext cx="7216775" cy="157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3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82955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82956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38951" name="Object 7"/>
          <p:cNvGraphicFramePr>
            <a:graphicFrameLocks noChangeAspect="1"/>
          </p:cNvGraphicFramePr>
          <p:nvPr/>
        </p:nvGraphicFramePr>
        <p:xfrm>
          <a:off x="2238349" y="2428869"/>
          <a:ext cx="70961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name="Document" r:id="rId9" imgW="7487382" imgH="898623" progId="Word.Document.8">
                  <p:embed/>
                </p:oleObj>
              </mc:Choice>
              <mc:Fallback>
                <p:oleObj name="Document" r:id="rId9" imgW="7487382" imgH="8986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49" y="2428869"/>
                        <a:ext cx="7096125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5" name="Object 3"/>
          <p:cNvGraphicFramePr>
            <a:graphicFrameLocks noChangeAspect="1"/>
          </p:cNvGraphicFramePr>
          <p:nvPr/>
        </p:nvGraphicFramePr>
        <p:xfrm>
          <a:off x="2797202" y="3308372"/>
          <a:ext cx="7156450" cy="312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Document" r:id="rId12" imgW="7544213" imgH="3296030" progId="Word.Document.8">
                  <p:embed/>
                </p:oleObj>
              </mc:Choice>
              <mc:Fallback>
                <p:oleObj name="Document" r:id="rId12" imgW="7544213" imgH="32960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202" y="3308372"/>
                        <a:ext cx="7156450" cy="312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4444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02088" name="Object 8"/>
          <p:cNvGraphicFramePr>
            <a:graphicFrameLocks noChangeAspect="1"/>
          </p:cNvGraphicFramePr>
          <p:nvPr/>
        </p:nvGraphicFramePr>
        <p:xfrm>
          <a:off x="2884514" y="1350982"/>
          <a:ext cx="6926262" cy="479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" name="Document" r:id="rId5" imgW="7616512" imgH="5277248" progId="Word.Document.8">
                  <p:embed/>
                </p:oleObj>
              </mc:Choice>
              <mc:Fallback>
                <p:oleObj name="Document" r:id="rId5" imgW="7616512" imgH="52772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514" y="1350982"/>
                        <a:ext cx="6926262" cy="479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6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83978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83979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</a:t>
              </a: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9004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0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1062" name="Object 6"/>
          <p:cNvGraphicFramePr>
            <a:graphicFrameLocks noChangeAspect="1"/>
          </p:cNvGraphicFramePr>
          <p:nvPr/>
        </p:nvGraphicFramePr>
        <p:xfrm>
          <a:off x="2552728" y="1158876"/>
          <a:ext cx="7400925" cy="461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6" name="Document" r:id="rId4" imgW="8032318" imgH="5020190" progId="Word.Document.8">
                  <p:embed/>
                </p:oleObj>
              </mc:Choice>
              <mc:Fallback>
                <p:oleObj name="Document" r:id="rId4" imgW="8032318" imgH="50201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28" y="1158876"/>
                        <a:ext cx="7400925" cy="461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86025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86027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86028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38951" name="Object 7"/>
          <p:cNvGraphicFramePr>
            <a:graphicFrameLocks noChangeAspect="1"/>
          </p:cNvGraphicFramePr>
          <p:nvPr/>
        </p:nvGraphicFramePr>
        <p:xfrm>
          <a:off x="2428900" y="5000637"/>
          <a:ext cx="70961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" name="Document" r:id="rId9" imgW="7487382" imgH="898623" progId="Word.Document.8">
                  <p:embed/>
                </p:oleObj>
              </mc:Choice>
              <mc:Fallback>
                <p:oleObj name="Document" r:id="rId9" imgW="7487382" imgH="8986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900" y="5000637"/>
                        <a:ext cx="7096125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7563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1062" name="Object 6"/>
          <p:cNvGraphicFramePr>
            <a:graphicFrameLocks noChangeAspect="1"/>
          </p:cNvGraphicFramePr>
          <p:nvPr/>
        </p:nvGraphicFramePr>
        <p:xfrm>
          <a:off x="2762278" y="2060576"/>
          <a:ext cx="7119937" cy="557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0" name="Document" r:id="rId4" imgW="7622986" imgH="5969576" progId="Word.Document.8">
                  <p:embed/>
                </p:oleObj>
              </mc:Choice>
              <mc:Fallback>
                <p:oleObj name="Document" r:id="rId4" imgW="7622986" imgH="59695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78" y="2060576"/>
                        <a:ext cx="7119937" cy="557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87048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87050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87051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>
                  <a:solidFill>
                    <a:schemeClr val="bg1"/>
                  </a:solidFill>
                  <a:ea typeface="幼圆" pitchFamily="49" charset="-122"/>
                </a:rPr>
                <a:t>考点互动探究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2190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2738464" y="1779589"/>
          <a:ext cx="7072313" cy="498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4" name="Document" r:id="rId4" imgW="7776575" imgH="5493263" progId="Word.Document.8">
                  <p:embed/>
                </p:oleObj>
              </mc:Choice>
              <mc:Fallback>
                <p:oleObj name="Document" r:id="rId4" imgW="7776575" imgH="54932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64" y="1779589"/>
                        <a:ext cx="7072313" cy="4986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" name="内容占位符 2"/>
          <p:cNvSpPr>
            <a:spLocks/>
          </p:cNvSpPr>
          <p:nvPr/>
        </p:nvSpPr>
        <p:spPr bwMode="auto">
          <a:xfrm>
            <a:off x="2495550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2000"/>
              </a:lnSpc>
            </a:pPr>
            <a:r>
              <a:rPr lang="zh-CN" altLang="en-US" sz="2400" b="1" dirty="0"/>
              <a:t>思想方法</a:t>
            </a:r>
            <a:r>
              <a:rPr lang="zh-CN" altLang="zh-CN" sz="2400" b="1" dirty="0"/>
              <a:t>　</a:t>
            </a:r>
            <a:r>
              <a:rPr lang="en-US" altLang="zh-CN" sz="2400" b="1" dirty="0"/>
              <a:t>1.</a:t>
            </a:r>
            <a:r>
              <a:rPr lang="zh-CN" altLang="en-US" sz="2400" b="1" dirty="0"/>
              <a:t>数形结合思想在</a:t>
            </a:r>
            <a:r>
              <a:rPr lang="zh-CN" altLang="en-US" sz="2400" b="1" dirty="0"/>
              <a:t>集合问题中</a:t>
            </a:r>
            <a:r>
              <a:rPr lang="zh-CN" altLang="en-US" sz="2400" b="1" dirty="0"/>
              <a:t>的应用</a:t>
            </a:r>
            <a:endParaRPr lang="zh-CN" altLang="zh-CN" sz="2400" b="1" dirty="0"/>
          </a:p>
        </p:txBody>
      </p:sp>
      <p:sp>
        <p:nvSpPr>
          <p:cNvPr id="88075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19238" y="4340329"/>
            <a:ext cx="615951" cy="2072554"/>
            <a:chOff x="-3" y="2279"/>
            <a:chExt cx="388" cy="1062"/>
          </a:xfrm>
        </p:grpSpPr>
        <p:pic>
          <p:nvPicPr>
            <p:cNvPr id="88077" name="Picture 4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88078" name="内容占位符 2"/>
            <p:cNvSpPr>
              <a:spLocks/>
            </p:cNvSpPr>
            <p:nvPr/>
          </p:nvSpPr>
          <p:spPr bwMode="auto">
            <a:xfrm>
              <a:off x="43" y="2434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0883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5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67" name="Object 7"/>
          <p:cNvGraphicFramePr>
            <a:graphicFrameLocks noChangeAspect="1"/>
          </p:cNvGraphicFramePr>
          <p:nvPr/>
        </p:nvGraphicFramePr>
        <p:xfrm>
          <a:off x="2666977" y="1500175"/>
          <a:ext cx="7278687" cy="462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8" name="Document" r:id="rId4" imgW="8268996" imgH="5231525" progId="Word.Document.8">
                  <p:embed/>
                </p:oleObj>
              </mc:Choice>
              <mc:Fallback>
                <p:oleObj name="Document" r:id="rId4" imgW="8268996" imgH="52315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77" y="1500175"/>
                        <a:ext cx="7278687" cy="462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89098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3262340" y="2857496"/>
          <a:ext cx="6691313" cy="552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9" name="Document" r:id="rId8" imgW="7610397" imgH="6287118" progId="Word.Document.8">
                  <p:embed/>
                </p:oleObj>
              </mc:Choice>
              <mc:Fallback>
                <p:oleObj name="Document" r:id="rId8" imgW="7610397" imgH="62871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340" y="2857496"/>
                        <a:ext cx="6691313" cy="552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内容占位符 2"/>
          <p:cNvSpPr>
            <a:spLocks/>
          </p:cNvSpPr>
          <p:nvPr/>
        </p:nvSpPr>
        <p:spPr bwMode="auto">
          <a:xfrm>
            <a:off x="1592234" y="4587896"/>
            <a:ext cx="431801" cy="177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1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幼圆" pitchFamily="49" charset="-122"/>
              </a:rPr>
              <a:t>学科能力</a:t>
            </a:r>
            <a:endParaRPr lang="zh-CN" altLang="en-US" sz="2000" b="1" dirty="0">
              <a:solidFill>
                <a:schemeClr val="bg1"/>
              </a:solidFill>
              <a:ea typeface="幼圆" pitchFamily="49" charset="-122"/>
            </a:endParaRPr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519238" y="4340329"/>
            <a:ext cx="615951" cy="2072554"/>
            <a:chOff x="-3" y="2279"/>
            <a:chExt cx="388" cy="1062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" name="内容占位符 2"/>
            <p:cNvSpPr>
              <a:spLocks/>
            </p:cNvSpPr>
            <p:nvPr/>
          </p:nvSpPr>
          <p:spPr bwMode="auto">
            <a:xfrm>
              <a:off x="43" y="2434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552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94567" name="Object 7"/>
          <p:cNvGraphicFramePr>
            <a:graphicFrameLocks noChangeAspect="1"/>
          </p:cNvGraphicFramePr>
          <p:nvPr/>
        </p:nvGraphicFramePr>
        <p:xfrm>
          <a:off x="2925764" y="2071678"/>
          <a:ext cx="6669087" cy="482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2" name="Document" r:id="rId5" imgW="7777295" imgH="5631152" progId="Word.Document.8">
                  <p:embed/>
                </p:oleObj>
              </mc:Choice>
              <mc:Fallback>
                <p:oleObj name="Document" r:id="rId5" imgW="7777295" imgH="56311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4" y="2071678"/>
                        <a:ext cx="6669087" cy="482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1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79915" name="内容占位符 2"/>
          <p:cNvSpPr>
            <a:spLocks/>
          </p:cNvSpPr>
          <p:nvPr/>
        </p:nvSpPr>
        <p:spPr bwMode="auto">
          <a:xfrm>
            <a:off x="1592263" y="4322763"/>
            <a:ext cx="431801" cy="177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1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幼圆" pitchFamily="49" charset="-122"/>
              </a:rPr>
              <a:t>数学思想</a:t>
            </a:r>
            <a:r>
              <a:rPr lang="zh-CN" altLang="en-US" sz="2000" b="1" dirty="0">
                <a:solidFill>
                  <a:schemeClr val="bg1"/>
                </a:solidFill>
                <a:ea typeface="幼圆" pitchFamily="49" charset="-122"/>
              </a:rPr>
              <a:t>方</a:t>
            </a:r>
            <a:endParaRPr lang="zh-CN" altLang="en-US" sz="2000" b="1" dirty="0">
              <a:solidFill>
                <a:schemeClr val="bg1"/>
              </a:solidFill>
              <a:ea typeface="幼圆" pitchFamily="49" charset="-122"/>
            </a:endParaRPr>
          </a:p>
        </p:txBody>
      </p:sp>
      <p:sp>
        <p:nvSpPr>
          <p:cNvPr id="8" name="内容占位符 2"/>
          <p:cNvSpPr>
            <a:spLocks/>
          </p:cNvSpPr>
          <p:nvPr/>
        </p:nvSpPr>
        <p:spPr bwMode="auto">
          <a:xfrm>
            <a:off x="1592263" y="4642821"/>
            <a:ext cx="431801" cy="177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1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幼圆" pitchFamily="49" charset="-122"/>
              </a:rPr>
              <a:t>学科能力</a:t>
            </a:r>
            <a:endParaRPr lang="zh-CN" altLang="en-US" sz="2000" b="1" dirty="0">
              <a:solidFill>
                <a:schemeClr val="bg1"/>
              </a:solidFill>
              <a:ea typeface="幼圆" pitchFamily="49" charset="-122"/>
            </a:endParaRPr>
          </a:p>
        </p:txBody>
      </p:sp>
      <p:grpSp>
        <p:nvGrpSpPr>
          <p:cNvPr id="10" name="Group 3"/>
          <p:cNvGrpSpPr>
            <a:grpSpLocks/>
          </p:cNvGrpSpPr>
          <p:nvPr/>
        </p:nvGrpSpPr>
        <p:grpSpPr bwMode="auto">
          <a:xfrm>
            <a:off x="1519238" y="4340329"/>
            <a:ext cx="615951" cy="2072554"/>
            <a:chOff x="-3" y="2279"/>
            <a:chExt cx="388" cy="1062"/>
          </a:xfrm>
        </p:grpSpPr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2" name="内容占位符 2"/>
            <p:cNvSpPr>
              <a:spLocks/>
            </p:cNvSpPr>
            <p:nvPr/>
          </p:nvSpPr>
          <p:spPr bwMode="auto">
            <a:xfrm>
              <a:off x="43" y="2434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9474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94567" name="Object 7"/>
          <p:cNvGraphicFramePr>
            <a:graphicFrameLocks noChangeAspect="1"/>
          </p:cNvGraphicFramePr>
          <p:nvPr/>
        </p:nvGraphicFramePr>
        <p:xfrm>
          <a:off x="2987700" y="1214423"/>
          <a:ext cx="6608762" cy="566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6" name="Document" r:id="rId5" imgW="7589894" imgH="6523655" progId="Word.Document.8">
                  <p:embed/>
                </p:oleObj>
              </mc:Choice>
              <mc:Fallback>
                <p:oleObj name="Document" r:id="rId5" imgW="7589894" imgH="65236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700" y="1214423"/>
                        <a:ext cx="6608762" cy="566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36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19238" y="4340329"/>
            <a:ext cx="615951" cy="2072554"/>
            <a:chOff x="-3" y="2279"/>
            <a:chExt cx="388" cy="1062"/>
          </a:xfrm>
        </p:grpSpPr>
        <p:pic>
          <p:nvPicPr>
            <p:cNvPr id="380938" name="Picture 4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80939" name="内容占位符 2"/>
            <p:cNvSpPr>
              <a:spLocks/>
            </p:cNvSpPr>
            <p:nvPr/>
          </p:nvSpPr>
          <p:spPr bwMode="auto">
            <a:xfrm>
              <a:off x="43" y="2434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1039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94567" name="Object 7"/>
          <p:cNvGraphicFramePr>
            <a:graphicFrameLocks noChangeAspect="1"/>
          </p:cNvGraphicFramePr>
          <p:nvPr/>
        </p:nvGraphicFramePr>
        <p:xfrm>
          <a:off x="2925763" y="2624166"/>
          <a:ext cx="657225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0" name="Document" r:id="rId5" imgW="7662193" imgH="5696317" progId="Word.Document.8">
                  <p:embed/>
                </p:oleObj>
              </mc:Choice>
              <mc:Fallback>
                <p:oleObj name="Document" r:id="rId5" imgW="7662193" imgH="56963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3" y="2624166"/>
                        <a:ext cx="6572250" cy="487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3" name="Object 7"/>
          <p:cNvGraphicFramePr>
            <a:graphicFrameLocks noChangeAspect="1"/>
          </p:cNvGraphicFramePr>
          <p:nvPr/>
        </p:nvGraphicFramePr>
        <p:xfrm>
          <a:off x="2309786" y="1385880"/>
          <a:ext cx="690086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1" name="Document" r:id="rId8" imgW="7487382" imgH="903303" progId="Word.Document.8">
                  <p:embed/>
                </p:oleObj>
              </mc:Choice>
              <mc:Fallback>
                <p:oleObj name="Document" r:id="rId8" imgW="7487382" imgH="9033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786" y="1385880"/>
                        <a:ext cx="6900862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61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1" y="4375259"/>
            <a:ext cx="615951" cy="2037426"/>
            <a:chOff x="-3" y="2279"/>
            <a:chExt cx="388" cy="1044"/>
          </a:xfrm>
        </p:grpSpPr>
        <p:pic>
          <p:nvPicPr>
            <p:cNvPr id="381963" name="Picture 4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81964" name="内容占位符 2"/>
            <p:cNvSpPr>
              <a:spLocks/>
            </p:cNvSpPr>
            <p:nvPr/>
          </p:nvSpPr>
          <p:spPr bwMode="auto">
            <a:xfrm>
              <a:off x="43" y="2416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2150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4727575" y="404814"/>
            <a:ext cx="2484438" cy="473075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200"/>
              </a:lnSpc>
            </a:pPr>
            <a:r>
              <a:rPr lang="zh-CN" altLang="en-US" sz="2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真题再现</a:t>
            </a:r>
            <a:endParaRPr lang="en-US" altLang="zh-CN" sz="26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320" name="动作按钮: 自定义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095473" y="1185896"/>
          <a:ext cx="8010525" cy="681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ocument" r:id="rId6" imgW="8956252" imgH="7629242" progId="Word.Document.8">
                  <p:embed/>
                </p:oleObj>
              </mc:Choice>
              <mc:Fallback>
                <p:oleObj name="Document" r:id="rId6" imgW="8956252" imgH="76292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473" y="1185896"/>
                        <a:ext cx="8010525" cy="681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2244746" y="3492508"/>
          <a:ext cx="685165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Document" r:id="rId9" imgW="7541733" imgH="961943" progId="Word.Document.8">
                  <p:embed/>
                </p:oleObj>
              </mc:Choice>
              <mc:Fallback>
                <p:oleObj name="Document" r:id="rId9" imgW="7541733" imgH="9619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746" y="3492508"/>
                        <a:ext cx="6851650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2" name="Object 16"/>
          <p:cNvGraphicFramePr>
            <a:graphicFrameLocks noChangeAspect="1"/>
          </p:cNvGraphicFramePr>
          <p:nvPr/>
        </p:nvGraphicFramePr>
        <p:xfrm>
          <a:off x="2238348" y="4500564"/>
          <a:ext cx="6864350" cy="195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Document" r:id="rId12" imgW="7555773" imgH="2158972" progId="Word.Document.8">
                  <p:embed/>
                </p:oleObj>
              </mc:Choice>
              <mc:Fallback>
                <p:oleObj name="Document" r:id="rId12" imgW="7555773" imgH="21589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48" y="4500564"/>
                        <a:ext cx="6864350" cy="195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3369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3113112" y="1719263"/>
          <a:ext cx="6340475" cy="491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4" name="Document" r:id="rId4" imgW="7621907" imgH="5912332" progId="Word.Document.8">
                  <p:embed/>
                </p:oleObj>
              </mc:Choice>
              <mc:Fallback>
                <p:oleObj name="Document" r:id="rId4" imgW="7621907" imgH="59123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112" y="1719263"/>
                        <a:ext cx="6340475" cy="4913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24113" y="936626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3500"/>
              </a:lnSpc>
            </a:pP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教师备用例题 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zh-CN" altLang="en-US" sz="2400" b="1" dirty="0">
                <a:latin typeface="宋体" charset="-122"/>
              </a:rPr>
              <a:t>　</a:t>
            </a:r>
          </a:p>
          <a:p>
            <a:pPr>
              <a:lnSpc>
                <a:spcPts val="3500"/>
              </a:lnSpc>
            </a:pPr>
            <a:r>
              <a:rPr lang="zh-CN" altLang="en-US" sz="2400" b="1" dirty="0">
                <a:latin typeface="宋体" charset="-122"/>
              </a:rPr>
              <a:t>　　</a:t>
            </a:r>
          </a:p>
        </p:txBody>
      </p:sp>
      <p:sp>
        <p:nvSpPr>
          <p:cNvPr id="38298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2666976" y="2801968"/>
          <a:ext cx="7192962" cy="491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5" name="Document" r:id="rId8" imgW="8702427" imgH="5905492" progId="Word.Document.8">
                  <p:embed/>
                </p:oleObj>
              </mc:Choice>
              <mc:Fallback>
                <p:oleObj name="Document" r:id="rId8" imgW="8702427" imgH="59054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76" y="2801968"/>
                        <a:ext cx="7192962" cy="4913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3273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5" name="Object 15"/>
          <p:cNvGraphicFramePr>
            <a:graphicFrameLocks noChangeAspect="1"/>
          </p:cNvGraphicFramePr>
          <p:nvPr/>
        </p:nvGraphicFramePr>
        <p:xfrm>
          <a:off x="2525742" y="1571613"/>
          <a:ext cx="7570787" cy="471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8" name="Document" r:id="rId4" imgW="8874360" imgH="5501903" progId="Word.Document.8">
                  <p:embed/>
                </p:oleObj>
              </mc:Choice>
              <mc:Fallback>
                <p:oleObj name="Document" r:id="rId4" imgW="8874360" imgH="55019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42" y="1571613"/>
                        <a:ext cx="7570787" cy="4719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91174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8691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5" name="Object 15"/>
          <p:cNvGraphicFramePr>
            <a:graphicFrameLocks noChangeAspect="1"/>
          </p:cNvGraphicFramePr>
          <p:nvPr/>
        </p:nvGraphicFramePr>
        <p:xfrm>
          <a:off x="2852739" y="1225552"/>
          <a:ext cx="6791325" cy="256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2" name="Document" r:id="rId4" imgW="7803193" imgH="2948245" progId="Word.Document.8">
                  <p:embed/>
                </p:oleObj>
              </mc:Choice>
              <mc:Fallback>
                <p:oleObj name="Document" r:id="rId4" imgW="7803193" imgH="29482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9" y="1225552"/>
                        <a:ext cx="6791325" cy="2560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2990878" y="4217988"/>
          <a:ext cx="7034212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3" name="Document" r:id="rId8" imgW="7630180" imgH="1189163" progId="Word.Document.8">
                  <p:embed/>
                </p:oleObj>
              </mc:Choice>
              <mc:Fallback>
                <p:oleObj name="Document" r:id="rId8" imgW="7630180" imgH="11891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878" y="4217988"/>
                        <a:ext cx="7034212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219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2946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5" name="Object 15"/>
          <p:cNvGraphicFramePr>
            <a:graphicFrameLocks noChangeAspect="1"/>
          </p:cNvGraphicFramePr>
          <p:nvPr/>
        </p:nvGraphicFramePr>
        <p:xfrm>
          <a:off x="2925763" y="1155724"/>
          <a:ext cx="6767512" cy="555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6" name="Document" r:id="rId4" imgW="7662193" imgH="6299719" progId="Word.Document.8">
                  <p:embed/>
                </p:oleObj>
              </mc:Choice>
              <mc:Fallback>
                <p:oleObj name="Document" r:id="rId4" imgW="7662193" imgH="62997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3" y="1155724"/>
                        <a:ext cx="6767512" cy="555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93221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8529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5" name="Object 15"/>
          <p:cNvGraphicFramePr>
            <a:graphicFrameLocks noChangeAspect="1"/>
          </p:cNvGraphicFramePr>
          <p:nvPr/>
        </p:nvGraphicFramePr>
        <p:xfrm>
          <a:off x="2595539" y="1219201"/>
          <a:ext cx="7278687" cy="262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0" name="Document" r:id="rId4" imgW="8400284" imgH="3015570" progId="Word.Document.8">
                  <p:embed/>
                </p:oleObj>
              </mc:Choice>
              <mc:Fallback>
                <p:oleObj name="Document" r:id="rId4" imgW="8400284" imgH="30155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9" y="1219201"/>
                        <a:ext cx="7278687" cy="2620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9219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4266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5" name="Object 15"/>
          <p:cNvGraphicFramePr>
            <a:graphicFrameLocks noChangeAspect="1"/>
          </p:cNvGraphicFramePr>
          <p:nvPr/>
        </p:nvGraphicFramePr>
        <p:xfrm>
          <a:off x="2666977" y="1441476"/>
          <a:ext cx="7254875" cy="555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4" name="Document" r:id="rId4" imgW="8237703" imgH="6295039" progId="Word.Document.8">
                  <p:embed/>
                </p:oleObj>
              </mc:Choice>
              <mc:Fallback>
                <p:oleObj name="Document" r:id="rId4" imgW="8237703" imgH="62950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77" y="1441476"/>
                        <a:ext cx="7254875" cy="555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93221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集合 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286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20" name="动作按钮: 自定义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095473" y="1142985"/>
          <a:ext cx="8010525" cy="681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Document" r:id="rId6" imgW="8956252" imgH="7629242" progId="Word.Document.8">
                  <p:embed/>
                </p:oleObj>
              </mc:Choice>
              <mc:Fallback>
                <p:oleObj name="Document" r:id="rId6" imgW="8956252" imgH="76292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473" y="1142985"/>
                        <a:ext cx="8010525" cy="681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2244746" y="3349632"/>
          <a:ext cx="685165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Document" r:id="rId9" imgW="7541733" imgH="961943" progId="Word.Document.8">
                  <p:embed/>
                </p:oleObj>
              </mc:Choice>
              <mc:Fallback>
                <p:oleObj name="Document" r:id="rId9" imgW="7541733" imgH="9619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746" y="3349632"/>
                        <a:ext cx="6851650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2" name="Object 16"/>
          <p:cNvGraphicFramePr>
            <a:graphicFrameLocks noChangeAspect="1"/>
          </p:cNvGraphicFramePr>
          <p:nvPr/>
        </p:nvGraphicFramePr>
        <p:xfrm>
          <a:off x="2238348" y="4500564"/>
          <a:ext cx="6864350" cy="195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Document" r:id="rId12" imgW="7555773" imgH="2158972" progId="Word.Document.8">
                  <p:embed/>
                </p:oleObj>
              </mc:Choice>
              <mc:Fallback>
                <p:oleObj name="Document" r:id="rId12" imgW="7555773" imgH="21589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48" y="4500564"/>
                        <a:ext cx="6864350" cy="195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6821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20" name="动作按钮: 自定义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184428" y="996980"/>
          <a:ext cx="7912100" cy="671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Document" r:id="rId6" imgW="8956252" imgH="7618066" progId="Word.Document.8">
                  <p:embed/>
                </p:oleObj>
              </mc:Choice>
              <mc:Fallback>
                <p:oleObj name="Document" r:id="rId6" imgW="8956252" imgH="76180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28" y="996980"/>
                        <a:ext cx="7912100" cy="671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2244725" y="3492500"/>
          <a:ext cx="685165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Document" r:id="rId9" imgW="7541733" imgH="961943" progId="Word.Document.8">
                  <p:embed/>
                </p:oleObj>
              </mc:Choice>
              <mc:Fallback>
                <p:oleObj name="Document" r:id="rId9" imgW="7541733" imgH="9619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725" y="3492500"/>
                        <a:ext cx="6851650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2" name="Object 16"/>
          <p:cNvGraphicFramePr>
            <a:graphicFrameLocks noChangeAspect="1"/>
          </p:cNvGraphicFramePr>
          <p:nvPr/>
        </p:nvGraphicFramePr>
        <p:xfrm>
          <a:off x="2517798" y="4500564"/>
          <a:ext cx="6864350" cy="195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Document" r:id="rId12" imgW="7555773" imgH="2158972" progId="Word.Document.8">
                  <p:embed/>
                </p:oleObj>
              </mc:Choice>
              <mc:Fallback>
                <p:oleObj name="Document" r:id="rId12" imgW="7555773" imgH="21589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98" y="4500564"/>
                        <a:ext cx="6864350" cy="195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6874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20" name="动作按钮: 自定义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166910" y="1139856"/>
          <a:ext cx="7912100" cy="671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Document" r:id="rId6" imgW="8956252" imgH="7629242" progId="Word.Document.8">
                  <p:embed/>
                </p:oleObj>
              </mc:Choice>
              <mc:Fallback>
                <p:oleObj name="Document" r:id="rId6" imgW="8956252" imgH="76292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10" y="1139856"/>
                        <a:ext cx="7912100" cy="671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2244725" y="3492500"/>
          <a:ext cx="685165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Document" r:id="rId9" imgW="7541733" imgH="961943" progId="Word.Document.8">
                  <p:embed/>
                </p:oleObj>
              </mc:Choice>
              <mc:Fallback>
                <p:oleObj name="Document" r:id="rId9" imgW="7541733" imgH="9619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725" y="3492500"/>
                        <a:ext cx="6851650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2" name="Object 16"/>
          <p:cNvGraphicFramePr>
            <a:graphicFrameLocks noChangeAspect="1"/>
          </p:cNvGraphicFramePr>
          <p:nvPr/>
        </p:nvGraphicFramePr>
        <p:xfrm>
          <a:off x="2238375" y="4764112"/>
          <a:ext cx="6864350" cy="195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Document" r:id="rId12" imgW="7555773" imgH="2158972" progId="Word.Document.8">
                  <p:embed/>
                </p:oleObj>
              </mc:Choice>
              <mc:Fallback>
                <p:oleObj name="Document" r:id="rId12" imgW="7555773" imgH="21589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4764112"/>
                        <a:ext cx="6864350" cy="195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6193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20" name="动作按钮: 自定义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184428" y="996980"/>
          <a:ext cx="7912100" cy="671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Document" r:id="rId6" imgW="8956252" imgH="7629242" progId="Word.Document.8">
                  <p:embed/>
                </p:oleObj>
              </mc:Choice>
              <mc:Fallback>
                <p:oleObj name="Document" r:id="rId6" imgW="8956252" imgH="76292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28" y="996980"/>
                        <a:ext cx="7912100" cy="671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2244725" y="3492500"/>
          <a:ext cx="685165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Document" r:id="rId9" imgW="7541733" imgH="961943" progId="Word.Document.8">
                  <p:embed/>
                </p:oleObj>
              </mc:Choice>
              <mc:Fallback>
                <p:oleObj name="Document" r:id="rId9" imgW="7541733" imgH="9619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725" y="3492500"/>
                        <a:ext cx="6851650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2" name="Object 16"/>
          <p:cNvGraphicFramePr>
            <a:graphicFrameLocks noChangeAspect="1"/>
          </p:cNvGraphicFramePr>
          <p:nvPr/>
        </p:nvGraphicFramePr>
        <p:xfrm>
          <a:off x="2238375" y="4764112"/>
          <a:ext cx="6864350" cy="195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Document" r:id="rId12" imgW="7555773" imgH="2158972" progId="Word.Document.8">
                  <p:embed/>
                </p:oleObj>
              </mc:Choice>
              <mc:Fallback>
                <p:oleObj name="Document" r:id="rId12" imgW="7555773" imgH="21589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4764112"/>
                        <a:ext cx="6864350" cy="195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979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Microsoft Office PowerPoint</Application>
  <PresentationFormat>宽屏</PresentationFormat>
  <Paragraphs>189</Paragraphs>
  <Slides>55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55</vt:i4>
      </vt:variant>
    </vt:vector>
  </HeadingPairs>
  <TitlesOfParts>
    <vt:vector size="68" baseType="lpstr">
      <vt:lpstr>Batang</vt:lpstr>
      <vt:lpstr>MS Gothic</vt:lpstr>
      <vt:lpstr>MS Mincho</vt:lpstr>
      <vt:lpstr>黑体</vt:lpstr>
      <vt:lpstr>宋体</vt:lpstr>
      <vt:lpstr>幼圆</vt:lpstr>
      <vt:lpstr>Arial</vt:lpstr>
      <vt:lpstr>Calibri</vt:lpstr>
      <vt:lpstr>Calibri Light</vt:lpstr>
      <vt:lpstr>Times New Roman</vt:lpstr>
      <vt:lpstr>Office 主题</vt:lpstr>
      <vt:lpstr>Document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第1讲　集合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</cp:revision>
  <dcterms:created xsi:type="dcterms:W3CDTF">2016-08-04T00:52:45Z</dcterms:created>
  <dcterms:modified xsi:type="dcterms:W3CDTF">2016-08-04T00:53:17Z</dcterms:modified>
</cp:coreProperties>
</file>