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1.emf"/><Relationship Id="rId1" Type="http://schemas.openxmlformats.org/officeDocument/2006/relationships/image" Target="../media/image3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7CBF-AA7C-495E-B169-9F48C432639B}" type="datetimeFigureOut">
              <a:rPr lang="zh-CN" altLang="en-US" smtClean="0"/>
              <a:t>2016-08-04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1BED-1E2F-4E25-A1BF-45D81985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69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7CBF-AA7C-495E-B169-9F48C432639B}" type="datetimeFigureOut">
              <a:rPr lang="zh-CN" altLang="en-US" smtClean="0"/>
              <a:t>2016-08-04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1BED-1E2F-4E25-A1BF-45D81985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01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7CBF-AA7C-495E-B169-9F48C432639B}" type="datetimeFigureOut">
              <a:rPr lang="zh-CN" altLang="en-US" smtClean="0"/>
              <a:t>2016-08-04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1BED-1E2F-4E25-A1BF-45D81985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93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7CBF-AA7C-495E-B169-9F48C432639B}" type="datetimeFigureOut">
              <a:rPr lang="zh-CN" altLang="en-US" smtClean="0"/>
              <a:t>2016-08-04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1BED-1E2F-4E25-A1BF-45D81985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0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7CBF-AA7C-495E-B169-9F48C432639B}" type="datetimeFigureOut">
              <a:rPr lang="zh-CN" altLang="en-US" smtClean="0"/>
              <a:t>2016-08-04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1BED-1E2F-4E25-A1BF-45D81985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58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7CBF-AA7C-495E-B169-9F48C432639B}" type="datetimeFigureOut">
              <a:rPr lang="zh-CN" altLang="en-US" smtClean="0"/>
              <a:t>2016-08-04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1BED-1E2F-4E25-A1BF-45D81985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8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7CBF-AA7C-495E-B169-9F48C432639B}" type="datetimeFigureOut">
              <a:rPr lang="zh-CN" altLang="en-US" smtClean="0"/>
              <a:t>2016-08-04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1BED-1E2F-4E25-A1BF-45D81985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63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7CBF-AA7C-495E-B169-9F48C432639B}" type="datetimeFigureOut">
              <a:rPr lang="zh-CN" altLang="en-US" smtClean="0"/>
              <a:t>2016-08-04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1BED-1E2F-4E25-A1BF-45D81985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95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7CBF-AA7C-495E-B169-9F48C432639B}" type="datetimeFigureOut">
              <a:rPr lang="zh-CN" altLang="en-US" smtClean="0"/>
              <a:t>2016-08-04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1BED-1E2F-4E25-A1BF-45D81985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31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7CBF-AA7C-495E-B169-9F48C432639B}" type="datetimeFigureOut">
              <a:rPr lang="zh-CN" altLang="en-US" smtClean="0"/>
              <a:t>2016-08-04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1BED-1E2F-4E25-A1BF-45D81985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58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7CBF-AA7C-495E-B169-9F48C432639B}" type="datetimeFigureOut">
              <a:rPr lang="zh-CN" altLang="en-US" smtClean="0"/>
              <a:t>2016-08-04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1BED-1E2F-4E25-A1BF-45D81985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88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D7CBF-AA7C-495E-B169-9F48C432639B}" type="datetimeFigureOut">
              <a:rPr lang="zh-CN" altLang="en-US" smtClean="0"/>
              <a:t>2016-08-04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41BED-1E2F-4E25-A1BF-45D819852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97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9.doc"/><Relationship Id="rId13" Type="http://schemas.openxmlformats.org/officeDocument/2006/relationships/image" Target="../media/image14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Microsoft_Word_97_-_2003___10.doc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6" Type="http://schemas.openxmlformats.org/officeDocument/2006/relationships/slide" Target="slide3.xml"/><Relationship Id="rId11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15" Type="http://schemas.openxmlformats.org/officeDocument/2006/relationships/oleObject" Target="../embeddings/Microsoft_Word_97_-_2003___11.doc"/><Relationship Id="rId10" Type="http://schemas.openxmlformats.org/officeDocument/2006/relationships/image" Target="../media/image1.png"/><Relationship Id="rId4" Type="http://schemas.openxmlformats.org/officeDocument/2006/relationships/oleObject" Target="../embeddings/Microsoft_Word_97_-_2003___8.doc"/><Relationship Id="rId9" Type="http://schemas.openxmlformats.org/officeDocument/2006/relationships/image" Target="../media/image13.emf"/><Relationship Id="rId1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slide" Target="slide3.xml"/><Relationship Id="rId5" Type="http://schemas.openxmlformats.org/officeDocument/2006/relationships/image" Target="../media/image16.emf"/><Relationship Id="rId4" Type="http://schemas.openxmlformats.org/officeDocument/2006/relationships/oleObject" Target="../embeddings/Microsoft_Word_97_-_2003___12.doc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slide" Target="slide3.xml"/><Relationship Id="rId5" Type="http://schemas.openxmlformats.org/officeDocument/2006/relationships/image" Target="../media/image17.emf"/><Relationship Id="rId4" Type="http://schemas.openxmlformats.org/officeDocument/2006/relationships/oleObject" Target="../embeddings/Microsoft_Word_97_-_2003___13.doc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5.doc"/><Relationship Id="rId13" Type="http://schemas.openxmlformats.org/officeDocument/2006/relationships/image" Target="../media/image1.png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slide" Target="slide3.xml"/><Relationship Id="rId11" Type="http://schemas.openxmlformats.org/officeDocument/2006/relationships/oleObject" Target="../embeddings/Microsoft_Word_97_-_2003___16.doc"/><Relationship Id="rId5" Type="http://schemas.openxmlformats.org/officeDocument/2006/relationships/image" Target="../media/image18.e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Microsoft_Word_97_-_2003___14.doc"/><Relationship Id="rId9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8.doc"/><Relationship Id="rId13" Type="http://schemas.openxmlformats.org/officeDocument/2006/relationships/image" Target="../media/image1.png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slide" Target="slide3.xml"/><Relationship Id="rId11" Type="http://schemas.openxmlformats.org/officeDocument/2006/relationships/oleObject" Target="../embeddings/Microsoft_Word_97_-_2003___19.doc"/><Relationship Id="rId5" Type="http://schemas.openxmlformats.org/officeDocument/2006/relationships/image" Target="../media/image21.e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Microsoft_Word_97_-_2003___17.doc"/><Relationship Id="rId9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21.doc"/><Relationship Id="rId13" Type="http://schemas.openxmlformats.org/officeDocument/2006/relationships/image" Target="../media/image1.png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slide" Target="slide3.xml"/><Relationship Id="rId11" Type="http://schemas.openxmlformats.org/officeDocument/2006/relationships/oleObject" Target="../embeddings/Microsoft_Word_97_-_2003___22.doc"/><Relationship Id="rId5" Type="http://schemas.openxmlformats.org/officeDocument/2006/relationships/image" Target="../media/image24.e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Microsoft_Word_97_-_2003___20.doc"/><Relationship Id="rId9" Type="http://schemas.openxmlformats.org/officeDocument/2006/relationships/image" Target="../media/image2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image" Target="../media/image29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Microsoft_Word_97_-_2003___24.doc"/><Relationship Id="rId12" Type="http://schemas.openxmlformats.org/officeDocument/2006/relationships/oleObject" Target="../embeddings/Microsoft_Word_97_-_2003___2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4.bin"/><Relationship Id="rId11" Type="http://schemas.openxmlformats.org/officeDocument/2006/relationships/oleObject" Target="../embeddings/oleObject25.bin"/><Relationship Id="rId5" Type="http://schemas.openxmlformats.org/officeDocument/2006/relationships/image" Target="../media/image27.emf"/><Relationship Id="rId10" Type="http://schemas.openxmlformats.org/officeDocument/2006/relationships/image" Target="../media/image1.png"/><Relationship Id="rId4" Type="http://schemas.openxmlformats.org/officeDocument/2006/relationships/oleObject" Target="../embeddings/Microsoft_Word_97_-_2003___23.doc"/><Relationship Id="rId9" Type="http://schemas.openxmlformats.org/officeDocument/2006/relationships/slide" Target="slide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image" Target="../media/image32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Microsoft_Word_97_-_2003___27.doc"/><Relationship Id="rId12" Type="http://schemas.openxmlformats.org/officeDocument/2006/relationships/oleObject" Target="../embeddings/Microsoft_Word_97_-_2003___2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7.bin"/><Relationship Id="rId11" Type="http://schemas.openxmlformats.org/officeDocument/2006/relationships/oleObject" Target="../embeddings/oleObject28.bin"/><Relationship Id="rId5" Type="http://schemas.openxmlformats.org/officeDocument/2006/relationships/image" Target="../media/image30.emf"/><Relationship Id="rId10" Type="http://schemas.openxmlformats.org/officeDocument/2006/relationships/image" Target="../media/image1.png"/><Relationship Id="rId4" Type="http://schemas.openxmlformats.org/officeDocument/2006/relationships/oleObject" Target="../embeddings/Microsoft_Word_97_-_2003___26.doc"/><Relationship Id="rId9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image" Target="../media/image34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Microsoft_Word_97_-_2003___30.doc"/><Relationship Id="rId12" Type="http://schemas.openxmlformats.org/officeDocument/2006/relationships/oleObject" Target="../embeddings/Microsoft_Word_97_-_2003___3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0.bin"/><Relationship Id="rId11" Type="http://schemas.openxmlformats.org/officeDocument/2006/relationships/oleObject" Target="../embeddings/oleObject31.bin"/><Relationship Id="rId5" Type="http://schemas.openxmlformats.org/officeDocument/2006/relationships/image" Target="../media/image33.emf"/><Relationship Id="rId10" Type="http://schemas.openxmlformats.org/officeDocument/2006/relationships/image" Target="../media/image1.png"/><Relationship Id="rId4" Type="http://schemas.openxmlformats.org/officeDocument/2006/relationships/oleObject" Target="../embeddings/Microsoft_Word_97_-_2003___29.doc"/><Relationship Id="rId9" Type="http://schemas.openxmlformats.org/officeDocument/2006/relationships/slide" Target="slide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33.doc"/><Relationship Id="rId13" Type="http://schemas.openxmlformats.org/officeDocument/2006/relationships/image" Target="../media/image37.emf"/><Relationship Id="rId3" Type="http://schemas.openxmlformats.org/officeDocument/2006/relationships/slide" Target="slide3.xml"/><Relationship Id="rId7" Type="http://schemas.openxmlformats.org/officeDocument/2006/relationships/oleObject" Target="../embeddings/oleObject33.bin"/><Relationship Id="rId12" Type="http://schemas.openxmlformats.org/officeDocument/2006/relationships/oleObject" Target="../embeddings/Microsoft_Word_97_-_2003___3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Microsoft_Word_97_-_2003___32.doc"/><Relationship Id="rId10" Type="http://schemas.openxmlformats.org/officeDocument/2006/relationships/image" Target="../media/image1.png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40.emf"/><Relationship Id="rId3" Type="http://schemas.openxmlformats.org/officeDocument/2006/relationships/slide" Target="slide3.xml"/><Relationship Id="rId7" Type="http://schemas.openxmlformats.org/officeDocument/2006/relationships/image" Target="../media/image38.emf"/><Relationship Id="rId12" Type="http://schemas.openxmlformats.org/officeDocument/2006/relationships/oleObject" Target="../embeddings/Microsoft_Word_97_-_2003___3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Microsoft_Word_97_-_2003___35.doc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9.emf"/><Relationship Id="rId4" Type="http://schemas.openxmlformats.org/officeDocument/2006/relationships/image" Target="../media/image1.png"/><Relationship Id="rId9" Type="http://schemas.openxmlformats.org/officeDocument/2006/relationships/oleObject" Target="../embeddings/Microsoft_Word_97_-_2003___36.doc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slide" Target="slide3.xml"/><Relationship Id="rId5" Type="http://schemas.openxmlformats.org/officeDocument/2006/relationships/image" Target="../media/image41.emf"/><Relationship Id="rId4" Type="http://schemas.openxmlformats.org/officeDocument/2006/relationships/oleObject" Target="../embeddings/Microsoft_Word_97_-_2003___38.doc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4.emf"/><Relationship Id="rId3" Type="http://schemas.openxmlformats.org/officeDocument/2006/relationships/oleObject" Target="../embeddings/oleObject39.bin"/><Relationship Id="rId7" Type="http://schemas.openxmlformats.org/officeDocument/2006/relationships/image" Target="../media/image2.png"/><Relationship Id="rId12" Type="http://schemas.openxmlformats.org/officeDocument/2006/relationships/oleObject" Target="../embeddings/Microsoft_Word_97_-_2003___4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slide" Target="slide3.xml"/><Relationship Id="rId11" Type="http://schemas.openxmlformats.org/officeDocument/2006/relationships/oleObject" Target="../embeddings/oleObject41.bin"/><Relationship Id="rId5" Type="http://schemas.openxmlformats.org/officeDocument/2006/relationships/image" Target="../media/image42.emf"/><Relationship Id="rId10" Type="http://schemas.openxmlformats.org/officeDocument/2006/relationships/image" Target="../media/image43.emf"/><Relationship Id="rId4" Type="http://schemas.openxmlformats.org/officeDocument/2006/relationships/oleObject" Target="../embeddings/Microsoft_Word_97_-_2003___39.doc"/><Relationship Id="rId9" Type="http://schemas.openxmlformats.org/officeDocument/2006/relationships/oleObject" Target="../embeddings/Microsoft_Word_97_-_2003___40.doc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5.emf"/><Relationship Id="rId5" Type="http://schemas.openxmlformats.org/officeDocument/2006/relationships/oleObject" Target="../embeddings/Microsoft_Word_97_-_2003___42.doc"/><Relationship Id="rId4" Type="http://schemas.openxmlformats.org/officeDocument/2006/relationships/oleObject" Target="../embeddings/oleObject4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8.emf"/><Relationship Id="rId3" Type="http://schemas.openxmlformats.org/officeDocument/2006/relationships/oleObject" Target="../embeddings/oleObject43.bin"/><Relationship Id="rId7" Type="http://schemas.openxmlformats.org/officeDocument/2006/relationships/image" Target="../media/image2.png"/><Relationship Id="rId12" Type="http://schemas.openxmlformats.org/officeDocument/2006/relationships/oleObject" Target="../embeddings/Microsoft_Word_97_-_2003___4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slide" Target="slide3.xml"/><Relationship Id="rId11" Type="http://schemas.openxmlformats.org/officeDocument/2006/relationships/oleObject" Target="../embeddings/oleObject45.bin"/><Relationship Id="rId5" Type="http://schemas.openxmlformats.org/officeDocument/2006/relationships/image" Target="../media/image46.emf"/><Relationship Id="rId10" Type="http://schemas.openxmlformats.org/officeDocument/2006/relationships/image" Target="../media/image47.emf"/><Relationship Id="rId4" Type="http://schemas.openxmlformats.org/officeDocument/2006/relationships/oleObject" Target="../embeddings/Microsoft_Word_97_-_2003___43.doc"/><Relationship Id="rId9" Type="http://schemas.openxmlformats.org/officeDocument/2006/relationships/oleObject" Target="../embeddings/Microsoft_Word_97_-_2003___44.doc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slide" Target="slide3.xml"/><Relationship Id="rId5" Type="http://schemas.openxmlformats.org/officeDocument/2006/relationships/image" Target="../media/image49.emf"/><Relationship Id="rId4" Type="http://schemas.openxmlformats.org/officeDocument/2006/relationships/oleObject" Target="../embeddings/Microsoft_Word_97_-_2003___46.doc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0.emf"/><Relationship Id="rId5" Type="http://schemas.openxmlformats.org/officeDocument/2006/relationships/oleObject" Target="../embeddings/Microsoft_Word_97_-_2003___47.doc"/><Relationship Id="rId10" Type="http://schemas.openxmlformats.org/officeDocument/2006/relationships/image" Target="../media/image51.emf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Microsoft_Word_97_-_2003___48.doc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2.emf"/><Relationship Id="rId5" Type="http://schemas.openxmlformats.org/officeDocument/2006/relationships/oleObject" Target="../embeddings/Microsoft_Word_97_-_2003___49.doc"/><Relationship Id="rId4" Type="http://schemas.openxmlformats.org/officeDocument/2006/relationships/oleObject" Target="../embeddings/oleObject4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5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Microsoft_Word_97_-_2003___50.doc"/><Relationship Id="rId5" Type="http://schemas.openxmlformats.org/officeDocument/2006/relationships/oleObject" Target="../embeddings/oleObject50.bin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slide" Target="slide3.xml"/><Relationship Id="rId5" Type="http://schemas.openxmlformats.org/officeDocument/2006/relationships/image" Target="../media/image54.emf"/><Relationship Id="rId4" Type="http://schemas.openxmlformats.org/officeDocument/2006/relationships/oleObject" Target="../embeddings/Microsoft_Word_97_-_2003___51.doc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Word_97_-_2003___1.doc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oleObject" Target="../embeddings/oleObject52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slide" Target="slide3.xml"/><Relationship Id="rId5" Type="http://schemas.openxmlformats.org/officeDocument/2006/relationships/image" Target="../media/image55.emf"/><Relationship Id="rId10" Type="http://schemas.openxmlformats.org/officeDocument/2006/relationships/image" Target="../media/image56.emf"/><Relationship Id="rId4" Type="http://schemas.openxmlformats.org/officeDocument/2006/relationships/oleObject" Target="../embeddings/Microsoft_Word_97_-_2003___52.doc"/><Relationship Id="rId9" Type="http://schemas.openxmlformats.org/officeDocument/2006/relationships/oleObject" Target="../embeddings/Microsoft_Word_97_-_2003___53.doc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slide" Target="slide3.xml"/><Relationship Id="rId5" Type="http://schemas.openxmlformats.org/officeDocument/2006/relationships/image" Target="../media/image57.emf"/><Relationship Id="rId4" Type="http://schemas.openxmlformats.org/officeDocument/2006/relationships/oleObject" Target="../embeddings/Microsoft_Word_97_-_2003___54.doc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56.doc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slide" Target="slide3.xml"/><Relationship Id="rId5" Type="http://schemas.openxmlformats.org/officeDocument/2006/relationships/image" Target="../media/image58.emf"/><Relationship Id="rId10" Type="http://schemas.openxmlformats.org/officeDocument/2006/relationships/image" Target="../media/image2.png"/><Relationship Id="rId4" Type="http://schemas.openxmlformats.org/officeDocument/2006/relationships/oleObject" Target="../embeddings/Microsoft_Word_97_-_2003___55.doc"/><Relationship Id="rId9" Type="http://schemas.openxmlformats.org/officeDocument/2006/relationships/image" Target="../media/image5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0.emf"/><Relationship Id="rId5" Type="http://schemas.openxmlformats.org/officeDocument/2006/relationships/oleObject" Target="../embeddings/Microsoft_Word_97_-_2003___57.doc"/><Relationship Id="rId4" Type="http://schemas.openxmlformats.org/officeDocument/2006/relationships/oleObject" Target="../embeddings/oleObject5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1.emf"/><Relationship Id="rId5" Type="http://schemas.openxmlformats.org/officeDocument/2006/relationships/oleObject" Target="../embeddings/Microsoft_Word_97_-_2003___58.doc"/><Relationship Id="rId4" Type="http://schemas.openxmlformats.org/officeDocument/2006/relationships/oleObject" Target="../embeddings/oleObject58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60.doc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slide" Target="slide3.xml"/><Relationship Id="rId5" Type="http://schemas.openxmlformats.org/officeDocument/2006/relationships/image" Target="../media/image62.emf"/><Relationship Id="rId10" Type="http://schemas.openxmlformats.org/officeDocument/2006/relationships/image" Target="../media/image2.png"/><Relationship Id="rId4" Type="http://schemas.openxmlformats.org/officeDocument/2006/relationships/oleObject" Target="../embeddings/Microsoft_Word_97_-_2003___59.doc"/><Relationship Id="rId9" Type="http://schemas.openxmlformats.org/officeDocument/2006/relationships/image" Target="../media/image6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64.emf"/><Relationship Id="rId5" Type="http://schemas.openxmlformats.org/officeDocument/2006/relationships/oleObject" Target="../embeddings/Microsoft_Word_97_-_2003___61.doc"/><Relationship Id="rId4" Type="http://schemas.openxmlformats.org/officeDocument/2006/relationships/oleObject" Target="../embeddings/oleObject61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oleObject" Target="../embeddings/oleObject62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slide" Target="slide3.xml"/><Relationship Id="rId5" Type="http://schemas.openxmlformats.org/officeDocument/2006/relationships/image" Target="../media/image65.emf"/><Relationship Id="rId10" Type="http://schemas.openxmlformats.org/officeDocument/2006/relationships/image" Target="../media/image66.emf"/><Relationship Id="rId4" Type="http://schemas.openxmlformats.org/officeDocument/2006/relationships/oleObject" Target="../embeddings/Microsoft_Word_97_-_2003___62.doc"/><Relationship Id="rId9" Type="http://schemas.openxmlformats.org/officeDocument/2006/relationships/oleObject" Target="../embeddings/Microsoft_Word_97_-_2003___63.doc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67.emf"/><Relationship Id="rId5" Type="http://schemas.openxmlformats.org/officeDocument/2006/relationships/oleObject" Target="../embeddings/Microsoft_Word_97_-_2003___64.doc"/><Relationship Id="rId10" Type="http://schemas.openxmlformats.org/officeDocument/2006/relationships/image" Target="../media/image68.emf"/><Relationship Id="rId4" Type="http://schemas.openxmlformats.org/officeDocument/2006/relationships/oleObject" Target="../embeddings/oleObject64.bin"/><Relationship Id="rId9" Type="http://schemas.openxmlformats.org/officeDocument/2006/relationships/oleObject" Target="../embeddings/Microsoft_Word_97_-_2003___65.doc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69.emf"/><Relationship Id="rId5" Type="http://schemas.openxmlformats.org/officeDocument/2006/relationships/oleObject" Target="../embeddings/Microsoft_Word_97_-_2003___66.doc"/><Relationship Id="rId4" Type="http://schemas.openxmlformats.org/officeDocument/2006/relationships/oleObject" Target="../embeddings/oleObject6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Word_97_-_2003___2.doc"/><Relationship Id="rId5" Type="http://schemas.openxmlformats.org/officeDocument/2006/relationships/oleObject" Target="../embeddings/oleObject2.bin"/><Relationship Id="rId4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68.doc"/><Relationship Id="rId3" Type="http://schemas.openxmlformats.org/officeDocument/2006/relationships/slide" Target="slide3.xml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70.emf"/><Relationship Id="rId5" Type="http://schemas.openxmlformats.org/officeDocument/2006/relationships/oleObject" Target="../embeddings/Microsoft_Word_97_-_2003___67.doc"/><Relationship Id="rId10" Type="http://schemas.openxmlformats.org/officeDocument/2006/relationships/image" Target="../media/image3.png"/><Relationship Id="rId4" Type="http://schemas.openxmlformats.org/officeDocument/2006/relationships/oleObject" Target="../embeddings/oleObject67.bin"/><Relationship Id="rId9" Type="http://schemas.openxmlformats.org/officeDocument/2006/relationships/image" Target="../media/image7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72.emf"/><Relationship Id="rId5" Type="http://schemas.openxmlformats.org/officeDocument/2006/relationships/oleObject" Target="../embeddings/Microsoft_Word_97_-_2003___69.doc"/><Relationship Id="rId4" Type="http://schemas.openxmlformats.org/officeDocument/2006/relationships/oleObject" Target="../embeddings/oleObject69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71.doc"/><Relationship Id="rId3" Type="http://schemas.openxmlformats.org/officeDocument/2006/relationships/slide" Target="slide3.xml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73.emf"/><Relationship Id="rId5" Type="http://schemas.openxmlformats.org/officeDocument/2006/relationships/oleObject" Target="../embeddings/Microsoft_Word_97_-_2003___70.doc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4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73.doc"/><Relationship Id="rId3" Type="http://schemas.openxmlformats.org/officeDocument/2006/relationships/slide" Target="slide3.xml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75.emf"/><Relationship Id="rId5" Type="http://schemas.openxmlformats.org/officeDocument/2006/relationships/oleObject" Target="../embeddings/Microsoft_Word_97_-_2003___72.doc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6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75.doc"/><Relationship Id="rId3" Type="http://schemas.openxmlformats.org/officeDocument/2006/relationships/slide" Target="slide3.xml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77.emf"/><Relationship Id="rId11" Type="http://schemas.openxmlformats.org/officeDocument/2006/relationships/oleObject" Target="../embeddings/Microsoft_Word_97_-_2003___76.doc"/><Relationship Id="rId5" Type="http://schemas.openxmlformats.org/officeDocument/2006/relationships/oleObject" Target="../embeddings/Microsoft_Word_97_-_2003___74.doc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4.bin"/><Relationship Id="rId9" Type="http://schemas.openxmlformats.org/officeDocument/2006/relationships/image" Target="../media/image78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78.doc"/><Relationship Id="rId3" Type="http://schemas.openxmlformats.org/officeDocument/2006/relationships/slide" Target="slide3.xml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80.emf"/><Relationship Id="rId5" Type="http://schemas.openxmlformats.org/officeDocument/2006/relationships/oleObject" Target="../embeddings/Microsoft_Word_97_-_2003___77.doc"/><Relationship Id="rId4" Type="http://schemas.openxmlformats.org/officeDocument/2006/relationships/oleObject" Target="../embeddings/oleObject77.bin"/><Relationship Id="rId9" Type="http://schemas.openxmlformats.org/officeDocument/2006/relationships/image" Target="../media/image81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82.emf"/><Relationship Id="rId5" Type="http://schemas.openxmlformats.org/officeDocument/2006/relationships/oleObject" Target="../embeddings/Microsoft_Word_97_-_2003___79.doc"/><Relationship Id="rId4" Type="http://schemas.openxmlformats.org/officeDocument/2006/relationships/oleObject" Target="../embeddings/oleObject79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81.doc"/><Relationship Id="rId3" Type="http://schemas.openxmlformats.org/officeDocument/2006/relationships/slide" Target="slide3.xml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83.emf"/><Relationship Id="rId5" Type="http://schemas.openxmlformats.org/officeDocument/2006/relationships/oleObject" Target="../embeddings/Microsoft_Word_97_-_2003___80.doc"/><Relationship Id="rId4" Type="http://schemas.openxmlformats.org/officeDocument/2006/relationships/oleObject" Target="../embeddings/oleObject80.bin"/><Relationship Id="rId9" Type="http://schemas.openxmlformats.org/officeDocument/2006/relationships/image" Target="../media/image8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Word_97_-_2003___3.doc"/><Relationship Id="rId5" Type="http://schemas.openxmlformats.org/officeDocument/2006/relationships/oleObject" Target="../embeddings/oleObject3.bin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Microsoft_Word_97_-_2003___4.doc"/><Relationship Id="rId5" Type="http://schemas.openxmlformats.org/officeDocument/2006/relationships/oleObject" Target="../embeddings/oleObject4.bin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Microsoft_Word_97_-_2003___5.doc"/><Relationship Id="rId5" Type="http://schemas.openxmlformats.org/officeDocument/2006/relationships/oleObject" Target="../embeddings/oleObject5.bin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Microsoft_Word_97_-_2003___6.doc"/><Relationship Id="rId5" Type="http://schemas.openxmlformats.org/officeDocument/2006/relationships/oleObject" Target="../embeddings/oleObject6.bin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slide" Target="slide3.xml"/><Relationship Id="rId5" Type="http://schemas.openxmlformats.org/officeDocument/2006/relationships/image" Target="../media/image11.emf"/><Relationship Id="rId4" Type="http://schemas.openxmlformats.org/officeDocument/2006/relationships/oleObject" Target="../embeddings/Microsoft_Word_97_-_2003___7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473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754" name="Object 2"/>
          <p:cNvGraphicFramePr>
            <a:graphicFrameLocks noChangeAspect="1"/>
          </p:cNvGraphicFramePr>
          <p:nvPr/>
        </p:nvGraphicFramePr>
        <p:xfrm>
          <a:off x="2293938" y="1201738"/>
          <a:ext cx="7472362" cy="504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文档" r:id="rId4" imgW="8025348" imgH="5428084" progId="Word.Document.8">
                  <p:embed/>
                </p:oleObj>
              </mc:Choice>
              <mc:Fallback>
                <p:oleObj name="文档" r:id="rId4" imgW="8025348" imgH="54280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1201738"/>
                        <a:ext cx="7472362" cy="504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02767" name="Object 15"/>
          <p:cNvGraphicFramePr>
            <a:graphicFrameLocks noChangeAspect="1"/>
          </p:cNvGraphicFramePr>
          <p:nvPr/>
        </p:nvGraphicFramePr>
        <p:xfrm>
          <a:off x="7634289" y="2593975"/>
          <a:ext cx="220662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文档" r:id="rId8" imgW="1854553" imgH="821749" progId="Word.Document.8">
                  <p:embed/>
                </p:oleObj>
              </mc:Choice>
              <mc:Fallback>
                <p:oleObj name="文档" r:id="rId8" imgW="1854553" imgH="8217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4289" y="2593975"/>
                        <a:ext cx="2206625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04462" name="Picture 14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4463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3000375" y="4437064"/>
          <a:ext cx="274320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文档" r:id="rId12" imgW="2309482" imgH="823191" progId="Word.Document.8">
                  <p:embed/>
                </p:oleObj>
              </mc:Choice>
              <mc:Fallback>
                <p:oleObj name="文档" r:id="rId12" imgW="2309482" imgH="8231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4437064"/>
                        <a:ext cx="2743200" cy="966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5"/>
          <p:cNvGraphicFramePr>
            <a:graphicFrameLocks noChangeAspect="1"/>
          </p:cNvGraphicFramePr>
          <p:nvPr/>
        </p:nvGraphicFramePr>
        <p:xfrm>
          <a:off x="7680325" y="4508500"/>
          <a:ext cx="27178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文档" r:id="rId15" imgW="2309482" imgH="823191" progId="Word.Document.8">
                  <p:embed/>
                </p:oleObj>
              </mc:Choice>
              <mc:Fallback>
                <p:oleObj name="文档" r:id="rId15" imgW="2309482" imgH="8231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325" y="4508500"/>
                        <a:ext cx="2717800" cy="96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394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130" name="Object 2"/>
          <p:cNvGraphicFramePr>
            <a:graphicFrameLocks noChangeAspect="1"/>
          </p:cNvGraphicFramePr>
          <p:nvPr/>
        </p:nvGraphicFramePr>
        <p:xfrm>
          <a:off x="2424113" y="1489075"/>
          <a:ext cx="7472362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文档" r:id="rId4" imgW="8067426" imgH="3927734" progId="Word.Document.8">
                  <p:embed/>
                </p:oleObj>
              </mc:Choice>
              <mc:Fallback>
                <p:oleObj name="文档" r:id="rId4" imgW="8067426" imgH="39277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1489075"/>
                        <a:ext cx="7472362" cy="365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5" name="标题 1"/>
          <p:cNvSpPr>
            <a:spLocks/>
          </p:cNvSpPr>
          <p:nvPr/>
        </p:nvSpPr>
        <p:spPr bwMode="auto">
          <a:xfrm>
            <a:off x="5951539" y="2305050"/>
            <a:ext cx="15843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en-US" altLang="zh-CN" sz="2200">
                <a:solidFill>
                  <a:srgbClr val="990033"/>
                </a:solidFill>
                <a:latin typeface="宋体" charset="-122"/>
              </a:rPr>
              <a:t>0,2,4</a:t>
            </a:r>
          </a:p>
        </p:txBody>
      </p:sp>
      <p:sp>
        <p:nvSpPr>
          <p:cNvPr id="105486" name="Rectangle 14"/>
          <p:cNvSpPr>
            <a:spLocks noChangeArrowheads="1"/>
          </p:cNvSpPr>
          <p:nvPr/>
        </p:nvSpPr>
        <p:spPr bwMode="auto">
          <a:xfrm>
            <a:off x="2279651" y="1892300"/>
            <a:ext cx="1471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逆否命题</a:t>
            </a:r>
            <a:r>
              <a:rPr lang="zh-CN" altLang="en-US" sz="2400">
                <a:solidFill>
                  <a:srgbClr val="990033"/>
                </a:solidFill>
              </a:rPr>
              <a:t> </a:t>
            </a:r>
          </a:p>
        </p:txBody>
      </p:sp>
      <p:sp>
        <p:nvSpPr>
          <p:cNvPr id="105487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05489" name="Picture 17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5490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sp>
        <p:nvSpPr>
          <p:cNvPr id="105491" name="Rectangle 19"/>
          <p:cNvSpPr>
            <a:spLocks noChangeArrowheads="1"/>
          </p:cNvSpPr>
          <p:nvPr/>
        </p:nvSpPr>
        <p:spPr bwMode="auto">
          <a:xfrm>
            <a:off x="6584951" y="1892300"/>
            <a:ext cx="1166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逆命题</a:t>
            </a:r>
            <a:r>
              <a:rPr lang="zh-CN" altLang="en-US" sz="2400">
                <a:solidFill>
                  <a:srgbClr val="99003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984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5486" grpId="0"/>
      <p:bldP spid="1054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130" name="Object 2"/>
          <p:cNvGraphicFramePr>
            <a:graphicFrameLocks noChangeAspect="1"/>
          </p:cNvGraphicFramePr>
          <p:nvPr/>
        </p:nvGraphicFramePr>
        <p:xfrm>
          <a:off x="2582864" y="1044575"/>
          <a:ext cx="7616825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文档" r:id="rId4" imgW="8169732" imgH="6392980" progId="Word.Document.8">
                  <p:embed/>
                </p:oleObj>
              </mc:Choice>
              <mc:Fallback>
                <p:oleObj name="文档" r:id="rId4" imgW="8169732" imgH="63929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4" y="1044575"/>
                        <a:ext cx="7616825" cy="594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0652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598613" y="982664"/>
            <a:ext cx="614362" cy="1755775"/>
            <a:chOff x="0" y="0"/>
            <a:chExt cx="388" cy="907"/>
          </a:xfrm>
        </p:grpSpPr>
        <p:pic>
          <p:nvPicPr>
            <p:cNvPr id="106522" name="Picture 26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6523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sp>
        <p:nvSpPr>
          <p:cNvPr id="106525" name="Rectangle 29"/>
          <p:cNvSpPr>
            <a:spLocks noChangeArrowheads="1"/>
          </p:cNvSpPr>
          <p:nvPr/>
        </p:nvSpPr>
        <p:spPr bwMode="auto">
          <a:xfrm>
            <a:off x="8331200" y="3365500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140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包含</a:t>
            </a:r>
          </a:p>
        </p:txBody>
      </p:sp>
      <p:sp>
        <p:nvSpPr>
          <p:cNvPr id="106527" name="Rectangle 31"/>
          <p:cNvSpPr>
            <a:spLocks noChangeArrowheads="1"/>
          </p:cNvSpPr>
          <p:nvPr/>
        </p:nvSpPr>
        <p:spPr bwMode="auto">
          <a:xfrm>
            <a:off x="4691063" y="1492250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充分</a:t>
            </a:r>
          </a:p>
        </p:txBody>
      </p:sp>
      <p:sp>
        <p:nvSpPr>
          <p:cNvPr id="106529" name="Rectangle 33"/>
          <p:cNvSpPr>
            <a:spLocks noChangeArrowheads="1"/>
          </p:cNvSpPr>
          <p:nvPr/>
        </p:nvSpPr>
        <p:spPr bwMode="auto">
          <a:xfrm>
            <a:off x="4187825" y="1852613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必要</a:t>
            </a:r>
          </a:p>
        </p:txBody>
      </p:sp>
      <p:sp>
        <p:nvSpPr>
          <p:cNvPr id="106531" name="Rectangle 35"/>
          <p:cNvSpPr>
            <a:spLocks noChangeArrowheads="1"/>
          </p:cNvSpPr>
          <p:nvPr/>
        </p:nvSpPr>
        <p:spPr bwMode="auto">
          <a:xfrm>
            <a:off x="3575050" y="2260600"/>
            <a:ext cx="1073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充分不必要</a:t>
            </a:r>
          </a:p>
        </p:txBody>
      </p:sp>
      <p:sp>
        <p:nvSpPr>
          <p:cNvPr id="106535" name="Rectangle 39"/>
          <p:cNvSpPr>
            <a:spLocks noChangeArrowheads="1"/>
          </p:cNvSpPr>
          <p:nvPr/>
        </p:nvSpPr>
        <p:spPr bwMode="auto">
          <a:xfrm>
            <a:off x="8186738" y="2247900"/>
            <a:ext cx="717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真子集</a:t>
            </a:r>
          </a:p>
        </p:txBody>
      </p:sp>
      <p:sp>
        <p:nvSpPr>
          <p:cNvPr id="106536" name="Rectangle 40"/>
          <p:cNvSpPr>
            <a:spLocks noChangeArrowheads="1"/>
          </p:cNvSpPr>
          <p:nvPr/>
        </p:nvSpPr>
        <p:spPr bwMode="auto">
          <a:xfrm>
            <a:off x="3509963" y="2636838"/>
            <a:ext cx="1073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990033"/>
                </a:solidFill>
              </a:rPr>
              <a:t>必要不充分</a:t>
            </a:r>
          </a:p>
        </p:txBody>
      </p:sp>
      <p:sp>
        <p:nvSpPr>
          <p:cNvPr id="106538" name="Rectangle 42"/>
          <p:cNvSpPr>
            <a:spLocks noChangeArrowheads="1"/>
          </p:cNvSpPr>
          <p:nvPr/>
        </p:nvSpPr>
        <p:spPr bwMode="auto">
          <a:xfrm>
            <a:off x="8177213" y="2644775"/>
            <a:ext cx="717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真子集</a:t>
            </a:r>
          </a:p>
        </p:txBody>
      </p:sp>
      <p:sp>
        <p:nvSpPr>
          <p:cNvPr id="106540" name="Rectangle 44"/>
          <p:cNvSpPr>
            <a:spLocks noChangeArrowheads="1"/>
          </p:cNvSpPr>
          <p:nvPr/>
        </p:nvSpPr>
        <p:spPr bwMode="auto">
          <a:xfrm>
            <a:off x="3649663" y="3003550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充要</a:t>
            </a:r>
          </a:p>
        </p:txBody>
      </p:sp>
      <p:sp>
        <p:nvSpPr>
          <p:cNvPr id="106542" name="Rectangle 46"/>
          <p:cNvSpPr>
            <a:spLocks noChangeArrowheads="1"/>
          </p:cNvSpPr>
          <p:nvPr/>
        </p:nvSpPr>
        <p:spPr bwMode="auto">
          <a:xfrm>
            <a:off x="7754938" y="3033713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400" i="1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140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1400" i="1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1400" i="1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543" name="Rectangle 47"/>
          <p:cNvSpPr>
            <a:spLocks noChangeArrowheads="1"/>
          </p:cNvSpPr>
          <p:nvPr/>
        </p:nvSpPr>
        <p:spPr bwMode="auto">
          <a:xfrm>
            <a:off x="3546476" y="3284538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990033"/>
                </a:solidFill>
              </a:rPr>
              <a:t>既不充分</a:t>
            </a:r>
          </a:p>
          <a:p>
            <a:r>
              <a:rPr lang="zh-CN" altLang="en-US" sz="1400">
                <a:solidFill>
                  <a:srgbClr val="990033"/>
                </a:solidFill>
              </a:rPr>
              <a:t>也不必要</a:t>
            </a:r>
          </a:p>
        </p:txBody>
      </p:sp>
    </p:spTree>
    <p:extLst>
      <p:ext uri="{BB962C8B-B14F-4D97-AF65-F5344CB8AC3E}">
        <p14:creationId xmlns:p14="http://schemas.microsoft.com/office/powerpoint/2010/main" val="2495361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6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6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6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6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6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6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6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6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6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6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6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6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6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6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6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6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6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6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25" grpId="0"/>
      <p:bldP spid="106527" grpId="0"/>
      <p:bldP spid="106529" grpId="0"/>
      <p:bldP spid="106531" grpId="0"/>
      <p:bldP spid="106535" grpId="0"/>
      <p:bldP spid="106536" grpId="0"/>
      <p:bldP spid="106538" grpId="0"/>
      <p:bldP spid="106540" grpId="0"/>
      <p:bldP spid="106542" grpId="0"/>
      <p:bldP spid="1065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06675" y="93662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正本清源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</a:p>
          <a:p>
            <a:pPr>
              <a:lnSpc>
                <a:spcPts val="3500"/>
              </a:lnSpc>
            </a:pPr>
            <a:r>
              <a:rPr lang="zh-CN" altLang="zh-CN" sz="2400" b="1">
                <a:ea typeface="黑体" pitchFamily="49" charset="-122"/>
              </a:rPr>
              <a:t>►　</a:t>
            </a:r>
            <a:r>
              <a:rPr lang="zh-CN" altLang="en-US" sz="2400" b="1">
                <a:ea typeface="黑体" pitchFamily="49" charset="-122"/>
              </a:rPr>
              <a:t>链接教材</a:t>
            </a:r>
          </a:p>
          <a:p>
            <a:pPr algn="ctr">
              <a:lnSpc>
                <a:spcPts val="3500"/>
              </a:lnSpc>
            </a:pPr>
            <a:r>
              <a:rPr lang="zh-CN" altLang="en-US" sz="2400" b="1">
                <a:latin typeface="宋体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>
                <a:latin typeface="宋体" charset="-122"/>
              </a:rPr>
              <a:t>　　</a:t>
            </a:r>
          </a:p>
        </p:txBody>
      </p:sp>
      <p:graphicFrame>
        <p:nvGraphicFramePr>
          <p:cNvPr id="205831" name="Object 7"/>
          <p:cNvGraphicFramePr>
            <a:graphicFrameLocks noChangeAspect="1"/>
          </p:cNvGraphicFramePr>
          <p:nvPr/>
        </p:nvGraphicFramePr>
        <p:xfrm>
          <a:off x="2608264" y="3644900"/>
          <a:ext cx="69754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文档" r:id="rId4" imgW="7495451" imgH="996627" progId="Word.Document.8">
                  <p:embed/>
                </p:oleObj>
              </mc:Choice>
              <mc:Fallback>
                <p:oleObj name="文档" r:id="rId4" imgW="7495451" imgH="9966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4" y="3644900"/>
                        <a:ext cx="6975475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05833" name="Object 9"/>
          <p:cNvGraphicFramePr>
            <a:graphicFrameLocks noChangeAspect="1"/>
          </p:cNvGraphicFramePr>
          <p:nvPr/>
        </p:nvGraphicFramePr>
        <p:xfrm>
          <a:off x="2528889" y="2128838"/>
          <a:ext cx="7119937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文档" r:id="rId8" imgW="7892732" imgH="1545060" progId="Word.Document.8">
                  <p:embed/>
                </p:oleObj>
              </mc:Choice>
              <mc:Fallback>
                <p:oleObj name="文档" r:id="rId8" imgW="7892732" imgH="15450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9" y="2128838"/>
                        <a:ext cx="7119937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5" name="Object 11"/>
          <p:cNvGraphicFramePr>
            <a:graphicFrameLocks noChangeAspect="1"/>
          </p:cNvGraphicFramePr>
          <p:nvPr/>
        </p:nvGraphicFramePr>
        <p:xfrm>
          <a:off x="2608263" y="4506914"/>
          <a:ext cx="687070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文档" r:id="rId11" imgW="7492930" imgH="1917173" progId="Word.Document.8">
                  <p:embed/>
                </p:oleObj>
              </mc:Choice>
              <mc:Fallback>
                <p:oleObj name="文档" r:id="rId11" imgW="7492930" imgH="19171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4506914"/>
                        <a:ext cx="6870700" cy="174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1524001" y="29633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559" name="Rectangle 15"/>
          <p:cNvSpPr>
            <a:spLocks noChangeArrowheads="1"/>
          </p:cNvSpPr>
          <p:nvPr/>
        </p:nvSpPr>
        <p:spPr bwMode="auto">
          <a:xfrm>
            <a:off x="1524001" y="29633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561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08563" name="Picture 19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8564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9036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855" name="Object 7"/>
          <p:cNvGraphicFramePr>
            <a:graphicFrameLocks noChangeAspect="1"/>
          </p:cNvGraphicFramePr>
          <p:nvPr/>
        </p:nvGraphicFramePr>
        <p:xfrm>
          <a:off x="2381224" y="3143248"/>
          <a:ext cx="70104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Document" r:id="rId4" imgW="7497453" imgH="995469" progId="Word.Document.8">
                  <p:embed/>
                </p:oleObj>
              </mc:Choice>
              <mc:Fallback>
                <p:oleObj name="Document" r:id="rId4" imgW="7497453" imgH="9954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24" y="3143248"/>
                        <a:ext cx="7010400" cy="925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06857" name="Object 9"/>
          <p:cNvGraphicFramePr>
            <a:graphicFrameLocks noChangeAspect="1"/>
          </p:cNvGraphicFramePr>
          <p:nvPr/>
        </p:nvGraphicFramePr>
        <p:xfrm>
          <a:off x="2667026" y="1285860"/>
          <a:ext cx="71437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Document" r:id="rId8" imgW="7865420" imgH="1496984" progId="Word.Document.8">
                  <p:embed/>
                </p:oleObj>
              </mc:Choice>
              <mc:Fallback>
                <p:oleObj name="Document" r:id="rId8" imgW="7865420" imgH="14969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26" y="1285860"/>
                        <a:ext cx="7143750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8" name="Object 10"/>
          <p:cNvGraphicFramePr>
            <a:graphicFrameLocks noChangeAspect="1"/>
          </p:cNvGraphicFramePr>
          <p:nvPr/>
        </p:nvGraphicFramePr>
        <p:xfrm>
          <a:off x="2897214" y="4217989"/>
          <a:ext cx="6913563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Document" r:id="rId11" imgW="7506805" imgH="1770243" progId="Word.Document.8">
                  <p:embed/>
                </p:oleObj>
              </mc:Choice>
              <mc:Fallback>
                <p:oleObj name="Document" r:id="rId11" imgW="7506805" imgH="17702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214" y="4217989"/>
                        <a:ext cx="6913563" cy="162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8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09580" name="Picture 12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9581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4565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878" name="Object 6"/>
          <p:cNvGraphicFramePr>
            <a:graphicFrameLocks noChangeAspect="1"/>
          </p:cNvGraphicFramePr>
          <p:nvPr/>
        </p:nvGraphicFramePr>
        <p:xfrm>
          <a:off x="2495551" y="3429000"/>
          <a:ext cx="70961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文档" r:id="rId4" imgW="7495451" imgH="991940" progId="Word.Document.8">
                  <p:embed/>
                </p:oleObj>
              </mc:Choice>
              <mc:Fallback>
                <p:oleObj name="文档" r:id="rId4" imgW="7495451" imgH="9919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3429000"/>
                        <a:ext cx="7096125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07880" name="Object 8"/>
          <p:cNvGraphicFramePr>
            <a:graphicFrameLocks noChangeAspect="1"/>
          </p:cNvGraphicFramePr>
          <p:nvPr/>
        </p:nvGraphicFramePr>
        <p:xfrm>
          <a:off x="2425701" y="1411289"/>
          <a:ext cx="722312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文档" r:id="rId8" imgW="7875671" imgH="1648185" progId="Word.Document.8">
                  <p:embed/>
                </p:oleObj>
              </mc:Choice>
              <mc:Fallback>
                <p:oleObj name="文档" r:id="rId8" imgW="7875671" imgH="16481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1" y="1411289"/>
                        <a:ext cx="7223125" cy="150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81" name="Object 9"/>
          <p:cNvGraphicFramePr>
            <a:graphicFrameLocks noChangeAspect="1"/>
          </p:cNvGraphicFramePr>
          <p:nvPr/>
        </p:nvGraphicFramePr>
        <p:xfrm>
          <a:off x="2463801" y="4049713"/>
          <a:ext cx="6977063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文档" r:id="rId11" imgW="7492930" imgH="2478587" progId="Word.Document.8">
                  <p:embed/>
                </p:oleObj>
              </mc:Choice>
              <mc:Fallback>
                <p:oleObj name="文档" r:id="rId11" imgW="7492930" imgH="24785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1" y="4049713"/>
                        <a:ext cx="6977063" cy="229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10604" name="Picture 12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0605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2665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4113" y="93662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zh-CN" sz="2400" b="1" dirty="0">
                <a:ea typeface="黑体" pitchFamily="49" charset="-122"/>
              </a:rPr>
              <a:t>►　</a:t>
            </a:r>
            <a:r>
              <a:rPr lang="zh-CN" altLang="en-US" sz="2400" b="1" dirty="0">
                <a:ea typeface="黑体" pitchFamily="49" charset="-122"/>
              </a:rPr>
              <a:t>易错问题</a:t>
            </a:r>
            <a:endParaRPr lang="zh-CN" altLang="en-US" sz="2400" b="1" dirty="0">
              <a:ea typeface="黑体" pitchFamily="49" charset="-122"/>
            </a:endParaRPr>
          </a:p>
          <a:p>
            <a:pPr>
              <a:lnSpc>
                <a:spcPts val="3500"/>
              </a:lnSpc>
            </a:pPr>
            <a:endParaRPr lang="zh-CN" altLang="en-US" sz="2400" b="1" dirty="0">
              <a:ea typeface="黑体" pitchFamily="49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　</a:t>
            </a:r>
          </a:p>
        </p:txBody>
      </p:sp>
      <p:graphicFrame>
        <p:nvGraphicFramePr>
          <p:cNvPr id="210951" name="Object 7"/>
          <p:cNvGraphicFramePr>
            <a:graphicFrameLocks noChangeAspect="1"/>
          </p:cNvGraphicFramePr>
          <p:nvPr/>
        </p:nvGraphicFramePr>
        <p:xfrm>
          <a:off x="2740050" y="1770074"/>
          <a:ext cx="6999288" cy="315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Document" r:id="rId4" imgW="7919374" imgH="3580089" progId="Word.Document.8">
                  <p:embed/>
                </p:oleObj>
              </mc:Choice>
              <mc:Fallback>
                <p:oleObj name="Document" r:id="rId4" imgW="7919374" imgH="35800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50" y="1770074"/>
                        <a:ext cx="6999288" cy="315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2255860" y="3046418"/>
          <a:ext cx="6911975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Document" r:id="rId7" imgW="7506805" imgH="1192403" progId="Word.Document.8">
                  <p:embed/>
                </p:oleObj>
              </mc:Choice>
              <mc:Fallback>
                <p:oleObj name="Document" r:id="rId7" imgW="7506805" imgH="11924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60" y="3046418"/>
                        <a:ext cx="6911975" cy="109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9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1265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12652" name="Picture 12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2653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53287" name="Object 7"/>
          <p:cNvGraphicFramePr>
            <a:graphicFrameLocks noChangeAspect="1"/>
          </p:cNvGraphicFramePr>
          <p:nvPr/>
        </p:nvGraphicFramePr>
        <p:xfrm>
          <a:off x="2797175" y="4070394"/>
          <a:ext cx="7156450" cy="564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Document" r:id="rId12" imgW="7881246" imgH="6212233" progId="Word.Document.8">
                  <p:embed/>
                </p:oleObj>
              </mc:Choice>
              <mc:Fallback>
                <p:oleObj name="Document" r:id="rId12" imgW="7881246" imgH="62122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175" y="4070394"/>
                        <a:ext cx="7156450" cy="564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1253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51" name="Object 7"/>
          <p:cNvGraphicFramePr>
            <a:graphicFrameLocks noChangeAspect="1"/>
          </p:cNvGraphicFramePr>
          <p:nvPr/>
        </p:nvGraphicFramePr>
        <p:xfrm>
          <a:off x="2743200" y="1414470"/>
          <a:ext cx="6986588" cy="315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Document" r:id="rId4" imgW="7909662" imgH="3580089" progId="Word.Document.8">
                  <p:embed/>
                </p:oleObj>
              </mc:Choice>
              <mc:Fallback>
                <p:oleObj name="Document" r:id="rId4" imgW="7909662" imgH="35800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414470"/>
                        <a:ext cx="6986588" cy="315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2381225" y="3000373"/>
          <a:ext cx="6911975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Document" r:id="rId7" imgW="7506805" imgH="1192403" progId="Word.Document.8">
                  <p:embed/>
                </p:oleObj>
              </mc:Choice>
              <mc:Fallback>
                <p:oleObj name="Document" r:id="rId7" imgW="7506805" imgH="11924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25" y="3000373"/>
                        <a:ext cx="6911975" cy="109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9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1265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12652" name="Picture 12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2653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53287" name="Object 7"/>
          <p:cNvGraphicFramePr>
            <a:graphicFrameLocks noChangeAspect="1"/>
          </p:cNvGraphicFramePr>
          <p:nvPr/>
        </p:nvGraphicFramePr>
        <p:xfrm>
          <a:off x="2906740" y="4071939"/>
          <a:ext cx="7046912" cy="555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Document" r:id="rId12" imgW="7871894" imgH="6212233" progId="Word.Document.8">
                  <p:embed/>
                </p:oleObj>
              </mc:Choice>
              <mc:Fallback>
                <p:oleObj name="Document" r:id="rId12" imgW="7871894" imgH="62122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740" y="4071939"/>
                        <a:ext cx="7046912" cy="555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7741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51" name="Object 7"/>
          <p:cNvGraphicFramePr>
            <a:graphicFrameLocks noChangeAspect="1"/>
          </p:cNvGraphicFramePr>
          <p:nvPr/>
        </p:nvGraphicFramePr>
        <p:xfrm>
          <a:off x="2765450" y="1343034"/>
          <a:ext cx="6973888" cy="315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Document" r:id="rId4" imgW="7900310" imgH="3580089" progId="Word.Document.8">
                  <p:embed/>
                </p:oleObj>
              </mc:Choice>
              <mc:Fallback>
                <p:oleObj name="Document" r:id="rId4" imgW="7900310" imgH="35800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450" y="1343034"/>
                        <a:ext cx="6973888" cy="315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2381225" y="3000373"/>
          <a:ext cx="6911975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Document" r:id="rId7" imgW="7506805" imgH="1192403" progId="Word.Document.8">
                  <p:embed/>
                </p:oleObj>
              </mc:Choice>
              <mc:Fallback>
                <p:oleObj name="Document" r:id="rId7" imgW="7506805" imgH="11924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25" y="3000373"/>
                        <a:ext cx="6911975" cy="109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9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1265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12652" name="Picture 12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2653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53287" name="Object 7"/>
          <p:cNvGraphicFramePr>
            <a:graphicFrameLocks noChangeAspect="1"/>
          </p:cNvGraphicFramePr>
          <p:nvPr/>
        </p:nvGraphicFramePr>
        <p:xfrm>
          <a:off x="2901950" y="4071938"/>
          <a:ext cx="6948488" cy="54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Document" r:id="rId12" imgW="7862183" imgH="6212233" progId="Word.Document.8">
                  <p:embed/>
                </p:oleObj>
              </mc:Choice>
              <mc:Fallback>
                <p:oleObj name="Document" r:id="rId12" imgW="7862183" imgH="62122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4071938"/>
                        <a:ext cx="6948488" cy="547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6620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54313" name="Object 9"/>
          <p:cNvGraphicFramePr>
            <a:graphicFrameLocks noChangeAspect="1"/>
          </p:cNvGraphicFramePr>
          <p:nvPr/>
        </p:nvGraphicFramePr>
        <p:xfrm>
          <a:off x="2765452" y="1414463"/>
          <a:ext cx="6973887" cy="384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Document" r:id="rId5" imgW="7890598" imgH="4356304" progId="Word.Document.8">
                  <p:embed/>
                </p:oleObj>
              </mc:Choice>
              <mc:Fallback>
                <p:oleObj name="Document" r:id="rId5" imgW="7890598" imgH="43563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452" y="1414463"/>
                        <a:ext cx="6973887" cy="3840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5" name="Rectangle 9"/>
          <p:cNvSpPr>
            <a:spLocks noChangeArrowheads="1"/>
          </p:cNvSpPr>
          <p:nvPr/>
        </p:nvSpPr>
        <p:spPr bwMode="auto">
          <a:xfrm>
            <a:off x="2711450" y="836614"/>
            <a:ext cx="208915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zh-CN" sz="2400" b="1">
                <a:ea typeface="黑体" pitchFamily="49" charset="-122"/>
              </a:rPr>
              <a:t>►　</a:t>
            </a:r>
            <a:r>
              <a:rPr lang="zh-CN" altLang="en-US" sz="2400" b="1">
                <a:ea typeface="黑体" pitchFamily="49" charset="-122"/>
              </a:rPr>
              <a:t>通性通法</a:t>
            </a:r>
          </a:p>
        </p:txBody>
      </p:sp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2243139" y="3657601"/>
          <a:ext cx="69500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Document" r:id="rId8" imgW="7535581" imgH="604842" progId="Word.Document.8">
                  <p:embed/>
                </p:oleObj>
              </mc:Choice>
              <mc:Fallback>
                <p:oleObj name="Document" r:id="rId8" imgW="7535581" imgH="6048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9" y="3657601"/>
                        <a:ext cx="6950075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7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16749" name="Picture 13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6750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2852739" y="4621242"/>
          <a:ext cx="6827837" cy="295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Document" r:id="rId12" imgW="7967573" imgH="3446880" progId="Word.Document.8">
                  <p:embed/>
                </p:oleObj>
              </mc:Choice>
              <mc:Fallback>
                <p:oleObj name="Document" r:id="rId12" imgW="7967573" imgH="3446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9" y="4621242"/>
                        <a:ext cx="6827837" cy="295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6761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Text Box 6"/>
          <p:cNvSpPr txBox="1">
            <a:spLocks noChangeArrowheads="1"/>
          </p:cNvSpPr>
          <p:nvPr/>
        </p:nvSpPr>
        <p:spPr bwMode="auto">
          <a:xfrm>
            <a:off x="2424114" y="2708275"/>
            <a:ext cx="770413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　命题及其关系、充分条件与必要条件</a:t>
            </a:r>
          </a:p>
        </p:txBody>
      </p:sp>
      <p:sp>
        <p:nvSpPr>
          <p:cNvPr id="399363" name="动作按钮: 自定义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0826" y="908051"/>
            <a:ext cx="614363" cy="1755775"/>
            <a:chOff x="0" y="0"/>
            <a:chExt cx="388" cy="907"/>
          </a:xfrm>
        </p:grpSpPr>
        <p:pic>
          <p:nvPicPr>
            <p:cNvPr id="399365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99366" name="内容占位符 2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399368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99369" name="内容占位符 2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519238" y="4454629"/>
            <a:ext cx="615951" cy="2101827"/>
            <a:chOff x="-3" y="2279"/>
            <a:chExt cx="388" cy="1077"/>
          </a:xfrm>
        </p:grpSpPr>
        <p:pic>
          <p:nvPicPr>
            <p:cNvPr id="399371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99372" name="内容占位符 2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45" y="2449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5322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0244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02442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2443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54313" name="Object 9"/>
          <p:cNvGraphicFramePr>
            <a:graphicFrameLocks noChangeAspect="1"/>
          </p:cNvGraphicFramePr>
          <p:nvPr/>
        </p:nvGraphicFramePr>
        <p:xfrm>
          <a:off x="2803550" y="1071546"/>
          <a:ext cx="6864350" cy="552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Document" r:id="rId6" imgW="7890598" imgH="6351923" progId="Word.Document.8">
                  <p:embed/>
                </p:oleObj>
              </mc:Choice>
              <mc:Fallback>
                <p:oleObj name="Document" r:id="rId6" imgW="7890598" imgH="63519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50" y="1071546"/>
                        <a:ext cx="6864350" cy="552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2243139" y="3425826"/>
          <a:ext cx="69738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Document" r:id="rId9" imgW="7563997" imgH="604842" progId="Word.Document.8">
                  <p:embed/>
                </p:oleObj>
              </mc:Choice>
              <mc:Fallback>
                <p:oleObj name="Document" r:id="rId9" imgW="7563997" imgH="6048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9" y="3425826"/>
                        <a:ext cx="6973887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2794026" y="4171972"/>
          <a:ext cx="6802437" cy="232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Document" r:id="rId12" imgW="8058935" imgH="2763913" progId="Word.Document.8">
                  <p:embed/>
                </p:oleObj>
              </mc:Choice>
              <mc:Fallback>
                <p:oleObj name="Document" r:id="rId12" imgW="8058935" imgH="27639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26" y="4171972"/>
                        <a:ext cx="6802437" cy="2328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5441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316164" y="936625"/>
            <a:ext cx="7920037" cy="5399088"/>
          </a:xfrm>
        </p:spPr>
        <p:txBody>
          <a:bodyPr/>
          <a:lstStyle/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►　探究点一　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命题及其相互关系 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　　</a:t>
            </a:r>
          </a:p>
        </p:txBody>
      </p:sp>
      <p:graphicFrame>
        <p:nvGraphicFramePr>
          <p:cNvPr id="219143" name="Object 7"/>
          <p:cNvGraphicFramePr>
            <a:graphicFrameLocks noChangeAspect="1"/>
          </p:cNvGraphicFramePr>
          <p:nvPr/>
        </p:nvGraphicFramePr>
        <p:xfrm>
          <a:off x="2840064" y="1779589"/>
          <a:ext cx="6827837" cy="456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Document" r:id="rId4" imgW="7411127" imgH="4959706" progId="Word.Document.8">
                  <p:embed/>
                </p:oleObj>
              </mc:Choice>
              <mc:Fallback>
                <p:oleObj name="Document" r:id="rId4" imgW="7411127" imgH="49597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64" y="1779589"/>
                        <a:ext cx="6827837" cy="456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1777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17775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7776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6959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143" name="Object 7"/>
          <p:cNvGraphicFramePr>
            <a:graphicFrameLocks noChangeAspect="1"/>
          </p:cNvGraphicFramePr>
          <p:nvPr/>
        </p:nvGraphicFramePr>
        <p:xfrm>
          <a:off x="2770212" y="1270022"/>
          <a:ext cx="6897688" cy="515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Document" r:id="rId4" imgW="7411127" imgH="5542226" progId="Word.Document.8">
                  <p:embed/>
                </p:oleObj>
              </mc:Choice>
              <mc:Fallback>
                <p:oleObj name="Document" r:id="rId4" imgW="7411127" imgH="55422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212" y="1270022"/>
                        <a:ext cx="6897688" cy="5159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1879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18794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879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2309787" y="2938464"/>
          <a:ext cx="69627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Document" r:id="rId9" imgW="7487742" imgH="604842" progId="Word.Document.8">
                  <p:embed/>
                </p:oleObj>
              </mc:Choice>
              <mc:Fallback>
                <p:oleObj name="Document" r:id="rId9" imgW="7487742" imgH="6048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787" y="2938464"/>
                        <a:ext cx="696277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5" name="Object 9"/>
          <p:cNvGraphicFramePr>
            <a:graphicFrameLocks noChangeAspect="1"/>
          </p:cNvGraphicFramePr>
          <p:nvPr/>
        </p:nvGraphicFramePr>
        <p:xfrm>
          <a:off x="2833716" y="4108490"/>
          <a:ext cx="7119937" cy="503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Document" r:id="rId12" imgW="7622267" imgH="5389936" progId="Word.Document.8">
                  <p:embed/>
                </p:oleObj>
              </mc:Choice>
              <mc:Fallback>
                <p:oleObj name="Document" r:id="rId12" imgW="7622267" imgH="53899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716" y="4108490"/>
                        <a:ext cx="7119937" cy="5035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1565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19145" name="Object 9"/>
          <p:cNvGraphicFramePr>
            <a:graphicFrameLocks noChangeAspect="1"/>
          </p:cNvGraphicFramePr>
          <p:nvPr/>
        </p:nvGraphicFramePr>
        <p:xfrm>
          <a:off x="2689252" y="1406546"/>
          <a:ext cx="7121525" cy="502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Document" r:id="rId5" imgW="7765785" imgH="5382015" progId="Word.Document.8">
                  <p:embed/>
                </p:oleObj>
              </mc:Choice>
              <mc:Fallback>
                <p:oleObj name="Document" r:id="rId5" imgW="7765785" imgH="53820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52" y="1406546"/>
                        <a:ext cx="7121525" cy="5022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99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468998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68999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500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0" name="Object 6"/>
          <p:cNvGraphicFramePr>
            <a:graphicFrameLocks noChangeAspect="1"/>
          </p:cNvGraphicFramePr>
          <p:nvPr/>
        </p:nvGraphicFramePr>
        <p:xfrm>
          <a:off x="2603526" y="1341439"/>
          <a:ext cx="7278688" cy="498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Document" r:id="rId4" imgW="7681257" imgH="5274008" progId="Word.Document.8">
                  <p:embed/>
                </p:oleObj>
              </mc:Choice>
              <mc:Fallback>
                <p:oleObj name="Document" r:id="rId4" imgW="7681257" imgH="52740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26" y="1341439"/>
                        <a:ext cx="7278688" cy="4986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2391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23914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391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2738414" y="3952912"/>
          <a:ext cx="7253288" cy="454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Document" r:id="rId9" imgW="7665070" imgH="4805615" progId="Word.Document.8">
                  <p:embed/>
                </p:oleObj>
              </mc:Choice>
              <mc:Fallback>
                <p:oleObj name="Document" r:id="rId9" imgW="7665070" imgH="48056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4" y="3952912"/>
                        <a:ext cx="7253288" cy="4548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2166911" y="2951164"/>
          <a:ext cx="69119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Document" r:id="rId12" imgW="7506805" imgH="604842" progId="Word.Document.8">
                  <p:embed/>
                </p:oleObj>
              </mc:Choice>
              <mc:Fallback>
                <p:oleObj name="Document" r:id="rId12" imgW="7506805" imgH="6048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11" y="2951164"/>
                        <a:ext cx="6911975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1834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568575" y="936625"/>
            <a:ext cx="7920038" cy="5399088"/>
          </a:xfrm>
        </p:spPr>
        <p:txBody>
          <a:bodyPr/>
          <a:lstStyle/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►　探究点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>
                <a:ea typeface="黑体" pitchFamily="49" charset="-122"/>
              </a:rPr>
              <a:t>充分必要条件的判定</a:t>
            </a:r>
            <a:r>
              <a:rPr lang="zh-CN" altLang="en-US"/>
              <a:t> </a:t>
            </a:r>
            <a:r>
              <a:rPr lang="zh-CN" altLang="zh-CN">
                <a:latin typeface="宋体" charset="-122"/>
              </a:rPr>
              <a:t>　　</a:t>
            </a:r>
          </a:p>
        </p:txBody>
      </p:sp>
      <p:graphicFrame>
        <p:nvGraphicFramePr>
          <p:cNvPr id="226311" name="Object 7"/>
          <p:cNvGraphicFramePr>
            <a:graphicFrameLocks noChangeAspect="1"/>
          </p:cNvGraphicFramePr>
          <p:nvPr/>
        </p:nvGraphicFramePr>
        <p:xfrm>
          <a:off x="2682875" y="1841526"/>
          <a:ext cx="7412038" cy="523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Document" r:id="rId4" imgW="8171879" imgH="5755001" progId="Word.Document.8">
                  <p:embed/>
                </p:oleObj>
              </mc:Choice>
              <mc:Fallback>
                <p:oleObj name="Document" r:id="rId4" imgW="8171879" imgH="57550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1841526"/>
                        <a:ext cx="7412038" cy="5230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2801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28012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801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822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29386" name="Object 10"/>
          <p:cNvGraphicFramePr>
            <a:graphicFrameLocks noChangeAspect="1"/>
          </p:cNvGraphicFramePr>
          <p:nvPr/>
        </p:nvGraphicFramePr>
        <p:xfrm>
          <a:off x="2495576" y="4087830"/>
          <a:ext cx="73152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Document" r:id="rId5" imgW="7622986" imgH="1917494" progId="Word.Document.8">
                  <p:embed/>
                </p:oleObj>
              </mc:Choice>
              <mc:Fallback>
                <p:oleObj name="Document" r:id="rId5" imgW="7622986" imgH="19174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76" y="4087830"/>
                        <a:ext cx="7315200" cy="184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3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29035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9036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2874988" y="1785926"/>
          <a:ext cx="6864350" cy="192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Document" r:id="rId9" imgW="7353935" imgH="2061504" progId="Word.Document.8">
                  <p:embed/>
                </p:oleObj>
              </mc:Choice>
              <mc:Fallback>
                <p:oleObj name="Document" r:id="rId9" imgW="7353935" imgH="20615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988" y="1785926"/>
                        <a:ext cx="6864350" cy="192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9527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2524125" y="1500174"/>
          <a:ext cx="7570788" cy="459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Document" r:id="rId5" imgW="8346330" imgH="5057272" progId="Word.Document.8">
                  <p:embed/>
                </p:oleObj>
              </mc:Choice>
              <mc:Fallback>
                <p:oleObj name="Document" r:id="rId5" imgW="8346330" imgH="50572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1500174"/>
                        <a:ext cx="7570788" cy="459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3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29035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9036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61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29033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29035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29036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2597151" y="2039942"/>
          <a:ext cx="7339013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Document" r:id="rId6" imgW="7977644" imgH="2050343" progId="Word.Document.8">
                  <p:embed/>
                </p:oleObj>
              </mc:Choice>
              <mc:Fallback>
                <p:oleObj name="Document" r:id="rId6" imgW="7977644" imgH="20503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1" y="2039942"/>
                        <a:ext cx="7339013" cy="188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3955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0" name="Object 6"/>
          <p:cNvGraphicFramePr>
            <a:graphicFrameLocks noChangeAspect="1"/>
          </p:cNvGraphicFramePr>
          <p:nvPr/>
        </p:nvGraphicFramePr>
        <p:xfrm>
          <a:off x="2638452" y="1142985"/>
          <a:ext cx="7315200" cy="583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Document" r:id="rId4" imgW="7622986" imgH="6086944" progId="Word.Document.8">
                  <p:embed/>
                </p:oleObj>
              </mc:Choice>
              <mc:Fallback>
                <p:oleObj name="Document" r:id="rId4" imgW="7622986" imgH="60869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52" y="1142985"/>
                        <a:ext cx="7315200" cy="583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45097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345099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45100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786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692696"/>
            <a:chExt cx="9144000" cy="6165304"/>
          </a:xfrm>
        </p:grpSpPr>
        <p:sp>
          <p:nvSpPr>
            <p:cNvPr id="5" name="矩形 4"/>
            <p:cNvSpPr/>
            <p:nvPr/>
          </p:nvSpPr>
          <p:spPr>
            <a:xfrm>
              <a:off x="0" y="692696"/>
              <a:ext cx="9144000" cy="6165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aseline="-25000"/>
            </a:p>
          </p:txBody>
        </p:sp>
        <p:sp>
          <p:nvSpPr>
            <p:cNvPr id="6" name="矩形 5"/>
            <p:cNvSpPr/>
            <p:nvPr/>
          </p:nvSpPr>
          <p:spPr>
            <a:xfrm>
              <a:off x="467544" y="751464"/>
              <a:ext cx="8266406" cy="570187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0">
              <a:noFill/>
            </a:ln>
            <a:effectLst>
              <a:outerShdw blurRad="63500" dist="63500" dir="5400000" sx="101000" sy="101000" algn="ctr" rotWithShape="0">
                <a:schemeClr val="bg1">
                  <a:lumMod val="65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6350" h="82550"/>
              <a:bevelB w="6350" h="825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aseline="-25000"/>
            </a:p>
          </p:txBody>
        </p:sp>
      </p:grpSp>
      <p:sp>
        <p:nvSpPr>
          <p:cNvPr id="10" name="同侧圆角矩形 9"/>
          <p:cNvSpPr/>
          <p:nvPr/>
        </p:nvSpPr>
        <p:spPr>
          <a:xfrm>
            <a:off x="4838700" y="508001"/>
            <a:ext cx="2484438" cy="473075"/>
          </a:xfrm>
          <a:prstGeom prst="round2SameRect">
            <a:avLst/>
          </a:prstGeom>
          <a:gradFill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2200"/>
              </a:lnSpc>
              <a:defRPr/>
            </a:pPr>
            <a:r>
              <a:rPr lang="zh-CN" altLang="en-US" sz="2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考试说明</a:t>
            </a:r>
          </a:p>
        </p:txBody>
      </p:sp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98665" name="Object 9"/>
          <p:cNvGraphicFramePr>
            <a:graphicFrameLocks noChangeAspect="1"/>
          </p:cNvGraphicFramePr>
          <p:nvPr/>
        </p:nvGraphicFramePr>
        <p:xfrm>
          <a:off x="2417790" y="1611330"/>
          <a:ext cx="7392987" cy="438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5" imgW="8054619" imgH="4793014" progId="Word.Document.8">
                  <p:embed/>
                </p:oleObj>
              </mc:Choice>
              <mc:Fallback>
                <p:oleObj name="Document" r:id="rId5" imgW="8054619" imgH="47930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90" y="1611330"/>
                        <a:ext cx="7392987" cy="438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2676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30" name="Object 6"/>
          <p:cNvGraphicFramePr>
            <a:graphicFrameLocks noChangeAspect="1"/>
          </p:cNvGraphicFramePr>
          <p:nvPr/>
        </p:nvGraphicFramePr>
        <p:xfrm>
          <a:off x="2666977" y="2933740"/>
          <a:ext cx="7172325" cy="613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Document" r:id="rId4" imgW="7602843" imgH="6512494" progId="Word.Document.8">
                  <p:embed/>
                </p:oleObj>
              </mc:Choice>
              <mc:Fallback>
                <p:oleObj name="Document" r:id="rId4" imgW="7602843" imgH="65124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7" y="2933740"/>
                        <a:ext cx="7172325" cy="6138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34714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347146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47147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2166911" y="1785927"/>
          <a:ext cx="6900863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Document" r:id="rId9" imgW="7487742" imgH="604842" progId="Word.Document.8">
                  <p:embed/>
                </p:oleObj>
              </mc:Choice>
              <mc:Fallback>
                <p:oleObj name="Document" r:id="rId9" imgW="7487742" imgH="6048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11" y="1785927"/>
                        <a:ext cx="6900863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1980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424114" y="1052514"/>
            <a:ext cx="7920037" cy="5399087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探究点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>
                <a:ea typeface="黑体" pitchFamily="49" charset="-122"/>
              </a:rPr>
              <a:t>充要条件</a:t>
            </a:r>
            <a:r>
              <a:rPr lang="zh-CN" altLang="en-US" dirty="0">
                <a:ea typeface="黑体" pitchFamily="49" charset="-122"/>
              </a:rPr>
              <a:t>的应用</a:t>
            </a:r>
            <a:r>
              <a:rPr lang="zh-CN" altLang="zh-CN" dirty="0">
                <a:latin typeface="宋体" charset="-122"/>
              </a:rPr>
              <a:t>　　</a:t>
            </a:r>
          </a:p>
        </p:txBody>
      </p:sp>
      <p:graphicFrame>
        <p:nvGraphicFramePr>
          <p:cNvPr id="233479" name="Object 7"/>
          <p:cNvGraphicFramePr>
            <a:graphicFrameLocks noChangeAspect="1"/>
          </p:cNvGraphicFramePr>
          <p:nvPr/>
        </p:nvGraphicFramePr>
        <p:xfrm>
          <a:off x="2576540" y="2071678"/>
          <a:ext cx="7377113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Document" r:id="rId4" imgW="7790604" imgH="5328731" progId="Word.Document.8">
                  <p:embed/>
                </p:oleObj>
              </mc:Choice>
              <mc:Fallback>
                <p:oleObj name="Document" r:id="rId4" imgW="7790604" imgH="53287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40" y="2071678"/>
                        <a:ext cx="7377113" cy="504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32105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2107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2108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6065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502" name="Object 6"/>
          <p:cNvGraphicFramePr>
            <a:graphicFrameLocks noChangeAspect="1"/>
          </p:cNvGraphicFramePr>
          <p:nvPr/>
        </p:nvGraphicFramePr>
        <p:xfrm>
          <a:off x="2571751" y="4133850"/>
          <a:ext cx="7205663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Document" r:id="rId4" imgW="7706076" imgH="2228915" progId="Word.Document.8">
                  <p:embed/>
                </p:oleObj>
              </mc:Choice>
              <mc:Fallback>
                <p:oleObj name="Document" r:id="rId4" imgW="7706076" imgH="22289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1" y="4133850"/>
                        <a:ext cx="7205663" cy="207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62503" name="Object 7"/>
          <p:cNvGraphicFramePr>
            <a:graphicFrameLocks noChangeAspect="1"/>
          </p:cNvGraphicFramePr>
          <p:nvPr/>
        </p:nvGraphicFramePr>
        <p:xfrm>
          <a:off x="2800376" y="1285861"/>
          <a:ext cx="7010400" cy="240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Document" r:id="rId8" imgW="7601405" imgH="2618102" progId="Word.Document.8">
                  <p:embed/>
                </p:oleObj>
              </mc:Choice>
              <mc:Fallback>
                <p:oleObj name="Document" r:id="rId8" imgW="7601405" imgH="26181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76" y="1285861"/>
                        <a:ext cx="7010400" cy="2401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3131" name="Picture 5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3132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5817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595538" y="1285861"/>
          <a:ext cx="7461250" cy="498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Document" r:id="rId5" imgW="8224394" imgH="5486782" progId="Word.Document.8">
                  <p:embed/>
                </p:oleObj>
              </mc:Choice>
              <mc:Fallback>
                <p:oleObj name="Document" r:id="rId5" imgW="8224394" imgH="54867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1285861"/>
                        <a:ext cx="7461250" cy="4986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4154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4155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8421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2778152" y="2005036"/>
          <a:ext cx="6961187" cy="485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Document" r:id="rId5" imgW="7662912" imgH="5340612" progId="Word.Document.8">
                  <p:embed/>
                </p:oleObj>
              </mc:Choice>
              <mc:Fallback>
                <p:oleObj name="Document" r:id="rId5" imgW="7662912" imgH="53406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52" y="2005036"/>
                        <a:ext cx="6961187" cy="485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2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470022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70023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9352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574" name="Object 6"/>
          <p:cNvGraphicFramePr>
            <a:graphicFrameLocks noChangeAspect="1"/>
          </p:cNvGraphicFramePr>
          <p:nvPr/>
        </p:nvGraphicFramePr>
        <p:xfrm>
          <a:off x="2571750" y="1500175"/>
          <a:ext cx="7169150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Document" r:id="rId4" imgW="7652121" imgH="5132878" progId="Word.Document.8">
                  <p:embed/>
                </p:oleObj>
              </mc:Choice>
              <mc:Fallback>
                <p:oleObj name="Document" r:id="rId4" imgW="7652121" imgH="51328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1500175"/>
                        <a:ext cx="7169150" cy="479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62503" name="Object 7"/>
          <p:cNvGraphicFramePr>
            <a:graphicFrameLocks noChangeAspect="1"/>
          </p:cNvGraphicFramePr>
          <p:nvPr/>
        </p:nvGraphicFramePr>
        <p:xfrm>
          <a:off x="2425700" y="3573463"/>
          <a:ext cx="708025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文档" r:id="rId8" imgW="7617854" imgH="897830" progId="Word.Document.8">
                  <p:embed/>
                </p:oleObj>
              </mc:Choice>
              <mc:Fallback>
                <p:oleObj name="文档" r:id="rId8" imgW="7617854" imgH="8978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3573463"/>
                        <a:ext cx="7080250" cy="82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5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7227" name="Picture 5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7228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5299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38600" name="Object 8"/>
          <p:cNvGraphicFramePr>
            <a:graphicFrameLocks noChangeAspect="1"/>
          </p:cNvGraphicFramePr>
          <p:nvPr/>
        </p:nvGraphicFramePr>
        <p:xfrm>
          <a:off x="2651152" y="1424008"/>
          <a:ext cx="7302500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Document" r:id="rId5" imgW="8144542" imgH="5361494" progId="Word.Document.8">
                  <p:embed/>
                </p:oleObj>
              </mc:Choice>
              <mc:Fallback>
                <p:oleObj name="Document" r:id="rId5" imgW="8144542" imgH="53614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52" y="1424008"/>
                        <a:ext cx="7302500" cy="479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8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19238" y="2668588"/>
            <a:ext cx="615951" cy="1727200"/>
            <a:chOff x="-3" y="1361"/>
            <a:chExt cx="388" cy="907"/>
          </a:xfrm>
        </p:grpSpPr>
        <p:pic>
          <p:nvPicPr>
            <p:cNvPr id="138250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1377"/>
              <a:ext cx="388" cy="8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8251" name="内容占位符 2"/>
            <p:cNvSpPr>
              <a:spLocks/>
            </p:cNvSpPr>
            <p:nvPr/>
          </p:nvSpPr>
          <p:spPr bwMode="auto">
            <a:xfrm>
              <a:off x="43" y="1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课堂考点探究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7844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误区警示　</a:t>
            </a:r>
            <a:r>
              <a:rPr lang="en-US" sz="2400" dirty="0"/>
              <a:t>1.</a:t>
            </a:r>
            <a:r>
              <a:rPr lang="zh-CN" altLang="en-US" sz="2400" dirty="0"/>
              <a:t>命题中否定不当致误</a:t>
            </a:r>
            <a:endParaRPr lang="zh-CN" altLang="en-US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9623" name="Object 7"/>
          <p:cNvGraphicFramePr>
            <a:graphicFrameLocks noChangeAspect="1"/>
          </p:cNvGraphicFramePr>
          <p:nvPr/>
        </p:nvGraphicFramePr>
        <p:xfrm>
          <a:off x="2863876" y="1785926"/>
          <a:ext cx="6804025" cy="315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Document" r:id="rId4" imgW="7589894" imgH="3527526" progId="Word.Document.8">
                  <p:embed/>
                </p:oleObj>
              </mc:Choice>
              <mc:Fallback>
                <p:oleObj name="Document" r:id="rId4" imgW="7589894" imgH="35275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76" y="1785926"/>
                        <a:ext cx="6804025" cy="315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rId6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4541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215429"/>
            <a:ext cx="615951" cy="2054990"/>
            <a:chOff x="-3" y="2215"/>
            <a:chExt cx="388" cy="1053"/>
          </a:xfrm>
        </p:grpSpPr>
        <p:pic>
          <p:nvPicPr>
            <p:cNvPr id="145424" name="Picture 4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2215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45425" name="内容占位符 2"/>
            <p:cNvSpPr>
              <a:spLocks/>
            </p:cNvSpPr>
            <p:nvPr/>
          </p:nvSpPr>
          <p:spPr bwMode="auto">
            <a:xfrm>
              <a:off x="43" y="2361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</a:p>
          </p:txBody>
        </p:sp>
      </p:grpSp>
      <p:graphicFrame>
        <p:nvGraphicFramePr>
          <p:cNvPr id="362503" name="Object 7"/>
          <p:cNvGraphicFramePr>
            <a:graphicFrameLocks noChangeAspect="1"/>
          </p:cNvGraphicFramePr>
          <p:nvPr/>
        </p:nvGraphicFramePr>
        <p:xfrm>
          <a:off x="2425700" y="5267326"/>
          <a:ext cx="70358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Document" r:id="rId9" imgW="7630180" imgH="900063" progId="Word.Document.8">
                  <p:embed/>
                </p:oleObj>
              </mc:Choice>
              <mc:Fallback>
                <p:oleObj name="Document" r:id="rId9" imgW="7630180" imgH="9000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5267326"/>
                        <a:ext cx="703580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1369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9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68648" name="Object 8"/>
          <p:cNvGraphicFramePr>
            <a:graphicFrameLocks noChangeAspect="1"/>
          </p:cNvGraphicFramePr>
          <p:nvPr/>
        </p:nvGraphicFramePr>
        <p:xfrm>
          <a:off x="2681312" y="1331934"/>
          <a:ext cx="6986588" cy="516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Document" r:id="rId5" imgW="7585578" imgH="5610631" progId="Word.Document.8">
                  <p:embed/>
                </p:oleObj>
              </mc:Choice>
              <mc:Fallback>
                <p:oleObj name="Document" r:id="rId5" imgW="7585578" imgH="56106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312" y="1331934"/>
                        <a:ext cx="6986588" cy="516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519238" y="4340328"/>
            <a:ext cx="615951" cy="2088166"/>
            <a:chOff x="-3" y="2279"/>
            <a:chExt cx="388" cy="1070"/>
          </a:xfrm>
        </p:grpSpPr>
        <p:pic>
          <p:nvPicPr>
            <p:cNvPr id="146445" name="Picture 4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46446" name="内容占位符 2"/>
            <p:cNvSpPr>
              <a:spLocks/>
            </p:cNvSpPr>
            <p:nvPr/>
          </p:nvSpPr>
          <p:spPr bwMode="auto">
            <a:xfrm>
              <a:off x="43" y="2442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524100" y="3708416"/>
          <a:ext cx="7424738" cy="179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Document" r:id="rId9" imgW="8060014" imgH="1949536" progId="Word.Document.8">
                  <p:embed/>
                </p:oleObj>
              </mc:Choice>
              <mc:Fallback>
                <p:oleObj name="Document" r:id="rId9" imgW="8060014" imgH="19495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00" y="3708416"/>
                        <a:ext cx="7424738" cy="179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6099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68648" name="Object 8"/>
          <p:cNvGraphicFramePr>
            <a:graphicFrameLocks noChangeAspect="1"/>
          </p:cNvGraphicFramePr>
          <p:nvPr/>
        </p:nvGraphicFramePr>
        <p:xfrm>
          <a:off x="2490816" y="1071547"/>
          <a:ext cx="7534275" cy="783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Document" r:id="rId5" imgW="8175476" imgH="8508113" progId="Word.Document.8">
                  <p:embed/>
                </p:oleObj>
              </mc:Choice>
              <mc:Fallback>
                <p:oleObj name="Document" r:id="rId5" imgW="8175476" imgH="85081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816" y="1071547"/>
                        <a:ext cx="7534275" cy="783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41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340328"/>
            <a:ext cx="615951" cy="2088166"/>
            <a:chOff x="-3" y="2279"/>
            <a:chExt cx="388" cy="1070"/>
          </a:xfrm>
        </p:grpSpPr>
        <p:pic>
          <p:nvPicPr>
            <p:cNvPr id="351246" name="Picture 4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51247" name="内容占位符 2"/>
            <p:cNvSpPr>
              <a:spLocks/>
            </p:cNvSpPr>
            <p:nvPr/>
          </p:nvSpPr>
          <p:spPr bwMode="auto">
            <a:xfrm>
              <a:off x="43" y="2442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526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727575" y="404814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考情分析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238348" y="1133476"/>
          <a:ext cx="7716838" cy="555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6" imgW="9006728" imgH="6396566" progId="Word.Document.8">
                  <p:embed/>
                </p:oleObj>
              </mc:Choice>
              <mc:Fallback>
                <p:oleObj name="Document" r:id="rId6" imgW="9006728" imgH="63965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8" y="1133476"/>
                        <a:ext cx="7716838" cy="555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1045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68648" name="Object 8"/>
          <p:cNvGraphicFramePr>
            <a:graphicFrameLocks noChangeAspect="1"/>
          </p:cNvGraphicFramePr>
          <p:nvPr/>
        </p:nvGraphicFramePr>
        <p:xfrm>
          <a:off x="2522566" y="1122363"/>
          <a:ext cx="7645400" cy="793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Document" r:id="rId5" imgW="8175476" imgH="8508113" progId="Word.Document.8">
                  <p:embed/>
                </p:oleObj>
              </mc:Choice>
              <mc:Fallback>
                <p:oleObj name="Document" r:id="rId5" imgW="8175476" imgH="85081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66" y="1122363"/>
                        <a:ext cx="7645400" cy="793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3" name="Object 7"/>
          <p:cNvGraphicFramePr>
            <a:graphicFrameLocks noChangeAspect="1"/>
          </p:cNvGraphicFramePr>
          <p:nvPr/>
        </p:nvGraphicFramePr>
        <p:xfrm>
          <a:off x="2498725" y="4926014"/>
          <a:ext cx="70104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Document" r:id="rId8" imgW="7611116" imgH="898623" progId="Word.Document.8">
                  <p:embed/>
                </p:oleObj>
              </mc:Choice>
              <mc:Fallback>
                <p:oleObj name="Document" r:id="rId8" imgW="7611116" imgH="8986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4926014"/>
                        <a:ext cx="7010400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41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340329"/>
            <a:ext cx="615951" cy="2002298"/>
            <a:chOff x="-3" y="2279"/>
            <a:chExt cx="388" cy="1026"/>
          </a:xfrm>
        </p:grpSpPr>
        <p:pic>
          <p:nvPicPr>
            <p:cNvPr id="351246" name="Picture 4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51247" name="内容占位符 2"/>
            <p:cNvSpPr>
              <a:spLocks/>
            </p:cNvSpPr>
            <p:nvPr/>
          </p:nvSpPr>
          <p:spPr bwMode="auto">
            <a:xfrm>
              <a:off x="43" y="2398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学科能力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0980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4744" name="Object 8"/>
          <p:cNvGraphicFramePr>
            <a:graphicFrameLocks noChangeAspect="1"/>
          </p:cNvGraphicFramePr>
          <p:nvPr/>
        </p:nvGraphicFramePr>
        <p:xfrm>
          <a:off x="2755926" y="1541484"/>
          <a:ext cx="6911975" cy="488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Document" r:id="rId5" imgW="7601405" imgH="5380575" progId="Word.Document.8">
                  <p:embed/>
                </p:oleObj>
              </mc:Choice>
              <mc:Fallback>
                <p:oleObj name="Document" r:id="rId5" imgW="7601405" imgH="53805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26" y="1541484"/>
                        <a:ext cx="6911975" cy="4887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9238" y="4322763"/>
            <a:ext cx="615951" cy="1770062"/>
            <a:chOff x="-3" y="2270"/>
            <a:chExt cx="388" cy="907"/>
          </a:xfrm>
        </p:grpSpPr>
        <p:pic>
          <p:nvPicPr>
            <p:cNvPr id="147469" name="Picture 4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3" y="2279"/>
              <a:ext cx="388" cy="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47470" name="内容占位符 2"/>
            <p:cNvSpPr>
              <a:spLocks/>
            </p:cNvSpPr>
            <p:nvPr/>
          </p:nvSpPr>
          <p:spPr bwMode="auto">
            <a:xfrm>
              <a:off x="43" y="227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>
                  <a:solidFill>
                    <a:schemeClr val="bg1"/>
                  </a:solidFill>
                  <a:ea typeface="幼圆" pitchFamily="49" charset="-122"/>
                </a:rPr>
                <a:t>易错易混透析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4223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/>
        </p:nvGraphicFramePr>
        <p:xfrm>
          <a:off x="2830538" y="2819418"/>
          <a:ext cx="6765925" cy="310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name="Document" r:id="rId5" imgW="7662193" imgH="3532566" progId="Word.Document.8">
                  <p:embed/>
                </p:oleObj>
              </mc:Choice>
              <mc:Fallback>
                <p:oleObj name="Document" r:id="rId5" imgW="7662193" imgH="35325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38" y="2819418"/>
                        <a:ext cx="6765925" cy="310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4113" y="76517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教师备用例题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zh-CN" altLang="en-US" sz="2400" b="1">
                <a:latin typeface="宋体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>
                <a:latin typeface="宋体" charset="-122"/>
              </a:rPr>
              <a:t>　　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914651" y="1587500"/>
          <a:ext cx="6765925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name="Document" r:id="rId8" imgW="7808229" imgH="2115147" progId="Word.Document.8">
                  <p:embed/>
                </p:oleObj>
              </mc:Choice>
              <mc:Fallback>
                <p:oleObj name="Document" r:id="rId8" imgW="7808229" imgH="21151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1" y="1587500"/>
                        <a:ext cx="6765925" cy="184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7222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246792" name="Object 8"/>
          <p:cNvGraphicFramePr>
            <a:graphicFrameLocks noChangeAspect="1"/>
          </p:cNvGraphicFramePr>
          <p:nvPr/>
        </p:nvGraphicFramePr>
        <p:xfrm>
          <a:off x="2595538" y="3000373"/>
          <a:ext cx="7351712" cy="268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name="Document" r:id="rId5" imgW="8609626" imgH="3127178" progId="Word.Document.8">
                  <p:embed/>
                </p:oleObj>
              </mc:Choice>
              <mc:Fallback>
                <p:oleObj name="Document" r:id="rId5" imgW="8609626" imgH="31271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3000373"/>
                        <a:ext cx="7351712" cy="268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aphicFrame>
        <p:nvGraphicFramePr>
          <p:cNvPr id="362503" name="Object 7"/>
          <p:cNvGraphicFramePr>
            <a:graphicFrameLocks noChangeAspect="1"/>
          </p:cNvGraphicFramePr>
          <p:nvPr/>
        </p:nvGraphicFramePr>
        <p:xfrm>
          <a:off x="2524101" y="1857365"/>
          <a:ext cx="703421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Document" r:id="rId8" imgW="7630180" imgH="900063" progId="Word.Document.8">
                  <p:embed/>
                </p:oleObj>
              </mc:Choice>
              <mc:Fallback>
                <p:oleObj name="Document" r:id="rId8" imgW="7630180" imgH="9000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01" y="1857365"/>
                        <a:ext cx="7034213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1086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/>
        </p:nvGraphicFramePr>
        <p:xfrm>
          <a:off x="2759100" y="1142984"/>
          <a:ext cx="6765925" cy="352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Document" r:id="rId5" imgW="7664351" imgH="4000959" progId="Word.Document.8">
                  <p:embed/>
                </p:oleObj>
              </mc:Choice>
              <mc:Fallback>
                <p:oleObj name="Document" r:id="rId5" imgW="7664351" imgH="40009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100" y="1142984"/>
                        <a:ext cx="6765925" cy="3522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666976" y="4486304"/>
          <a:ext cx="6815138" cy="315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Document" r:id="rId8" imgW="7719384" imgH="3581530" progId="Word.Document.8">
                  <p:embed/>
                </p:oleObj>
              </mc:Choice>
              <mc:Fallback>
                <p:oleObj name="Document" r:id="rId8" imgW="7719384" imgH="35815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6" y="4486304"/>
                        <a:ext cx="6815138" cy="315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aphicFrame>
        <p:nvGraphicFramePr>
          <p:cNvPr id="362503" name="Object 7"/>
          <p:cNvGraphicFramePr>
            <a:graphicFrameLocks noChangeAspect="1"/>
          </p:cNvGraphicFramePr>
          <p:nvPr/>
        </p:nvGraphicFramePr>
        <p:xfrm>
          <a:off x="2633664" y="3735396"/>
          <a:ext cx="7119937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Document" r:id="rId11" imgW="7639532" imgH="901863" progId="Word.Document.8">
                  <p:embed/>
                </p:oleObj>
              </mc:Choice>
              <mc:Fallback>
                <p:oleObj name="Document" r:id="rId11" imgW="7639532" imgH="9018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64" y="3735396"/>
                        <a:ext cx="7119937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7077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/>
        </p:nvGraphicFramePr>
        <p:xfrm>
          <a:off x="2705122" y="1285860"/>
          <a:ext cx="6534150" cy="320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" name="Document" r:id="rId5" imgW="7616512" imgH="3742101" progId="Word.Document.8">
                  <p:embed/>
                </p:oleObj>
              </mc:Choice>
              <mc:Fallback>
                <p:oleObj name="Document" r:id="rId5" imgW="7616512" imgH="37421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22" y="1285860"/>
                        <a:ext cx="6534150" cy="320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633664" y="4143380"/>
          <a:ext cx="6497637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" name="Document" r:id="rId8" imgW="7687012" imgH="1301851" progId="Word.Document.8">
                  <p:embed/>
                </p:oleObj>
              </mc:Choice>
              <mc:Fallback>
                <p:oleObj name="Document" r:id="rId8" imgW="7687012" imgH="13018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64" y="4143380"/>
                        <a:ext cx="6497637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</p:spTree>
    <p:extLst>
      <p:ext uri="{BB962C8B-B14F-4D97-AF65-F5344CB8AC3E}">
        <p14:creationId xmlns:p14="http://schemas.microsoft.com/office/powerpoint/2010/main" val="2318321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71720" name="Object 8"/>
          <p:cNvGraphicFramePr>
            <a:graphicFrameLocks noChangeAspect="1"/>
          </p:cNvGraphicFramePr>
          <p:nvPr/>
        </p:nvGraphicFramePr>
        <p:xfrm>
          <a:off x="2779738" y="1231926"/>
          <a:ext cx="6816725" cy="584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Document" r:id="rId5" imgW="7952825" imgH="6815635" progId="Word.Document.8">
                  <p:embed/>
                </p:oleObj>
              </mc:Choice>
              <mc:Fallback>
                <p:oleObj name="Document" r:id="rId5" imgW="7952825" imgH="68156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38" y="1231926"/>
                        <a:ext cx="6816725" cy="584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</p:spTree>
    <p:extLst>
      <p:ext uri="{BB962C8B-B14F-4D97-AF65-F5344CB8AC3E}">
        <p14:creationId xmlns:p14="http://schemas.microsoft.com/office/powerpoint/2010/main" val="3493575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9" name="动作按钮: 自定义 8">
            <a:hlinkClick r:id="rId3" action="ppaction://hlinksldjump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/>
        </p:nvGraphicFramePr>
        <p:xfrm>
          <a:off x="2706689" y="1219200"/>
          <a:ext cx="6510337" cy="320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name="Document" r:id="rId5" imgW="7597808" imgH="3742101" progId="Word.Document.8">
                  <p:embed/>
                </p:oleObj>
              </mc:Choice>
              <mc:Fallback>
                <p:oleObj name="Document" r:id="rId5" imgW="7597808" imgH="37421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689" y="1219200"/>
                        <a:ext cx="6510337" cy="320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aphicFrame>
        <p:nvGraphicFramePr>
          <p:cNvPr id="371720" name="Object 8"/>
          <p:cNvGraphicFramePr>
            <a:graphicFrameLocks noChangeAspect="1"/>
          </p:cNvGraphicFramePr>
          <p:nvPr/>
        </p:nvGraphicFramePr>
        <p:xfrm>
          <a:off x="2949600" y="2960724"/>
          <a:ext cx="6718300" cy="575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3" name="Document" r:id="rId8" imgW="7952825" imgH="6815635" progId="Word.Document.8">
                  <p:embed/>
                </p:oleObj>
              </mc:Choice>
              <mc:Fallback>
                <p:oleObj name="Document" r:id="rId8" imgW="7952825" imgH="68156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600" y="2960724"/>
                        <a:ext cx="6718300" cy="575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282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7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727575" y="404814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真题再现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395564" y="1279525"/>
          <a:ext cx="7486650" cy="671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r:id="rId6" imgW="8506034" imgH="7606250" progId="Word.Document.8">
                  <p:embed/>
                </p:oleObj>
              </mc:Choice>
              <mc:Fallback>
                <p:oleObj name="Document" r:id="rId6" imgW="8506034" imgH="76062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64" y="1279525"/>
                        <a:ext cx="7486650" cy="671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279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184428" y="1000108"/>
          <a:ext cx="7912100" cy="671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ocument" r:id="rId6" imgW="8952774" imgH="7607690" progId="Word.Document.8">
                  <p:embed/>
                </p:oleObj>
              </mc:Choice>
              <mc:Fallback>
                <p:oleObj name="Document" r:id="rId6" imgW="8952774" imgH="76076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28" y="1000108"/>
                        <a:ext cx="7912100" cy="671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1676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182813" y="1243050"/>
          <a:ext cx="7912100" cy="740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Document" r:id="rId6" imgW="8952774" imgH="8390385" progId="Word.Document.8">
                  <p:embed/>
                </p:oleObj>
              </mc:Choice>
              <mc:Fallback>
                <p:oleObj name="Document" r:id="rId6" imgW="8952774" imgH="83903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1243050"/>
                        <a:ext cx="7912100" cy="740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377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20" name="动作按钮: 自定义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182813" y="1028736"/>
          <a:ext cx="7912100" cy="740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Document" r:id="rId6" imgW="8952774" imgH="8390385" progId="Word.Document.8">
                  <p:embed/>
                </p:oleObj>
              </mc:Choice>
              <mc:Fallback>
                <p:oleObj name="Document" r:id="rId6" imgW="8952774" imgH="83903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1028736"/>
                        <a:ext cx="7912100" cy="740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6509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7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200" b="1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　命题及其关系、充分条件与必要条件</a:t>
            </a:r>
          </a:p>
        </p:txBody>
      </p:sp>
      <p:graphicFrame>
        <p:nvGraphicFramePr>
          <p:cNvPr id="103450" name="Object 26"/>
          <p:cNvGraphicFramePr>
            <a:graphicFrameLocks noChangeAspect="1"/>
          </p:cNvGraphicFramePr>
          <p:nvPr/>
        </p:nvGraphicFramePr>
        <p:xfrm>
          <a:off x="2360614" y="1423988"/>
          <a:ext cx="7627937" cy="455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Document" r:id="rId4" imgW="8201733" imgH="4826496" progId="Word.Document.8">
                  <p:embed/>
                </p:oleObj>
              </mc:Choice>
              <mc:Fallback>
                <p:oleObj name="Document" r:id="rId4" imgW="8201733" imgH="48264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4" y="1423988"/>
                        <a:ext cx="7627937" cy="455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51" name="动作按钮: 自定义 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103458" name="Rectangle 34"/>
          <p:cNvSpPr>
            <a:spLocks noChangeArrowheads="1"/>
          </p:cNvSpPr>
          <p:nvPr/>
        </p:nvSpPr>
        <p:spPr bwMode="auto">
          <a:xfrm>
            <a:off x="5081589" y="911226"/>
            <a:ext cx="29530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知识聚焦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400" b="1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03468" name="Picture 44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3469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  <a:endParaRPr lang="zh-CN" altLang="en-US" sz="2000" b="1" dirty="0">
                <a:solidFill>
                  <a:schemeClr val="bg1"/>
                </a:solidFill>
                <a:ea typeface="幼圆" pitchFamily="49" charset="-122"/>
              </a:endParaRPr>
            </a:p>
          </p:txBody>
        </p:sp>
      </p:grpSp>
      <p:sp>
        <p:nvSpPr>
          <p:cNvPr id="103473" name="Rectangle 49"/>
          <p:cNvSpPr>
            <a:spLocks noChangeArrowheads="1"/>
          </p:cNvSpPr>
          <p:nvPr/>
        </p:nvSpPr>
        <p:spPr bwMode="auto">
          <a:xfrm>
            <a:off x="6238876" y="2460622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真假</a:t>
            </a:r>
          </a:p>
        </p:txBody>
      </p:sp>
      <p:sp>
        <p:nvSpPr>
          <p:cNvPr id="103475" name="Rectangle 51"/>
          <p:cNvSpPr>
            <a:spLocks noChangeArrowheads="1"/>
          </p:cNvSpPr>
          <p:nvPr/>
        </p:nvSpPr>
        <p:spPr bwMode="auto">
          <a:xfrm>
            <a:off x="5667372" y="3214687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真</a:t>
            </a:r>
          </a:p>
        </p:txBody>
      </p:sp>
      <p:sp>
        <p:nvSpPr>
          <p:cNvPr id="103477" name="Rectangle 53"/>
          <p:cNvSpPr>
            <a:spLocks noChangeArrowheads="1"/>
          </p:cNvSpPr>
          <p:nvPr/>
        </p:nvSpPr>
        <p:spPr bwMode="auto">
          <a:xfrm>
            <a:off x="7381884" y="3214687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假</a:t>
            </a:r>
          </a:p>
        </p:txBody>
      </p:sp>
    </p:spTree>
    <p:extLst>
      <p:ext uri="{BB962C8B-B14F-4D97-AF65-F5344CB8AC3E}">
        <p14:creationId xmlns:p14="http://schemas.microsoft.com/office/powerpoint/2010/main" val="2910277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3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3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7" grpId="0" autoUpdateAnimBg="0"/>
      <p:bldP spid="103473" grpId="0"/>
      <p:bldP spid="103475" grpId="0"/>
      <p:bldP spid="10347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Office PowerPoint</Application>
  <PresentationFormat>宽屏</PresentationFormat>
  <Paragraphs>157</Paragraphs>
  <Slides>47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57" baseType="lpstr">
      <vt:lpstr>黑体</vt:lpstr>
      <vt:lpstr>宋体</vt:lpstr>
      <vt:lpstr>幼圆</vt:lpstr>
      <vt:lpstr>Arial</vt:lpstr>
      <vt:lpstr>Calibri</vt:lpstr>
      <vt:lpstr>Calibri Light</vt:lpstr>
      <vt:lpstr>Times New Roman</vt:lpstr>
      <vt:lpstr>Office 主题</vt:lpstr>
      <vt:lpstr>Document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2016-08-04T00:54:11Z</dcterms:created>
  <dcterms:modified xsi:type="dcterms:W3CDTF">2016-08-04T00:55:03Z</dcterms:modified>
</cp:coreProperties>
</file>