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716" r:id="rId3"/>
    <p:sldId id="722" r:id="rId4"/>
    <p:sldId id="723" r:id="rId5"/>
    <p:sldId id="724" r:id="rId6"/>
    <p:sldId id="725" r:id="rId7"/>
    <p:sldId id="717" r:id="rId8"/>
    <p:sldId id="731" r:id="rId9"/>
    <p:sldId id="732" r:id="rId10"/>
    <p:sldId id="733" r:id="rId11"/>
    <p:sldId id="734" r:id="rId12"/>
    <p:sldId id="735" r:id="rId13"/>
    <p:sldId id="736" r:id="rId14"/>
    <p:sldId id="737" r:id="rId15"/>
    <p:sldId id="738" r:id="rId16"/>
    <p:sldId id="739" r:id="rId17"/>
    <p:sldId id="740" r:id="rId18"/>
    <p:sldId id="741" r:id="rId19"/>
    <p:sldId id="718" r:id="rId20"/>
    <p:sldId id="746" r:id="rId21"/>
    <p:sldId id="747" r:id="rId22"/>
    <p:sldId id="748" r:id="rId23"/>
    <p:sldId id="749" r:id="rId24"/>
    <p:sldId id="750" r:id="rId25"/>
    <p:sldId id="751" r:id="rId26"/>
    <p:sldId id="752" r:id="rId27"/>
    <p:sldId id="753" r:id="rId28"/>
    <p:sldId id="754" r:id="rId29"/>
    <p:sldId id="755" r:id="rId30"/>
    <p:sldId id="756" r:id="rId31"/>
    <p:sldId id="719" r:id="rId32"/>
    <p:sldId id="720" r:id="rId33"/>
    <p:sldId id="721" r:id="rId34"/>
    <p:sldId id="788" r:id="rId35"/>
    <p:sldId id="381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364" y="2238667"/>
            <a:ext cx="7330853" cy="98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理解词句含义</a:t>
            </a:r>
            <a:r>
              <a:rPr lang="en-US" altLang="zh-CN" sz="44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4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意</a:t>
            </a:r>
            <a:r>
              <a:rPr lang="en-US" altLang="zh-CN" sz="44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44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题题组训练</a:t>
            </a:r>
            <a:endParaRPr lang="en-US" altLang="zh-CN" sz="44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027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534" y="579646"/>
            <a:ext cx="8428453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庄稼人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在艰辛地劳作，他们的劳作不停地改变大地上的色彩。最为壮观的一种颜色是鹅黄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那是新秧苗的颜色。我为什么要说新秧苗的鹅黄是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最壮观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的呢？这是由秧苗的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性质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决定的。秧苗和任何一种庄稼都不一样，它要经过你的手，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一棵一棵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地、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一棵一棵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地、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一棵一棵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地插下去。在天空与大地之间，无边无垠的鹅黄意味着什么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意味着大地上密密麻麻的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56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57838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全是庄稼人的指纹。鹅黄其实是明媚的，甚至是娇嫩的。因为辽阔，因为来自“手工”，它壮观了。我想告诉所有的画家，在我的老家，鹅黄实在是悲壮的</a:t>
            </a:r>
            <a:r>
              <a:rPr lang="zh-CN" altLang="en-US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估计庄稼人是不会像画家那样注重色彩的，但是，也未必。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青黄不接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这个词一定是农民创造出来的。从这个意义上说，这个世界上最注重色彩的依然是庄稼人。一青一黄，一枯一荣，大地在缓慢地、急遽地做色彩的演变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5699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79" y="563855"/>
            <a:ext cx="834500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庄稼人的悲欢骨子里就是两种颜色的疯狂轮转：青和黄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青黄是庄稼的颜色、庄稼的逻辑，说到底也是大地的颜色、大地的逻辑。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是逻辑就不能出错，是逻辑就难免出错。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在我伫立在田埂上的时候，我哪里能懂这些？我的瞳孔里永远都是汪洋：鹅黄的汪洋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淡绿的汪洋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翠绿的汪洋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乌青的汪洋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青紫的汪洋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斑驳的汪洋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淡黄的汪洋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金光灿灿的汪洋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它们浩瀚，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9674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448" y="687567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壮烈，同时也死气沉沉。我性格当中的孤独倾向也许就是在一片汪洋的岸边留下的，对一个孩子来说，对一个永远休止的旁观者来说，外部的浓烈必将变成内心的寂寥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大地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是色彩，也是声音。这声音很奇怪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你不能听，你一听它就没了，你不听它又来了。泥土在开裂，庄稼在抽穗，流水在浇灌，这些都是声音，像呢喃，像交头接耳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8614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718047"/>
            <a:ext cx="8770682" cy="36212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鬼鬼祟祟又坦坦荡荡，它们是枕边的耳语。</a:t>
            </a: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麦浪和水稻的汹涌则是另一种音调，无数的、细碎的摩擦，叶对叶，芒对芒，秆对秆。无数的、细碎的摩擦汇聚起来了，波谷在流淌，从天的这一头一直滚到天的那一头，是啸聚。声音真的不算大，但是，架不住它的厚实与不绝，它成巨响的尾音，不绝如缕。尾音是尾音之后的尾音，恢宏是恢宏中间的恢宏</a:t>
            </a:r>
            <a:r>
              <a:rPr lang="zh-CN" altLang="en-US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863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774" y="702807"/>
            <a:ext cx="8428453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有气味。作为乡下人，我喜欢乡下人莫言。他的鼻子是一个天才。我喜欢莫言所有的关于气味的描述，每一次看到莫言的气味描写，我就知道了，我的鼻子是空的，有两个洞，从我的书房一直闻到莫言的书房，从我的故乡一直闻到莫言的故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0265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547906"/>
            <a:ext cx="842845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福楼拜在《包法利夫人》里说过：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大自然充满诗意的感染，往往靠作家给我们。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这句话说得好。不管是大自然还是大地，它的诗意和感染力是作家提供出来的。无论是作为一个读者还是作为一个作者，我都要感谢福楼拜的谦卑和骄傲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大地在那儿，还在那儿，一直在那儿，永远在那儿。这是泪流满面的事实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6602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394" y="687567"/>
            <a:ext cx="8428453" cy="27353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理解文中画线句子的含意。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是逻辑就不能出错，是逻辑就难免出错。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大地在那儿，还在那儿，一直在那儿，永远在那儿。这是泪流满面的事实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>
              <a:latin typeface="Times New Roman"/>
              <a:ea typeface="华文细黑"/>
            </a:endParaRPr>
          </a:p>
          <a:p>
            <a:pPr>
              <a:lnSpc>
                <a:spcPct val="150000"/>
              </a:lnSpc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249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672327"/>
            <a:ext cx="842845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把青黄轮转看成是大地逻辑永远不会出错。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青黄的浩瀚壮烈造就了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孤独寂寥的性格是大地犯的错。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对大地青黄轮转逻辑既爱又恨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福楼拜精辟的话引起了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的情感共鸣。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大地本身没有诗意与感染力是不争的事实。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充分表现了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对大地的热爱，对故乡的热爱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999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532666"/>
            <a:ext cx="8428453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二、综合题组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就这么旁逸斜出下去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王晓莉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出单位门时，恰好园林工在修剪道两旁的树木。经过几个季节的生长，这些以樟树为主的树木都已长得有声有色。每棵树都像一个小型国家，有些肆无忌惮地扩张着，街道为此稠密了不少。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2977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519" y="517426"/>
            <a:ext cx="8770682" cy="4453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一、对点题组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词语含义理解题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阅读下面的文字，完成文后题目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女人与山水，少了一股追捕似的穷凶极恶状。与男人目光熠熠相比，女人多半闭着眼睛，浑身毛孔却是张开的。男人重形式，女人偏内容。比如雁荡山的风润而轻，五台山的风潮而尖，张家界的山滞而绵；还可以说武夷山的水是怎样率真，猛洞河的水是如何矜持；说庐山松与黄山松在落叶时分各有凄清与潇洒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5962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649467"/>
            <a:ext cx="8428453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年两季的被修剪，成了这些树木的必修课。电剪刀哧哧作响，那些长在树顶端或者树身周边的细嫩枝叶，随之纷纷落马。而即使更粗壮些的枝条，也不消五秒钟，就在强大的马力之下一折两断。很快地，这树便被修剪成了一把标准的伞，整整齐齐，笔直向上。不消一个上午，这条街就将撑起一长排绿伞。每棵树都生得一模一样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4624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31" y="574194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面上，那些枝枝杈杈纠缠不休地堆积着。树木的清香四处飘逸，树叶子与松针层叠一处，色彩斑斓。脚踩在上面，柔韧而温暖。这是在园林工人眼里，一棵树中比较旁逸斜出，并不值得继续容留于树的那一部分。不能有损于秩序，破坏秩序等于破坏美，等于多余。这大约是园林工人的美学原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但我的，恰好与他们相反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6768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672327"/>
            <a:ext cx="8428453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树最有趣的部分，恰恰在于那旁逸斜出。那几棵枝条如何溜出了向上生长的大部队，而独独朝着左上角努力？一簇叶子又如何密密麻麻聚集在了一起，像开一个研讨会般比别处热闹、喧腾许多？它们没有成为树的主干，没有引领一棵树生长的那股绝对力量。用现在时髦的话说，它们不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。但是这又有什么关系呢？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8597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799" y="62948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一棵树。完全的秩序，完全的规则，该是多么乏味啊，就像兵营，像一律穿了病号服，像活了一生却毫无故事的人。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我所喜欢的电影里，除了故事主角，导演往往安排些和故事不怎么相干的人。他可能是个独居多年的老邻居，总是抓住一切机会狂热地宣讲着宗教教义、人生哲理，而他的听众，却是两个踢足球之后累瘫在沙滩上休息的男孩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0094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903" y="532666"/>
            <a:ext cx="8858389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也可能是个热爱酒精的工人，在电影的背景深处，一杯接一杯地喝着苦闷至极的酒。他们类似于文章中的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闲笔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，对于故事的发展或推动其实完全不起作用。</a:t>
            </a:r>
            <a:r>
              <a:rPr lang="zh-CN" altLang="zh-CN" sz="2400" kern="100" dirty="0">
                <a:solidFill>
                  <a:prstClr val="black"/>
                </a:solidFill>
                <a:latin typeface="宋体"/>
                <a:ea typeface="Times New Roman"/>
                <a:cs typeface="Courier New"/>
              </a:rPr>
              <a:t> </a:t>
            </a:r>
            <a:endParaRPr lang="en-US" altLang="zh-CN" sz="24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indent="660400" algn="just">
              <a:lnSpc>
                <a:spcPct val="150000"/>
              </a:lnSpc>
            </a:pP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这样旁逸斜出的人，我却总是看得心领神会。很久以后，关于这场电影，我脑子里什么也留不下了，却依然能回忆起他们。</a:t>
            </a:r>
            <a:r>
              <a:rPr lang="zh-CN" altLang="zh-CN" sz="2400" kern="100" dirty="0">
                <a:solidFill>
                  <a:prstClr val="black"/>
                </a:solidFill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就好像在翻阅一堆历史书籍之后，我能记住的，往往是类似于野史、花絮的部分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4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它们从历史这棵大树的灰色的树身中旁逸斜出，冲破森严，开出斑斓的花朵，人性的色彩与趣味尽在其中。</a:t>
            </a:r>
            <a:r>
              <a:rPr lang="zh-CN" altLang="zh-CN" sz="2400" u="heavy" kern="100" dirty="0">
                <a:solidFill>
                  <a:prstClr val="black"/>
                </a:solidFill>
                <a:latin typeface="宋体"/>
                <a:ea typeface="Times New Roman"/>
                <a:cs typeface="Courier New"/>
              </a:rPr>
              <a:t> </a:t>
            </a:r>
            <a:endParaRPr lang="en-US" altLang="zh-CN" sz="2400" u="heavy" kern="100" dirty="0" smtClean="0">
              <a:solidFill>
                <a:prstClr val="black"/>
              </a:solidFill>
              <a:latin typeface="宋体"/>
              <a:ea typeface="Times New Roman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990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2923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我们周遭的生活中，有多少这样的小人物。他们永不知名，总是存在。他们有着和主流人群不一样的心事、不一样的心路，他们很容易就透露出接近于生命本质的部分，不掩饰、不修剪，因而不做作。门卫、修鞋子的人、路边摆摊卖廉价发饰的母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他们是世界这棵大树上旁逸斜出的部分。如果世界要唾弃谁，他们必最先被唾弃；如果世界要剪伐谁，他们必最先被剪伐。但是在被唾弃之前不能自弃，在被剪灭之前不能自灭。他们的力量来源于此。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endParaRPr lang="en-US" altLang="zh-CN" sz="2600" kern="100" dirty="0" smtClean="0">
              <a:latin typeface="宋体"/>
              <a:ea typeface="Times New Roman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0853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687567"/>
            <a:ext cx="8428453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旁逸斜出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，种过苹果树的朋友告诉我一个让人很受鼓舞的故事：在苹果树的树根，常常会突然蹿出一种叫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徒长枝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的枝子。它以惊人的速度爆发，长势凶猛。当它的势头盖过主干时，有经验的果农会毫不犹豫地把已遭虫蛀、遭风雨侵蚀、多年不长的老干剪去。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事物的新陈代谢并不只有一种方式。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036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649467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的确，过了几天，我再看单位门口的那些树木，还是在被修剪的部位，树身又长出了新芽，它们所朝向的，依然是那个旁逸斜出的方向。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那些旁逸斜出的树。那些旁逸斜出的人。且让我们就这么旁逸斜出下去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选自《散文》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期，有删改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1481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55552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下列对文章有关内容的分析和概括，不准确的两项是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在被修剪前，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每棵树都像一个小型国家，有些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肆无忌惮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扩张着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，运用了比喻和拟人的手法写出树木自然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生长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状态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下的茂盛繁密、生机勃勃。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段描写落在地上的残枝断叶，作者却用到了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色彩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斑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柔韧而温暖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等词语，暗含了作者对它们遭受剪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伐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惋惜和痛心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99792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589434"/>
            <a:ext cx="842845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段作者笔锋一转，把思路从对树的命运的感慨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转向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人的生存状态的思考，使文章内容更加丰富深刻。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作者叙写苹果树上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徒长枝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这一故事的目的是为了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告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我们，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旁逸斜出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的枝干也有旺盛的生命力，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它们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能成为主流，从而揭示了文章主旨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本文语言犀利，措辞华美，充满激情，对底层人、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边缘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投入了极大的关注与悲悯，挖掘出了人性的深度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6383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0637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其实山水并非布匹，可以一段一段割开来裁衣，心境的差异，犹如不同程度的光，投在山水上，返变出千变万化的景观来。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常想，从容面对一峰夕照凝然比匆匆抢占几座山包对我更具魅力。可是现代人哪来山中不知人间岁月的神仙日子，假期三五天，多走一个地方就是多了份记忆收藏。张家界旅游一周，仅路上乘汽车来回就用去四天，颠得浑身骨头支离，还要立刻去爬山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9051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672327"/>
            <a:ext cx="8428453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它们都能成为主流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太过绝对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语言犀利，措辞华美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DE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999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566574"/>
            <a:ext cx="8683844" cy="1535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为什么作者认为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树最有趣的部分，恰恰在于那旁逸斜出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？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3900" y="1851670"/>
            <a:ext cx="8561888" cy="2420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因为它们为树增添了与众不同的韵味，使之成为独特的个体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而且这些枝干也与主干一样充满着成长的艰难与美，有着旺盛的生命力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87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999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151" y="486946"/>
            <a:ext cx="8512738" cy="17727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赏析文中画线的句子。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它们从历史这棵大树的灰色的树身中旁逸斜出，冲破森严，开出斑斓的花朵，人性的色彩与趣味尽在其中。</a:t>
            </a:r>
            <a:endParaRPr lang="zh-CN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56" y="2283718"/>
            <a:ext cx="8561888" cy="2270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运用了比喻手法，把沉重的历史喻作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灰色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的大树，把那些虽然对社会进程没有推动作用却又洋溢着个性的小人物比作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斑斓的花朵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，生动地揭示了他们存在的价值和意义，抒发了作者对他们的赞赏和喜爱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93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999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672327"/>
            <a:ext cx="842845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怎样理解本文标题的含义？请结合生活实际，谈谈你从文章中获得的启示。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标题的含义：既指树木旁生的枝干在被修剪后依然坚持自己的方向，又可以理解为生活在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主流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之外的群体的坚韧和顽强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5629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294" y="672327"/>
            <a:ext cx="8428453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结合生活实际：如教育对学生个性的尊重，社会对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非主流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的包容等。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启示：当今社会需要更多的包容，允许个体的存在；对于底层和边缘人应该关注和尊重，看到他们身上的可贵品质。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5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1700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2054" y="626607"/>
            <a:ext cx="842845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无论公访私出，我与丈夫常常分道扬镳，他去博览，我来精读。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他往往循章直奔代表作，拿来炫耀，不外是某古塑某建筑某遗址，我均掩耳。我自己的心得只能算些夹页，描述不得。丈夫恨铁不成钢，痛斥我没文化。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有文化的男人造出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游山玩水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一词。政治玩得，战争玩得，山水自然玩得溜溜转。没有文化的女人们常常没有运气游历山水，只好以拥有一窗黛山青树为福气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0102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294" y="491138"/>
            <a:ext cx="8428453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两者均不具备的女人最担心的是，把丈夫当作一座巍巍高峰，隔断了她与大自然的那份默契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男人们向山汹汹然奔去。山随女人娓娓而来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节选自舒婷《仁山乐水》，有删改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文章说：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无论公访私出，我与丈夫常常分道扬镳，他去博览，我来精读。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请简要说说你对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博览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精读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的理解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5752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779776"/>
            <a:ext cx="8683844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博览：重形式，对风景持征服、追捕的态度。精读：偏重内容，对风景持领受、品味的态度。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999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011" y="563146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句子含意理解题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　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毕飞宇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村庄的四周，是大地。某种程度上说，村庄只是海上的一座孤岛。我把大地比喻成海的平面是有依据的，在我的老家，唯一的地貌就是平原，那种广阔的、无垠的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3480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448" y="687567"/>
            <a:ext cx="8597865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平整的平原。这是横平竖直的平原，每一块土地都一样高，没有洼陷，没有隆起的地方，没有石头。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你的视线永远也没有阻隔，如果你看不到更远的地方了，那只能说，你的肉眼到了极限。这句话也可以这样说，你的每一次放眼都可以抵达极限。极限在哪里？在天上。天高，地迥；天圆，地方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9439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6745" y="80576"/>
            <a:ext cx="143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426" y="558931"/>
            <a:ext cx="8858389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想我很小就了解了什么是大。大是迷人的，却折磨人。这个大不是沙漠的大，也不是瀚海的大，沙漠和瀚海的大只不过是你需要跨过的距离。平原的大却不一样了，它是你劳作的对象。每一尺、每一寸都要经过你的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在苍茫的大地上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每一棵麦苗都是手播的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每一棵麦苗都是手割的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每一棵水稻都是手插的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每一棵水稻都是手割的。这是何等的艰辛，何等的艰辛。有些事情你可以干一辈子，但不能想，一想就会胆怯，甚至于不寒而栗。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22636" y="81950"/>
            <a:ext cx="14375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266147" y="83324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09658" y="84698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157296" y="86072"/>
            <a:ext cx="142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00807" y="87446"/>
            <a:ext cx="143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3631</TotalTime>
  <Words>2941</Words>
  <Application>Microsoft Office PowerPoint</Application>
  <PresentationFormat>全屏显示(16:9)</PresentationFormat>
  <Paragraphs>283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400</cp:revision>
  <dcterms:created xsi:type="dcterms:W3CDTF">2014-12-15T01:46:29Z</dcterms:created>
  <dcterms:modified xsi:type="dcterms:W3CDTF">2015-04-15T06:10:41Z</dcterms:modified>
</cp:coreProperties>
</file>