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71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17" r:id="rId11"/>
    <p:sldId id="729" r:id="rId12"/>
    <p:sldId id="718" r:id="rId13"/>
    <p:sldId id="730" r:id="rId14"/>
    <p:sldId id="719" r:id="rId15"/>
    <p:sldId id="731" r:id="rId16"/>
    <p:sldId id="732" r:id="rId17"/>
    <p:sldId id="733" r:id="rId18"/>
    <p:sldId id="734" r:id="rId19"/>
    <p:sldId id="735" r:id="rId20"/>
    <p:sldId id="736" r:id="rId21"/>
    <p:sldId id="737" r:id="rId22"/>
    <p:sldId id="738" r:id="rId23"/>
    <p:sldId id="739" r:id="rId24"/>
    <p:sldId id="720" r:id="rId25"/>
    <p:sldId id="740" r:id="rId26"/>
    <p:sldId id="741" r:id="rId27"/>
    <p:sldId id="721" r:id="rId28"/>
    <p:sldId id="742" r:id="rId29"/>
    <p:sldId id="743" r:id="rId30"/>
    <p:sldId id="381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9453" y="2170182"/>
            <a:ext cx="5740675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下列对原文内容的理解和分析，不正确的一项是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现在的诗歌批评庸俗化的趋势越来越明显，学术含量低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甚至沦为学术游戏，妨碍了诗歌创作的进步。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不少的诗歌批评脱离现实，牵强附会，更有甚者竟然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割裂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原作品的联系另起炉灶，天马行空，肆意畅想。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95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432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无痛不成诗，流水线、小餐馆、地下室和打工妹顿时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诗歌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的新宠，这些陋习导致了诗歌批评的庸俗化。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诗歌批评之所以会出现概念代替文本，行为代替写作的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，在于批评者心气浮躁，不能潜心、埋头创作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表述因果倒置，将诗歌批评庸俗化的表现当成原因。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4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下列对原文内容的理解和分析，不正确的一项是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诗歌批评与诗歌一样，都应该是自然与人文背景下的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产儿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，反映真实是它们的共同要求，而不是制造噱头。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现在的诗歌批评家习惯以偏概全，搞门派之争，以自己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喜好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为唯一或主要标准，给诗歌创作造成恶劣影响。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42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6665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文艺作品需要揭示生命本质，表现真善美；文艺批评则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文艺作品中真正的创造性成果点亮，将价值沉淀。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诗歌批评庸俗化，会丧失文学批评的职业公信力，如果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批评家再不反省，对诗歌和读者来说都是灾难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以偏概全，只是部分诗歌批评家犯了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以偏概全，搞门派偏见之争，以自己的喜好为唯一或主要标准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49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5209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孔子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谈到君子有三戒：少之时，血气未定，戒之在色；及其壮也，血气方刚，戒之在斗；及其老也，血气既衰，戒之在得。孔子之言，不仅对个人自然生命的健康有重要意义，而且对个人道德生命的提升尤其是对当代中国官员的道德建设，具有重要的借鉴意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9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7114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1399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涉及人性中最常见的方面：人性好色、好斗、贪得。何谓色？含义一，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主要指面部表情，怒色、和颜悦色都属此类，也可引申为表面上；含义二，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指美色，尤其是女性美色。也可理解为专指夫妇一伦，为夫者能敬妻之贤德而略其色貌。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斗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指争斗，战斗。孔子所说的斗，主要是指人壮年时血气方刚，好胜心正盛，容易好勇斗狠，人们的意气之争也包括其中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指取得，获得，此处意指贪得。贪，泛指无节制的爱好，贪得无厌。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3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9187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659" y="552098"/>
            <a:ext cx="8770682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财货、金钱、宝物、田产、房屋、女色等都是贪得的对象。表现为对既得的唯恐丧失，也表现为对未得的贪取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孔子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将人生大体分为少、壮、老三个阶段，所谈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是从血气出发，但并未止于自然生命层面。孔子之后的注疏透显出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从养生到养志、以理胜气的理论发展路向。孔子从血气出发所谈的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，指向了从人的自然生命向道德生命的提升，关注人对色、斗、得的节制及对礼法、习俗等社会规范的遵守和自身道德修养的提高。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62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2379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29238"/>
            <a:ext cx="8770682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因为人性好色、好斗、贪得，所以孔子提醒人们要有所戒惧，为此，人们需具有拘束性道德，在诱惑面前克制自身，不能悖理违法，丧失人格，失落道德，失去本心。由此，人们才有可能超越血气的役使走向道德修养的提升，进而挺立道德主体、扩充道德生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ea typeface="Calibri"/>
                <a:cs typeface="Times New Roman"/>
              </a:rPr>
              <a:t> </a:t>
            </a:r>
            <a:r>
              <a:rPr lang="en-US" altLang="zh-CN" sz="2600" dirty="0" smtClean="0">
                <a:ea typeface="Calibri"/>
                <a:cs typeface="Times New Roman"/>
              </a:rPr>
              <a:t>        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为当代中国官员道德建设提供了许多值得借鉴的智慧，当代中国官员如何戒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色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？第一，修身养性，涵养拘束性道德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第二，修身齐家，弘扬夫妻忠贞美德。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41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9516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659" y="60543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如何戒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斗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？第一，弘扬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掣矩之道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，处理好上下级、平级、同级行政官员之间的关系。第二，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正名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官员明确自己的职权职责，在其位谋其政，既不越位又不缺位，有助于避免争权夺利。第三，提倡君子之争。在竞争、竞岗、竞职时，尊重社会规范、道德规范、行为规范，以礼来化解恶性竞争或争斗，营造和谐良性的竞争氛围。如何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？第一，不受不义之货财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第二，理解义利关系的三重境界，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3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596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5971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有助于官员拒贪自主性的提高。最低的一重境界是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以利为利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，就是说为官的目的是唯利是图。第二重境界是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以义为利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，就是说为官者确实有为己谋福的目的，但他是通过行善举，为百姓服务而达到自己的利益。第三重境界是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以义为义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，即纯粹为行善而行善的境界，纯粹为百姓服务而为官，唯其如此才能心安。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01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899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诗歌批评庸俗化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普　冬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对作品的意义不言而喻。好的批评如同灯光，指引着作品从暗处走向前台。近些年的诗歌批评中，不乏这样的经典或中肯之作。但与此同时，诗歌批评庸俗化的趋势越来越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明显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诗歌批评为了应酬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需要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违心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含量可疑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7392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0637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好色、嗜斗、贪得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的最终结果往往事与愿违，官员唯有涵养自己的拘束性道德，提高面对色、斗、得的道德持守能力，方能获得君子坦荡荡、君子不忧不惧的幸福。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尤其是在今天，官员内心对制度的敬畏，对色、斗、得的戒惧，应该成为反腐制度建设的内在动力，也正因此，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及与此相关的道德修养应该成为干部清正、政府清廉、政治清明的文化资源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。       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选自</a:t>
            </a: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《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传统文化中的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endParaRPr lang="en-US" altLang="zh-CN" sz="2600" dirty="0">
              <a:latin typeface="+mj-ea"/>
              <a:ea typeface="+mj-ea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                  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 思想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及其对当代中国官员道德建设的启示</a:t>
            </a: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》)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597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54" y="652343"/>
            <a:ext cx="894697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下列关于原文第一、二两段内容的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表述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正确的一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孔子谈到君子有三戒，主张戒色、戒斗、戒得，也从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三个阶段的不同和从血气特点的不同揭示三戒思想的依据。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孔子所谈三戒思想既对个人自然生命的健康意义重大，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个人道德生命的提升以及当代中国官员道德建设具有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重要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借鉴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61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1820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5209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针对人性的通常弱点而论，其中的人性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好色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重要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一层意思指人们对女性美色的喜好，即人们厚于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女性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美色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主要指贪得。泛指无节制的爱好，贪得无厌。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对财货、金钱、宝物、田产、房屋、女色等未得对象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8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465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5209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以偏概全，原文第二段贪得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表现为对既得的唯恐丧失，也表现为对未得的贪取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两个方面。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223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534" y="637103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下列对原文内容的理解和分析，不正确的一项是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孔子所谈的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从血气出发，但并未止于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自然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生命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层面，而是显出从养生到养志、以理胜气的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理论发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人们要超越血气的役使走向道德修养的提升，就要对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、好斗、贪得有所戒惧，就需要在诱惑面前克制自身。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4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6329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534" y="637103"/>
            <a:ext cx="8428453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为当代中国官员道德建设提供了许多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值得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借鉴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的智慧，如修身齐家、掣矩之道、正名、君子之争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义为义等。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借鉴君子之争戒官员之斗，是指在职场竞争中，尊重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、道德、行为规范，以礼来化解恶性竞争或争斗，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营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和谐良性的竞争氛围。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39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7136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534" y="637103"/>
            <a:ext cx="842845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曲解文意，原文第三段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从养生到养志、以理胜气的理论发展路向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为孔子之后的注疏透显出，而非孔子所谈本身所含有之意。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71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下列对原文内容的理解和分析，不正确的一项是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孔子所谈的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君子三戒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，从人的自然生命向道德生命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提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，既关注人对色、斗、得的节制，又关注对社会规范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遵守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以及自身道德修养的提高。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之法有利于戒官员之斗，官员明确自己的职权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，在其位谋其政，既不越位又不缺位，有助于避免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争权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49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4097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理解义利关系的三重境界来戒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，意在否定唯利是图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培养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以义为利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之风，进而崇尚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以义为义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最高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境界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好色、嗜斗、贪得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的最终结果都是事与愿违，官员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制度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的敬畏，对色、斗、得的戒惧，是今天反腐制度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内在动力。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12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4468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表述绝对，原文最后一段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最终结果往往事与愿违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表述为都是事与愿违；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应该成为反腐制度建设的内在动力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中选择性、可能性表述成绝对性。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76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579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甚至堕落为诗人小圈子里击鼓传花的游戏道具。这类批评对诗歌创作来说类同饮鸩止渴，还不如索性没有的好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庸俗化表现为诠释过度，脱离作品文本进行没有限度的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再创造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。一些平庸之作明明直白无味或佶屈聱牙，批评文章却写得天花乱坠，一再上演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皇帝的新衣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闹剧。这些批评牵强附会、肆意升华，外延无限扩张，乃至另起炉灶，使批评成为原创式的畅想，早已失去了与原作品的联系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99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3354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1399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庸俗化表现为一哄而上的羊群效应。有人提到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疼痛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，一时间无痛不成诗，非痛不好诗，翻开诗歌评论集，简直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痛不欲生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；有人说到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底层写作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，于是流水线、小餐馆、地下室和打工妹顿时成为新宠。不论创作还是批评，长期以来已习惯跟风、复制和起哄。对生活我们缺的不是图解，而是用心的关注。诗歌应该是自然与人文背景下的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顺产儿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，诗歌批评同样如此。海洋、浪花、岛屿，应该把这些真实的生活还给诗歌，也还给批评。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2102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673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庸俗化表现为概念代替文本，行为代替写作。较之个体性的埋头创作，不少诗人似乎更喜欢混个脸熟，在这样的背景和语境下，诗歌批评基本沦为诗人间的交际和应酬。哪怕是纷纷攘攘的流派或主义之争，也往往是你方唱罢我登场，名目噱头不少，却未见得与文学和读者有何关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批评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庸俗化表现为以偏概全、近亲结缘。某些诗人同时兼有批评家身份，习惯以自己的喜好为唯一或主要标准。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4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752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比如现实主义视浪漫为虚空，浪漫主义视写实为流水账，废话诗人眼里唯美即为幼稚，至于下半部诗人则一篙子打翻一船人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除我之外都是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伪娘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顺我者昌，逆我者亡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的门派偏见之争，批评效果不难预期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一切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表现形式都应该是创造的成果。今天的浪漫或许是明天的现实，当下的现实也可能是昨天的浪漫。重要的是我们的作品是否揭示生命本质，精神是否向真向善向上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45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091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7698" y="590143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以及手上的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主义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是否与我们的诉求达成一致。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而批评要做的，就是把真正的创造性成果点亮，让不同形式、不同风格、不同创造性诉求的佳作，在反复的研读与辨析中沉淀价值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诗歌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批评庸俗化趋势亟须扭转。文学批评的职业公信力需要树立，批评家需要贡献学术良知。果真如此，对诗歌和读者，都将是福音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90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2180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606623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的表述，不符合原文意思的一项是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诗歌批评对于作品而言意义巨大，犹如灯光一样能够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着作品由暗处走向前台。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诗歌批评是对作品的诠释，也是对作品文本的一种再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，但须坚持适度的原则。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70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6925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19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诗歌批评需要批评者保持清醒，与文学和读者紧密联系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非人云亦云一哄而上。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诗歌批评需要批评者有学术良知，用心关注、反映生活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不是对生活进行图解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偷换概念，好的文学批评才如灯光，才能起到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项中所表述的作用。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8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3438</TotalTime>
  <Words>2158</Words>
  <Application>Microsoft Office PowerPoint</Application>
  <PresentationFormat>全屏显示(16:9)</PresentationFormat>
  <Paragraphs>272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361</cp:revision>
  <dcterms:created xsi:type="dcterms:W3CDTF">2014-12-15T01:46:29Z</dcterms:created>
  <dcterms:modified xsi:type="dcterms:W3CDTF">2015-04-15T06:04:05Z</dcterms:modified>
</cp:coreProperties>
</file>