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71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44" r:id="rId11"/>
    <p:sldId id="745" r:id="rId12"/>
    <p:sldId id="717" r:id="rId13"/>
    <p:sldId id="729" r:id="rId14"/>
    <p:sldId id="718" r:id="rId15"/>
    <p:sldId id="730" r:id="rId16"/>
    <p:sldId id="746" r:id="rId17"/>
    <p:sldId id="719" r:id="rId18"/>
    <p:sldId id="731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20" r:id="rId27"/>
    <p:sldId id="740" r:id="rId28"/>
    <p:sldId id="721" r:id="rId29"/>
    <p:sldId id="742" r:id="rId30"/>
    <p:sldId id="381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6.xml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9453" y="2170182"/>
            <a:ext cx="5740675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</a:t>
            </a:r>
            <a:r>
              <a:rPr lang="en-US" altLang="zh-CN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842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628536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从事一项艺术活动，最初都要经过一番练习，使筋肉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活动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习惯，这样才可以达到从心所欲、意到笔随的境界。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不同的艺术，筋肉活动的方式不同，从而形成各自特殊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筋肉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的技巧。而这技巧，则是学好一门艺术的一个前提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26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22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194"/>
            <a:ext cx="8770682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原文说的是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艺术的创造不过是手能从心，不过是能任所欣赏的意象支配筋肉的活动，使筋肉所变的动作恰能把意象画在纸上或是刻在石上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，此项把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筋肉活动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艺术的创造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这两个概念混淆了。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07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下列理解，不符合原文意思的一项是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创造是对欣赏的一种升华。创造之中都会有欣赏，但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创造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在欣赏的基础之上，进一步把欣赏到的意境外射到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具体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作品中去。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如果想象到一个很美的夜景，却不能把它画出来，这是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缺少这方面的筋肉技巧，这样即使勉强动手，所画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出来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全不像想出来的。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95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5432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作者认为，学习写字临帖等不是好的办法，最好的办法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应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是站在书家的身旁，现场学习，以避免自己去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暗中摸索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养成不良的筋肉习惯。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思想、情感好像离筋肉活动很远，实际上也是有关联的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观点虽是行为派心理学的创见，但现在已逐渐为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一般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心理学家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所公认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作者没有否定临帖等习字法。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41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根据原文内容，下列理解和分析不正确的一项是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不识字的农夫看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字，正犹如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画家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虎一样惊羡，这都是因为不会。其实写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字和画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，只要练习过就可以做到。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写字、作画、弹琴等要有手腕筋肉的技巧，唱歌、吹箫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喉舌唇齿诸筋肉的技巧，跳舞要有全身筋肉的技巧，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不同艺术活动的筋肉技巧是有差异的。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42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66650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小儿学写字，最初是描红，其次是写印本，再其次是临帖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都是在模仿，而这种模仿也是学习，能够使人逐渐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养成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手腕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筋肉的习惯。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诗文都要有情感和思想，而情感和思想都离不开筋肉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活动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技巧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，文人和诗人所谓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，其实就是筋肉活动所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特殊方向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49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2427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只要练习过就可以做到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有误，要经过练习形成筋肉活动的习惯才行。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1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218" y="491138"/>
            <a:ext cx="8683844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二、阅读下面的文字，完成文后题目。</a:t>
            </a:r>
            <a:endParaRPr lang="zh-CN" altLang="zh-CN" sz="240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在唐代，茶从生活层面上升至精神层面，奠定了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茶为国饮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的基石，中国茶文化初步定型。是为确论。事实上，唐代茶叶的发展史恰恰呼应着整个唐代史，体现着鲜明的唐代特性。哪些特性呢？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茶作为一种植物，古已有之。但是，直到唐前期，茶的地位还并不凸显。从魏晋南北朝直至唐初，伴随少数民族大量入主中原，真正有代表性的饮品是酒和酪。酒的浓烈与酪的重浊，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9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7114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0637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其实反映了骑马弯弓的少数民族军事贵族的情趣。在这种社会风尚下，青涩的茶只能成为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酪奴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，叨陪末座。然而，唐朝又处在一个从前期贵族社会向后期官僚社会转型的时代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一次次的政治变局让关陇贵族没落，科举制的兴起让更多的寒门学子进入统治阶层，又使得文人情调凸显出来。伴随着社会转型，集清淡、清雅与清醒于一身的茶在唐中后期开始大行其道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陆羽的《茶经》应运而生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美水、美茶和美器也成为文人雅士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高僧高道乃至宫廷贵族的共同追求，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91873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659" y="506378"/>
            <a:ext cx="8770682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进而形成集物质享受与精神修炼为一体的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。换言之，从羊羔美酒到宝鼎茶闲，唐代实现了从贵族气象到文人情怀的转型。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唐朝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以前，社会发展程度北高于南，所以北方人除了不熟悉之外，还有不屑。以魏晋南北朝时期为例，因为南北的分离，民族的对立，茶更被北方统治者贬为贱物，专门招待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江表残民远来降者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，真是茶与人俱贱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唐代安史之乱以后，财政入不敷出，北方因战争残破不堪，人口大量南迁，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62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899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5971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创造与模仿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凡是创造之中都有欣赏，但是创造却不仅是欣赏。创造和欣赏都要见到一种意境。欣赏见到意境就止步，创造却要再进一步，把这种意境外射到具体的作品中去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比如我此刻想象到一个很美的夜景，其中园亭、花木、湖山、风月，件件都了然于心，可是我不能把它画出来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2379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0637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南进一步开发，成了大唐最重要的财富支撑。这样一来，本来属于南方人嗜好的茶叶，地位也随之上扬，成为普遍消费品，并走上政府专卖道路，成为唐后期税收的重要来源。与此同时，种茶和贩茶也成为江南人民的重要生计，南方一些地区的茶叶生产与经营取代粮食生产成为当地主业。白居易《琵琶行》中所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商人重利轻别离，前月浮梁买茶去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，正反映了这样的社会现实。而将茶叶作为商品种植，深刻地改变着农村传统的经济结构。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41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9516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6" y="509806"/>
            <a:ext cx="8858389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茶叶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走出国门，和唐代佛教的传播密切相关。茶与佛天然有缘。茶的清寂，正好配合佛教的清修，故而僧人种茶、饮茶、咏茶蔚然成风。而佛教，在唐代恰是构成所谓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东亚文化圈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的重要精神纽带。当时，大唐作为佛教中心，吸引着日本和朝鲜半岛等地的僧人前来学习巡礼。他们在修习佛法的同时，也深深浸淫大唐僧人的饮茶之风。日本高僧最澄、空海分别将茶籽带回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日本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带动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日本的饮茶风尚，最终形成日本茶道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而位于朝鲜半岛的新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罗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学习大唐以茶礼佛的风范，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37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596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657494"/>
            <a:ext cx="8770682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形成今日的韩国茶礼。这种以茶为载体的，精神与物质的交流互动，正显示出大唐作为世界帝国的开放与包容。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茶具有深厚的文化属性。从精神的角度讲，它是冲淡内省的；从文化交流的角度讲，它又是如此润泽绵长。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节选自蒙曼《以茶为视角解读唐文化》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01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7392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046" y="506378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下列关于大唐文化特征的表述，符合原文意思的一项是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唐初，关陇贵族没落，科举制度兴起，扩大了封建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统治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基础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，完成了贵族社会向科举官僚社会的过渡。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安史之乱以后，北方因为战乱破败不堪，人口大量南迁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南方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经济逐步发展，唐朝经济中心逐渐南移。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2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597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659" y="62948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在唐朝，佛教是连接东亚文化圈的重要精神纽带，大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唐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佛教中心，自然成为东亚文化圈的领导者。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唐文化具有开放性与包容性，无论是北方少数民族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还是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日本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、朝鲜等外来文化的入侵，最终都被汉化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项根据第二段内容可以判断出唐朝完成社会转变是在唐朝中后期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1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1820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52098"/>
            <a:ext cx="8770682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项大唐作为佛教中心，也可以说是东亚文化圈的中心，但不是领导者。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项唐代，日本、朝鲜等外来文化不曾入侵，他们都是来学习大唐文化。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843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19" y="62186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下列关于茶叶给唐代社会带来深远影响的理解，不正确的一项是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茶道在唐朝中后期大行其道，成为文人雅士、高僧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高道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乃至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宫廷贵族的共同追求，凸显了唐代社会的文人情怀。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唐朝中后期，政府财政紧张，北民南迁，茶叶地位上升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走上政府专卖的道路，成为唐后期税收的主要来源。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4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6329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659" y="61424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茶叶的商品种植成为江南人民的重要生计，甚至成为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南方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某些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地区的主业，深刻地改变着农村传统的经济结构。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茶的消寂与佛的清修正好吻合，并随佛教走出国门，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深刻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影响了周边一些国家的饮食习惯，彰显了大唐文化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唐后期，茶叶是政府税收的重要来源，但不是主要来源。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39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9074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下列对文章有关内容的理解和分析，不正确的一项是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茶为国饮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的基石奠定与中国茶文化的初步形成都是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唐朝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，整个唐朝的发展恰恰呼应了中国茶文化在唐朝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发展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茶作为一种植物古已有之，在唐以前地位低下，在北方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酪奴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的方式叨陪末座，这与北方游牧民族尚武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习性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49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40979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1899" y="53685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茶叶主要生于南方，茶的地位也随着南方地位的变化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变化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。在唐中叶以后，南方发展程度高于北方，茶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很快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风靡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全国。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茶具有深厚的文化属性，它冲淡而内省，集青涩、清淡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清雅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、清醒于一身；从文化交流的角度讲，它更是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润泽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绵长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主客颠倒，唐代茶叶的发展史恰恰呼应着整个唐代史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4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12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95796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611367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何以不能把它画出来呢？因为我不能动手，不能像支配筋肉一样任意活动。如果我勉强动手，我所画出来的全不像我所想出来的，我本来要画一条直线，画出来的线却是七弯八扭，我的手不能听我的心指使。穷究到底，艺术的创造不过是手能从心，不过是能任所欣赏的意象支配筋肉的活动，使筋肉所变的动作恰能把意象画在纸上或是刻在石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399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33547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49875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这种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筋肉活动不是天生自在的，它须费一番功夫才学得来。我想到一只虎不能画出一只虎来，但是我想到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字却能信手写一个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字出来。我写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字毫不费事，但是不识字的农夫看我写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字，正犹如我看画家画虎一样惊羡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一只虎和一个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字在心中时都不过是一种意象，何以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字的意象能供我的手腕做写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字的活动，而虎的意象却不能使我的手腕做画虎的活动呢？这个分别全在有练习与没有练习。我练习过写字，却没有练习过作画。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1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21025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2161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我的手腕筋肉只有写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字的习惯，没有画虎的习惯。筋肉活动成了习惯以后就非常纯熟，可以从心所欲，意到笔随；但是在最初养成这种习惯时，好比小孩子学走路，大人初学游水，都要跌几跤、喝几次水，才可以学会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各种艺术都各有它的特殊的筋肉的技巧。例如写字、作画、弹琴等等要有手腕筋肉的技巧，唱歌、吹箫要有喉舌唇齿诸筋肉的技巧，跳舞要有全身筋肉的技巧。要想学一门艺术，就要先学它的特殊的筋肉的技巧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44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1752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520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一门艺术的特殊的筋肉技巧，要用什么方法呢？起初都要模仿。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模仿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学习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本来不是两件事。姑且拿写字做例来说。小儿学写字，最初是描红，其次是写印本，再其次是临帖。这些方法都是借旁人所写的字做榜样，逐渐养成手腕筋肉的习惯。但是就我自己的经验来说，学写字最得益的方法是站在书家的身旁，看他如何提笔，如何运用手腕，如何使全身筋肉力量贯注在手腕上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他的筋肉习惯已养成了，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45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5091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0688" y="613003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在实地观察他的筋肉如何动作时，我可以讨一点诀窍来，免得自己去暗中摸索，尤其重要的是免得自己养成不良的筋肉习惯。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推广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一点说，一切艺术上的模仿都可以作如是观。比如说作诗作文，似乎没有什么筋肉的技巧，其实也是一理。诗文都要有情感和思想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情感都见于筋肉的活动。思想离不开语言，语言离不开喉舌的动作。比如想到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zh-CN" altLang="en-US" sz="2600" dirty="0"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字时，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90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21801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606623"/>
            <a:ext cx="868384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喉舌间不免起若干说出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字的筋肉动作。这是行为派心理学的创见，现在已逐渐为一般心理学家所公认。诗人和文人常欢喜说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思路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并无若何玄妙，也不过是筋肉活动所走的特殊方向而已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选自朱光潜《谈美》，有删改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70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69258"/>
              </p:ext>
            </p:extLst>
          </p:nvPr>
        </p:nvGraphicFramePr>
        <p:xfrm>
          <a:off x="381908" y="85780"/>
          <a:ext cx="86545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1"/>
                <a:gridCol w="1442431"/>
                <a:gridCol w="1442431"/>
                <a:gridCol w="1442431"/>
                <a:gridCol w="1442431"/>
                <a:gridCol w="144243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9988" y="80576"/>
            <a:ext cx="14315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1829946" y="82094"/>
            <a:ext cx="143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>
            <a:hlinkClick r:id="rId4" action="ppaction://hlinksldjump"/>
          </p:cNvPr>
          <p:cNvSpPr txBox="1"/>
          <p:nvPr/>
        </p:nvSpPr>
        <p:spPr>
          <a:xfrm>
            <a:off x="3278461" y="81950"/>
            <a:ext cx="143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TextBox 37">
            <a:hlinkClick r:id="rId5" action="ppaction://hlinksldjump"/>
          </p:cNvPr>
          <p:cNvSpPr txBox="1"/>
          <p:nvPr/>
        </p:nvSpPr>
        <p:spPr>
          <a:xfrm>
            <a:off x="4708905" y="81950"/>
            <a:ext cx="1436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>
            <a:hlinkClick r:id="rId6" action="ppaction://hlinksldjump"/>
          </p:cNvPr>
          <p:cNvSpPr txBox="1"/>
          <p:nvPr/>
        </p:nvSpPr>
        <p:spPr>
          <a:xfrm>
            <a:off x="6167480" y="81950"/>
            <a:ext cx="1422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>
            <a:hlinkClick r:id="rId7" action="ppaction://hlinksldjump"/>
          </p:cNvPr>
          <p:cNvSpPr txBox="1"/>
          <p:nvPr/>
        </p:nvSpPr>
        <p:spPr>
          <a:xfrm>
            <a:off x="7608142" y="81950"/>
            <a:ext cx="142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194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下列关于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筋肉活动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的表述，不正确的一项是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筋肉活动是艺术创造过程中，在所欣赏的意象的支配下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实现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手能从心，把意象画在纸上或是刻在石上的一种活动。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艺术方面的筋肉活动不是天生自在的，须费一番功夫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才学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，在学的过程中，往往还会遇到麻烦，就像要学会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游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总要喝几次水一样。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8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3461</TotalTime>
  <Words>2293</Words>
  <Application>Microsoft Office PowerPoint</Application>
  <PresentationFormat>全屏显示(16:9)</PresentationFormat>
  <Paragraphs>278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365</cp:revision>
  <dcterms:created xsi:type="dcterms:W3CDTF">2014-12-15T01:46:29Z</dcterms:created>
  <dcterms:modified xsi:type="dcterms:W3CDTF">2015-04-15T05:58:53Z</dcterms:modified>
</cp:coreProperties>
</file>