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512" r:id="rId2"/>
    <p:sldId id="482" r:id="rId3"/>
    <p:sldId id="365" r:id="rId4"/>
    <p:sldId id="366" r:id="rId5"/>
    <p:sldId id="370" r:id="rId6"/>
    <p:sldId id="645" r:id="rId7"/>
    <p:sldId id="602" r:id="rId8"/>
    <p:sldId id="617" r:id="rId9"/>
    <p:sldId id="629" r:id="rId10"/>
    <p:sldId id="588" r:id="rId11"/>
    <p:sldId id="558" r:id="rId12"/>
    <p:sldId id="684" r:id="rId13"/>
    <p:sldId id="481" r:id="rId14"/>
    <p:sldId id="687" r:id="rId15"/>
    <p:sldId id="631" r:id="rId16"/>
    <p:sldId id="685" r:id="rId17"/>
    <p:sldId id="620" r:id="rId18"/>
    <p:sldId id="689" r:id="rId19"/>
    <p:sldId id="632" r:id="rId20"/>
    <p:sldId id="593" r:id="rId21"/>
    <p:sldId id="647" r:id="rId22"/>
    <p:sldId id="471" r:id="rId23"/>
    <p:sldId id="636" r:id="rId24"/>
    <p:sldId id="648" r:id="rId25"/>
    <p:sldId id="690" r:id="rId26"/>
    <p:sldId id="691" r:id="rId27"/>
    <p:sldId id="605" r:id="rId28"/>
    <p:sldId id="635" r:id="rId29"/>
    <p:sldId id="580" r:id="rId30"/>
    <p:sldId id="637" r:id="rId31"/>
    <p:sldId id="692" r:id="rId32"/>
    <p:sldId id="693" r:id="rId33"/>
    <p:sldId id="548" r:id="rId34"/>
    <p:sldId id="373" r:id="rId35"/>
    <p:sldId id="568" r:id="rId36"/>
    <p:sldId id="694" r:id="rId37"/>
    <p:sldId id="396" r:id="rId38"/>
    <p:sldId id="621" r:id="rId39"/>
    <p:sldId id="398" r:id="rId40"/>
    <p:sldId id="399" r:id="rId41"/>
    <p:sldId id="622" r:id="rId42"/>
    <p:sldId id="400" r:id="rId43"/>
    <p:sldId id="539" r:id="rId44"/>
    <p:sldId id="401" r:id="rId45"/>
    <p:sldId id="524" r:id="rId46"/>
    <p:sldId id="659" r:id="rId47"/>
    <p:sldId id="402" r:id="rId48"/>
    <p:sldId id="571" r:id="rId49"/>
    <p:sldId id="661" r:id="rId50"/>
    <p:sldId id="403" r:id="rId51"/>
    <p:sldId id="671" r:id="rId52"/>
    <p:sldId id="673" r:id="rId53"/>
    <p:sldId id="404" r:id="rId54"/>
    <p:sldId id="529" r:id="rId55"/>
    <p:sldId id="405" r:id="rId56"/>
    <p:sldId id="626" r:id="rId57"/>
    <p:sldId id="681" r:id="rId58"/>
    <p:sldId id="682" r:id="rId59"/>
    <p:sldId id="683" r:id="rId60"/>
    <p:sldId id="697" r:id="rId61"/>
    <p:sldId id="695" r:id="rId62"/>
    <p:sldId id="698" r:id="rId63"/>
    <p:sldId id="696" r:id="rId64"/>
    <p:sldId id="679" r:id="rId65"/>
    <p:sldId id="699" r:id="rId6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7" autoAdjust="0"/>
  </p:normalViewPr>
  <p:slideViewPr>
    <p:cSldViewPr>
      <p:cViewPr>
        <p:scale>
          <a:sx n="100" d="100"/>
          <a:sy n="100" d="100"/>
        </p:scale>
        <p:origin x="-768" y="-102"/>
      </p:cViewPr>
      <p:guideLst>
        <p:guide orient="horz" pos="1620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4" Type="http://schemas.openxmlformats.org/officeDocument/2006/relationships/image" Target="../media/image96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4" Type="http://schemas.openxmlformats.org/officeDocument/2006/relationships/image" Target="../media/image110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4" Type="http://schemas.openxmlformats.org/officeDocument/2006/relationships/image" Target="../media/image1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package" Target="../embeddings/Microsoft_Office_Word___6.docx"/><Relationship Id="rId7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Word___9.docx"/><Relationship Id="rId5" Type="http://schemas.openxmlformats.org/officeDocument/2006/relationships/package" Target="../embeddings/Microsoft_Office_Word___8.docx"/><Relationship Id="rId4" Type="http://schemas.openxmlformats.org/officeDocument/2006/relationships/package" Target="../embeddings/Microsoft_Office_Word___7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2.docx"/><Relationship Id="rId5" Type="http://schemas.openxmlformats.org/officeDocument/2006/relationships/package" Target="../embeddings/Microsoft_Office_Word___11.docx"/><Relationship Id="rId4" Type="http://schemas.openxmlformats.org/officeDocument/2006/relationships/package" Target="../embeddings/Microsoft_Office_Word___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7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Office_Word___16.docx"/><Relationship Id="rId5" Type="http://schemas.openxmlformats.org/officeDocument/2006/relationships/package" Target="../embeddings/Microsoft_Office_Word___15.docx"/><Relationship Id="rId4" Type="http://schemas.openxmlformats.org/officeDocument/2006/relationships/package" Target="../embeddings/Microsoft_Office_Word___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8.docx"/><Relationship Id="rId7" Type="http://schemas.openxmlformats.org/officeDocument/2006/relationships/package" Target="../embeddings/Microsoft_Office_Word___2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21.docx"/><Relationship Id="rId5" Type="http://schemas.openxmlformats.org/officeDocument/2006/relationships/package" Target="../embeddings/Microsoft_Office_Word___20.docx"/><Relationship Id="rId4" Type="http://schemas.openxmlformats.org/officeDocument/2006/relationships/package" Target="../embeddings/Microsoft_Office_Word___19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26.docx"/><Relationship Id="rId5" Type="http://schemas.openxmlformats.org/officeDocument/2006/relationships/package" Target="../embeddings/Microsoft_Office_Word___25.docx"/><Relationship Id="rId4" Type="http://schemas.openxmlformats.org/officeDocument/2006/relationships/package" Target="../embeddings/Microsoft_Office_Word___2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package" Target="../embeddings/Microsoft_Office_Word___30.docx"/><Relationship Id="rId4" Type="http://schemas.openxmlformats.org/officeDocument/2006/relationships/package" Target="../embeddings/Microsoft_Office_Word___29.docx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Office_Word___33.docx"/><Relationship Id="rId5" Type="http://schemas.openxmlformats.org/officeDocument/2006/relationships/image" Target="../media/image16.png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package" Target="../embeddings/Microsoft_Office_Word___37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package" Target="../embeddings/Microsoft_Office_Word___40.docx"/><Relationship Id="rId4" Type="http://schemas.openxmlformats.org/officeDocument/2006/relationships/package" Target="../embeddings/Microsoft_Office_Word___39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package" Target="../embeddings/Microsoft_Office_Word___42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package" Target="../embeddings/Microsoft_Office_Word___45.docx"/><Relationship Id="rId4" Type="http://schemas.openxmlformats.org/officeDocument/2006/relationships/package" Target="../embeddings/Microsoft_Office_Word___44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5" Type="http://schemas.openxmlformats.org/officeDocument/2006/relationships/package" Target="../embeddings/Microsoft_Office_Word___51.docx"/><Relationship Id="rId4" Type="http://schemas.openxmlformats.org/officeDocument/2006/relationships/package" Target="../embeddings/Microsoft_Office_Word___50.doc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55.docx"/><Relationship Id="rId3" Type="http://schemas.openxmlformats.org/officeDocument/2006/relationships/package" Target="../embeddings/Microsoft_Office_Word___52.docx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slide" Target="slide4.xml"/><Relationship Id="rId5" Type="http://schemas.openxmlformats.org/officeDocument/2006/relationships/package" Target="../embeddings/Microsoft_Office_Word___54.docx"/><Relationship Id="rId4" Type="http://schemas.openxmlformats.org/officeDocument/2006/relationships/package" Target="../embeddings/Microsoft_Office_Word___53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5.xml"/><Relationship Id="rId3" Type="http://schemas.openxmlformats.org/officeDocument/2006/relationships/package" Target="../embeddings/Microsoft_Office_Word___56.docx"/><Relationship Id="rId7" Type="http://schemas.openxmlformats.org/officeDocument/2006/relationships/slide" Target="slide40.xml"/><Relationship Id="rId12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slide" Target="slide39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59.xml"/><Relationship Id="rId10" Type="http://schemas.openxmlformats.org/officeDocument/2006/relationships/slide" Target="slide47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9.xml"/><Relationship Id="rId3" Type="http://schemas.openxmlformats.org/officeDocument/2006/relationships/slide" Target="slide37.xml"/><Relationship Id="rId7" Type="http://schemas.openxmlformats.org/officeDocument/2006/relationships/slide" Target="slide44.xml"/><Relationship Id="rId12" Type="http://schemas.openxmlformats.org/officeDocument/2006/relationships/slide" Target="slide57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2.xml"/><Relationship Id="rId11" Type="http://schemas.openxmlformats.org/officeDocument/2006/relationships/slide" Target="slide55.xml"/><Relationship Id="rId5" Type="http://schemas.openxmlformats.org/officeDocument/2006/relationships/slide" Target="slide40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5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3.xml"/><Relationship Id="rId3" Type="http://schemas.openxmlformats.org/officeDocument/2006/relationships/package" Target="../embeddings/Microsoft_Office_Word___57.docx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1" Type="http://schemas.openxmlformats.org/officeDocument/2006/relationships/vmlDrawing" Target="../drawings/vmlDrawing26.vml"/><Relationship Id="rId6" Type="http://schemas.openxmlformats.org/officeDocument/2006/relationships/slide" Target="slide37.xml"/><Relationship Id="rId11" Type="http://schemas.openxmlformats.org/officeDocument/2006/relationships/slide" Target="slide47.xml"/><Relationship Id="rId5" Type="http://schemas.openxmlformats.org/officeDocument/2006/relationships/slide" Target="slide34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4" Type="http://schemas.openxmlformats.org/officeDocument/2006/relationships/package" Target="../embeddings/Microsoft_Office_Word___58.docx"/><Relationship Id="rId9" Type="http://schemas.openxmlformats.org/officeDocument/2006/relationships/slide" Target="slide42.xml"/><Relationship Id="rId14" Type="http://schemas.openxmlformats.org/officeDocument/2006/relationships/slide" Target="slide5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5.xml"/><Relationship Id="rId3" Type="http://schemas.openxmlformats.org/officeDocument/2006/relationships/package" Target="../embeddings/Microsoft_Office_Word___59.docx"/><Relationship Id="rId7" Type="http://schemas.openxmlformats.org/officeDocument/2006/relationships/slide" Target="slide40.xml"/><Relationship Id="rId12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slide" Target="slide39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59.xml"/><Relationship Id="rId10" Type="http://schemas.openxmlformats.org/officeDocument/2006/relationships/slide" Target="slide47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3.xml"/><Relationship Id="rId3" Type="http://schemas.openxmlformats.org/officeDocument/2006/relationships/package" Target="../embeddings/Microsoft_Office_Word___60.docx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1" Type="http://schemas.openxmlformats.org/officeDocument/2006/relationships/vmlDrawing" Target="../drawings/vmlDrawing28.vml"/><Relationship Id="rId6" Type="http://schemas.openxmlformats.org/officeDocument/2006/relationships/slide" Target="slide37.xml"/><Relationship Id="rId11" Type="http://schemas.openxmlformats.org/officeDocument/2006/relationships/slide" Target="slide47.xml"/><Relationship Id="rId5" Type="http://schemas.openxmlformats.org/officeDocument/2006/relationships/slide" Target="slide34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4" Type="http://schemas.openxmlformats.org/officeDocument/2006/relationships/package" Target="../embeddings/Microsoft_Office_Word___61.docx"/><Relationship Id="rId9" Type="http://schemas.openxmlformats.org/officeDocument/2006/relationships/slide" Target="slide42.xml"/><Relationship Id="rId14" Type="http://schemas.openxmlformats.org/officeDocument/2006/relationships/slide" Target="slide5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9.xml"/><Relationship Id="rId3" Type="http://schemas.openxmlformats.org/officeDocument/2006/relationships/slide" Target="slide37.xml"/><Relationship Id="rId7" Type="http://schemas.openxmlformats.org/officeDocument/2006/relationships/slide" Target="slide44.xml"/><Relationship Id="rId12" Type="http://schemas.openxmlformats.org/officeDocument/2006/relationships/slide" Target="slide57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2.xml"/><Relationship Id="rId11" Type="http://schemas.openxmlformats.org/officeDocument/2006/relationships/slide" Target="slide55.xml"/><Relationship Id="rId5" Type="http://schemas.openxmlformats.org/officeDocument/2006/relationships/slide" Target="slide40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slide" Target="slide40.xml"/><Relationship Id="rId11" Type="http://schemas.openxmlformats.org/officeDocument/2006/relationships/slide" Target="slide53.xml"/><Relationship Id="rId5" Type="http://schemas.openxmlformats.org/officeDocument/2006/relationships/slide" Target="slide39.xml"/><Relationship Id="rId15" Type="http://schemas.openxmlformats.org/officeDocument/2006/relationships/package" Target="../embeddings/Microsoft_Office_Word___62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7.xml"/><Relationship Id="rId14" Type="http://schemas.openxmlformats.org/officeDocument/2006/relationships/slide" Target="slide59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5.xml"/><Relationship Id="rId3" Type="http://schemas.openxmlformats.org/officeDocument/2006/relationships/package" Target="../embeddings/Microsoft_Office_Word___63.docx"/><Relationship Id="rId7" Type="http://schemas.openxmlformats.org/officeDocument/2006/relationships/slide" Target="slide40.xml"/><Relationship Id="rId12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slide" Target="slide39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59.xml"/><Relationship Id="rId10" Type="http://schemas.openxmlformats.org/officeDocument/2006/relationships/slide" Target="slide47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7.xml"/><Relationship Id="rId18" Type="http://schemas.openxmlformats.org/officeDocument/2006/relationships/package" Target="../embeddings/Microsoft_Office_Word___67.docx"/><Relationship Id="rId3" Type="http://schemas.openxmlformats.org/officeDocument/2006/relationships/slide" Target="slide34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17" Type="http://schemas.openxmlformats.org/officeDocument/2006/relationships/package" Target="../embeddings/Microsoft_Office_Word___6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5.docx"/><Relationship Id="rId1" Type="http://schemas.openxmlformats.org/officeDocument/2006/relationships/vmlDrawing" Target="../drawings/vmlDrawing31.vml"/><Relationship Id="rId6" Type="http://schemas.openxmlformats.org/officeDocument/2006/relationships/slide" Target="slide40.xml"/><Relationship Id="rId11" Type="http://schemas.openxmlformats.org/officeDocument/2006/relationships/slide" Target="slide53.xml"/><Relationship Id="rId5" Type="http://schemas.openxmlformats.org/officeDocument/2006/relationships/slide" Target="slide39.xml"/><Relationship Id="rId15" Type="http://schemas.openxmlformats.org/officeDocument/2006/relationships/package" Target="../embeddings/Microsoft_Office_Word___64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7.xml"/><Relationship Id="rId14" Type="http://schemas.openxmlformats.org/officeDocument/2006/relationships/slide" Target="slide5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5.xml"/><Relationship Id="rId3" Type="http://schemas.openxmlformats.org/officeDocument/2006/relationships/package" Target="../embeddings/Microsoft_Office_Word___68.docx"/><Relationship Id="rId7" Type="http://schemas.openxmlformats.org/officeDocument/2006/relationships/slide" Target="slide40.xml"/><Relationship Id="rId12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slide" Target="slide39.xml"/><Relationship Id="rId11" Type="http://schemas.openxmlformats.org/officeDocument/2006/relationships/slide" Target="slide50.xml"/><Relationship Id="rId5" Type="http://schemas.openxmlformats.org/officeDocument/2006/relationships/slide" Target="slide37.xml"/><Relationship Id="rId15" Type="http://schemas.openxmlformats.org/officeDocument/2006/relationships/slide" Target="slide59.xml"/><Relationship Id="rId10" Type="http://schemas.openxmlformats.org/officeDocument/2006/relationships/slide" Target="slide47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3.xml"/><Relationship Id="rId3" Type="http://schemas.openxmlformats.org/officeDocument/2006/relationships/package" Target="../embeddings/Microsoft_Office_Word___69.docx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1" Type="http://schemas.openxmlformats.org/officeDocument/2006/relationships/vmlDrawing" Target="../drawings/vmlDrawing33.vml"/><Relationship Id="rId6" Type="http://schemas.openxmlformats.org/officeDocument/2006/relationships/slide" Target="slide37.xml"/><Relationship Id="rId11" Type="http://schemas.openxmlformats.org/officeDocument/2006/relationships/slide" Target="slide47.xml"/><Relationship Id="rId5" Type="http://schemas.openxmlformats.org/officeDocument/2006/relationships/slide" Target="slide34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4" Type="http://schemas.openxmlformats.org/officeDocument/2006/relationships/package" Target="../embeddings/Microsoft_Office_Word___70.docx"/><Relationship Id="rId9" Type="http://schemas.openxmlformats.org/officeDocument/2006/relationships/slide" Target="slide42.xml"/><Relationship Id="rId14" Type="http://schemas.openxmlformats.org/officeDocument/2006/relationships/slide" Target="slide5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3.xml"/><Relationship Id="rId18" Type="http://schemas.openxmlformats.org/officeDocument/2006/relationships/image" Target="../media/image79.png"/><Relationship Id="rId3" Type="http://schemas.openxmlformats.org/officeDocument/2006/relationships/package" Target="../embeddings/Microsoft_Office_Word___71.docx"/><Relationship Id="rId7" Type="http://schemas.openxmlformats.org/officeDocument/2006/relationships/slide" Target="slide39.xml"/><Relationship Id="rId12" Type="http://schemas.openxmlformats.org/officeDocument/2006/relationships/slide" Target="slide50.xml"/><Relationship Id="rId17" Type="http://schemas.openxmlformats.org/officeDocument/2006/relationships/package" Target="../embeddings/Microsoft_Office_Word___73.docx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1" Type="http://schemas.openxmlformats.org/officeDocument/2006/relationships/vmlDrawing" Target="../drawings/vmlDrawing34.vml"/><Relationship Id="rId6" Type="http://schemas.openxmlformats.org/officeDocument/2006/relationships/slide" Target="slide37.xml"/><Relationship Id="rId11" Type="http://schemas.openxmlformats.org/officeDocument/2006/relationships/slide" Target="slide47.xml"/><Relationship Id="rId5" Type="http://schemas.openxmlformats.org/officeDocument/2006/relationships/slide" Target="slide34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4" Type="http://schemas.openxmlformats.org/officeDocument/2006/relationships/package" Target="../embeddings/Microsoft_Office_Word___72.docx"/><Relationship Id="rId9" Type="http://schemas.openxmlformats.org/officeDocument/2006/relationships/slide" Target="slide42.xml"/><Relationship Id="rId14" Type="http://schemas.openxmlformats.org/officeDocument/2006/relationships/slide" Target="slide5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3.xml"/><Relationship Id="rId3" Type="http://schemas.openxmlformats.org/officeDocument/2006/relationships/package" Target="../embeddings/Microsoft_Office_Word___74.docx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1" Type="http://schemas.openxmlformats.org/officeDocument/2006/relationships/vmlDrawing" Target="../drawings/vmlDrawing35.vml"/><Relationship Id="rId6" Type="http://schemas.openxmlformats.org/officeDocument/2006/relationships/slide" Target="slide37.xml"/><Relationship Id="rId11" Type="http://schemas.openxmlformats.org/officeDocument/2006/relationships/slide" Target="slide47.xml"/><Relationship Id="rId5" Type="http://schemas.openxmlformats.org/officeDocument/2006/relationships/slide" Target="slide34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4" Type="http://schemas.openxmlformats.org/officeDocument/2006/relationships/package" Target="../embeddings/Microsoft_Office_Word___75.docx"/><Relationship Id="rId9" Type="http://schemas.openxmlformats.org/officeDocument/2006/relationships/slide" Target="slide42.xml"/><Relationship Id="rId14" Type="http://schemas.openxmlformats.org/officeDocument/2006/relationships/slide" Target="slide5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3.xml"/><Relationship Id="rId3" Type="http://schemas.openxmlformats.org/officeDocument/2006/relationships/image" Target="../media/image83.png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1" Type="http://schemas.openxmlformats.org/officeDocument/2006/relationships/vmlDrawing" Target="../drawings/vmlDrawing36.vml"/><Relationship Id="rId6" Type="http://schemas.openxmlformats.org/officeDocument/2006/relationships/slide" Target="slide37.xml"/><Relationship Id="rId11" Type="http://schemas.openxmlformats.org/officeDocument/2006/relationships/slide" Target="slide47.xml"/><Relationship Id="rId5" Type="http://schemas.openxmlformats.org/officeDocument/2006/relationships/slide" Target="slide34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4" Type="http://schemas.openxmlformats.org/officeDocument/2006/relationships/package" Target="../embeddings/Microsoft_Office_Word___76.docx"/><Relationship Id="rId9" Type="http://schemas.openxmlformats.org/officeDocument/2006/relationships/slide" Target="slide42.xml"/><Relationship Id="rId14" Type="http://schemas.openxmlformats.org/officeDocument/2006/relationships/slide" Target="slide5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3.xml"/><Relationship Id="rId3" Type="http://schemas.openxmlformats.org/officeDocument/2006/relationships/package" Target="../embeddings/Microsoft_Office_Word___77.docx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1" Type="http://schemas.openxmlformats.org/officeDocument/2006/relationships/vmlDrawing" Target="../drawings/vmlDrawing37.vml"/><Relationship Id="rId6" Type="http://schemas.openxmlformats.org/officeDocument/2006/relationships/slide" Target="slide37.xml"/><Relationship Id="rId11" Type="http://schemas.openxmlformats.org/officeDocument/2006/relationships/slide" Target="slide47.xml"/><Relationship Id="rId5" Type="http://schemas.openxmlformats.org/officeDocument/2006/relationships/slide" Target="slide34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4" Type="http://schemas.openxmlformats.org/officeDocument/2006/relationships/package" Target="../embeddings/Microsoft_Office_Word___78.docx"/><Relationship Id="rId9" Type="http://schemas.openxmlformats.org/officeDocument/2006/relationships/slide" Target="slide42.xml"/><Relationship Id="rId14" Type="http://schemas.openxmlformats.org/officeDocument/2006/relationships/slide" Target="slide5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0.xml"/><Relationship Id="rId3" Type="http://schemas.openxmlformats.org/officeDocument/2006/relationships/package" Target="../embeddings/Microsoft_Office_Word___79.docx"/><Relationship Id="rId7" Type="http://schemas.openxmlformats.org/officeDocument/2006/relationships/slide" Target="slide37.xml"/><Relationship Id="rId12" Type="http://schemas.openxmlformats.org/officeDocument/2006/relationships/slide" Target="slide47.xml"/><Relationship Id="rId17" Type="http://schemas.openxmlformats.org/officeDocument/2006/relationships/slide" Target="slide5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7.xml"/><Relationship Id="rId1" Type="http://schemas.openxmlformats.org/officeDocument/2006/relationships/vmlDrawing" Target="../drawings/vmlDrawing38.vml"/><Relationship Id="rId6" Type="http://schemas.openxmlformats.org/officeDocument/2006/relationships/slide" Target="slide34.xml"/><Relationship Id="rId11" Type="http://schemas.openxmlformats.org/officeDocument/2006/relationships/slide" Target="slide44.xml"/><Relationship Id="rId5" Type="http://schemas.openxmlformats.org/officeDocument/2006/relationships/package" Target="../embeddings/Microsoft_Office_Word___81.docx"/><Relationship Id="rId15" Type="http://schemas.openxmlformats.org/officeDocument/2006/relationships/slide" Target="slide55.xml"/><Relationship Id="rId10" Type="http://schemas.openxmlformats.org/officeDocument/2006/relationships/slide" Target="slide42.xml"/><Relationship Id="rId4" Type="http://schemas.openxmlformats.org/officeDocument/2006/relationships/package" Target="../embeddings/Microsoft_Office_Word___80.docx"/><Relationship Id="rId9" Type="http://schemas.openxmlformats.org/officeDocument/2006/relationships/slide" Target="slide40.xml"/><Relationship Id="rId14" Type="http://schemas.openxmlformats.org/officeDocument/2006/relationships/slide" Target="slide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slide" Target="slide40.xml"/><Relationship Id="rId11" Type="http://schemas.openxmlformats.org/officeDocument/2006/relationships/slide" Target="slide53.xml"/><Relationship Id="rId5" Type="http://schemas.openxmlformats.org/officeDocument/2006/relationships/slide" Target="slide39.xml"/><Relationship Id="rId15" Type="http://schemas.openxmlformats.org/officeDocument/2006/relationships/package" Target="../embeddings/Microsoft_Office_Word___82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7.xml"/><Relationship Id="rId14" Type="http://schemas.openxmlformats.org/officeDocument/2006/relationships/slide" Target="slide5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0.xml"/><Relationship Id="rId3" Type="http://schemas.openxmlformats.org/officeDocument/2006/relationships/package" Target="../embeddings/Microsoft_Office_Word___83.docx"/><Relationship Id="rId7" Type="http://schemas.openxmlformats.org/officeDocument/2006/relationships/slide" Target="slide37.xml"/><Relationship Id="rId12" Type="http://schemas.openxmlformats.org/officeDocument/2006/relationships/slide" Target="slide47.xml"/><Relationship Id="rId17" Type="http://schemas.openxmlformats.org/officeDocument/2006/relationships/slide" Target="slide5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7.xml"/><Relationship Id="rId1" Type="http://schemas.openxmlformats.org/officeDocument/2006/relationships/vmlDrawing" Target="../drawings/vmlDrawing40.vml"/><Relationship Id="rId6" Type="http://schemas.openxmlformats.org/officeDocument/2006/relationships/slide" Target="slide34.xml"/><Relationship Id="rId11" Type="http://schemas.openxmlformats.org/officeDocument/2006/relationships/slide" Target="slide44.xml"/><Relationship Id="rId5" Type="http://schemas.openxmlformats.org/officeDocument/2006/relationships/package" Target="../embeddings/Microsoft_Office_Word___85.docx"/><Relationship Id="rId15" Type="http://schemas.openxmlformats.org/officeDocument/2006/relationships/slide" Target="slide55.xml"/><Relationship Id="rId10" Type="http://schemas.openxmlformats.org/officeDocument/2006/relationships/slide" Target="slide42.xml"/><Relationship Id="rId4" Type="http://schemas.openxmlformats.org/officeDocument/2006/relationships/package" Target="../embeddings/Microsoft_Office_Word___84.docx"/><Relationship Id="rId9" Type="http://schemas.openxmlformats.org/officeDocument/2006/relationships/slide" Target="slide40.xml"/><Relationship Id="rId14" Type="http://schemas.openxmlformats.org/officeDocument/2006/relationships/slide" Target="slide5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9.xml"/><Relationship Id="rId3" Type="http://schemas.openxmlformats.org/officeDocument/2006/relationships/slide" Target="slide37.xml"/><Relationship Id="rId7" Type="http://schemas.openxmlformats.org/officeDocument/2006/relationships/slide" Target="slide44.xml"/><Relationship Id="rId12" Type="http://schemas.openxmlformats.org/officeDocument/2006/relationships/slide" Target="slide57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2.xml"/><Relationship Id="rId11" Type="http://schemas.openxmlformats.org/officeDocument/2006/relationships/slide" Target="slide55.xml"/><Relationship Id="rId5" Type="http://schemas.openxmlformats.org/officeDocument/2006/relationships/slide" Target="slide40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50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9.xml"/><Relationship Id="rId3" Type="http://schemas.openxmlformats.org/officeDocument/2006/relationships/slide" Target="slide37.xml"/><Relationship Id="rId7" Type="http://schemas.openxmlformats.org/officeDocument/2006/relationships/slide" Target="slide44.xml"/><Relationship Id="rId12" Type="http://schemas.openxmlformats.org/officeDocument/2006/relationships/slide" Target="slide57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2.xml"/><Relationship Id="rId11" Type="http://schemas.openxmlformats.org/officeDocument/2006/relationships/slide" Target="slide55.xml"/><Relationship Id="rId5" Type="http://schemas.openxmlformats.org/officeDocument/2006/relationships/slide" Target="slide40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50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3.xml"/><Relationship Id="rId18" Type="http://schemas.openxmlformats.org/officeDocument/2006/relationships/package" Target="../embeddings/Microsoft_Office_Word___89.docx"/><Relationship Id="rId3" Type="http://schemas.openxmlformats.org/officeDocument/2006/relationships/package" Target="../embeddings/Microsoft_Office_Word___86.docx"/><Relationship Id="rId7" Type="http://schemas.openxmlformats.org/officeDocument/2006/relationships/slide" Target="slide39.xml"/><Relationship Id="rId12" Type="http://schemas.openxmlformats.org/officeDocument/2006/relationships/slide" Target="slide50.xml"/><Relationship Id="rId17" Type="http://schemas.openxmlformats.org/officeDocument/2006/relationships/package" Target="../embeddings/Microsoft_Office_Word___88.docx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1" Type="http://schemas.openxmlformats.org/officeDocument/2006/relationships/vmlDrawing" Target="../drawings/vmlDrawing41.vml"/><Relationship Id="rId6" Type="http://schemas.openxmlformats.org/officeDocument/2006/relationships/slide" Target="slide37.xml"/><Relationship Id="rId11" Type="http://schemas.openxmlformats.org/officeDocument/2006/relationships/slide" Target="slide47.xml"/><Relationship Id="rId5" Type="http://schemas.openxmlformats.org/officeDocument/2006/relationships/slide" Target="slide34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4" Type="http://schemas.openxmlformats.org/officeDocument/2006/relationships/package" Target="../embeddings/Microsoft_Office_Word___87.docx"/><Relationship Id="rId9" Type="http://schemas.openxmlformats.org/officeDocument/2006/relationships/slide" Target="slide42.xml"/><Relationship Id="rId14" Type="http://schemas.openxmlformats.org/officeDocument/2006/relationships/slide" Target="slide5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3.xml"/><Relationship Id="rId3" Type="http://schemas.openxmlformats.org/officeDocument/2006/relationships/package" Target="../embeddings/Microsoft_Office_Word___90.docx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1" Type="http://schemas.openxmlformats.org/officeDocument/2006/relationships/vmlDrawing" Target="../drawings/vmlDrawing42.vml"/><Relationship Id="rId6" Type="http://schemas.openxmlformats.org/officeDocument/2006/relationships/slide" Target="slide37.xml"/><Relationship Id="rId11" Type="http://schemas.openxmlformats.org/officeDocument/2006/relationships/slide" Target="slide47.xml"/><Relationship Id="rId5" Type="http://schemas.openxmlformats.org/officeDocument/2006/relationships/slide" Target="slide34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4" Type="http://schemas.openxmlformats.org/officeDocument/2006/relationships/package" Target="../embeddings/Microsoft_Office_Word___91.docx"/><Relationship Id="rId9" Type="http://schemas.openxmlformats.org/officeDocument/2006/relationships/slide" Target="slide42.xml"/><Relationship Id="rId14" Type="http://schemas.openxmlformats.org/officeDocument/2006/relationships/slide" Target="slide5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9.xml"/><Relationship Id="rId3" Type="http://schemas.openxmlformats.org/officeDocument/2006/relationships/slide" Target="slide37.xml"/><Relationship Id="rId7" Type="http://schemas.openxmlformats.org/officeDocument/2006/relationships/slide" Target="slide44.xml"/><Relationship Id="rId12" Type="http://schemas.openxmlformats.org/officeDocument/2006/relationships/slide" Target="slide57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2.xml"/><Relationship Id="rId11" Type="http://schemas.openxmlformats.org/officeDocument/2006/relationships/slide" Target="slide55.xml"/><Relationship Id="rId5" Type="http://schemas.openxmlformats.org/officeDocument/2006/relationships/slide" Target="slide40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5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slide" Target="slide40.xml"/><Relationship Id="rId11" Type="http://schemas.openxmlformats.org/officeDocument/2006/relationships/slide" Target="slide53.xml"/><Relationship Id="rId5" Type="http://schemas.openxmlformats.org/officeDocument/2006/relationships/slide" Target="slide39.xml"/><Relationship Id="rId15" Type="http://schemas.openxmlformats.org/officeDocument/2006/relationships/package" Target="../embeddings/Microsoft_Office_Word___92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7.xml"/><Relationship Id="rId14" Type="http://schemas.openxmlformats.org/officeDocument/2006/relationships/slide" Target="slide59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4.docx"/><Relationship Id="rId1" Type="http://schemas.openxmlformats.org/officeDocument/2006/relationships/vmlDrawing" Target="../drawings/vmlDrawing44.vml"/><Relationship Id="rId6" Type="http://schemas.openxmlformats.org/officeDocument/2006/relationships/slide" Target="slide40.xml"/><Relationship Id="rId11" Type="http://schemas.openxmlformats.org/officeDocument/2006/relationships/slide" Target="slide53.xml"/><Relationship Id="rId5" Type="http://schemas.openxmlformats.org/officeDocument/2006/relationships/slide" Target="slide39.xml"/><Relationship Id="rId15" Type="http://schemas.openxmlformats.org/officeDocument/2006/relationships/package" Target="../embeddings/Microsoft_Office_Word___93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7.xml"/><Relationship Id="rId14" Type="http://schemas.openxmlformats.org/officeDocument/2006/relationships/slide" Target="slide5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9.xml"/><Relationship Id="rId3" Type="http://schemas.openxmlformats.org/officeDocument/2006/relationships/slide" Target="slide37.xml"/><Relationship Id="rId7" Type="http://schemas.openxmlformats.org/officeDocument/2006/relationships/slide" Target="slide44.xml"/><Relationship Id="rId12" Type="http://schemas.openxmlformats.org/officeDocument/2006/relationships/slide" Target="slide57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2.xml"/><Relationship Id="rId11" Type="http://schemas.openxmlformats.org/officeDocument/2006/relationships/slide" Target="slide55.xml"/><Relationship Id="rId5" Type="http://schemas.openxmlformats.org/officeDocument/2006/relationships/slide" Target="slide40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50.xml"/><Relationship Id="rId1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slide" Target="slide40.xml"/><Relationship Id="rId11" Type="http://schemas.openxmlformats.org/officeDocument/2006/relationships/slide" Target="slide53.xml"/><Relationship Id="rId5" Type="http://schemas.openxmlformats.org/officeDocument/2006/relationships/slide" Target="slide39.xml"/><Relationship Id="rId15" Type="http://schemas.openxmlformats.org/officeDocument/2006/relationships/package" Target="../embeddings/Microsoft_Office_Word___95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7.xml"/><Relationship Id="rId14" Type="http://schemas.openxmlformats.org/officeDocument/2006/relationships/slide" Target="slide59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slide" Target="slide40.xml"/><Relationship Id="rId11" Type="http://schemas.openxmlformats.org/officeDocument/2006/relationships/slide" Target="slide53.xml"/><Relationship Id="rId5" Type="http://schemas.openxmlformats.org/officeDocument/2006/relationships/slide" Target="slide39.xml"/><Relationship Id="rId15" Type="http://schemas.openxmlformats.org/officeDocument/2006/relationships/package" Target="../embeddings/Microsoft_Office_Word___96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7.xml"/><Relationship Id="rId14" Type="http://schemas.openxmlformats.org/officeDocument/2006/relationships/slide" Target="slide5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8.docx"/><Relationship Id="rId1" Type="http://schemas.openxmlformats.org/officeDocument/2006/relationships/vmlDrawing" Target="../drawings/vmlDrawing47.vml"/><Relationship Id="rId6" Type="http://schemas.openxmlformats.org/officeDocument/2006/relationships/slide" Target="slide40.xml"/><Relationship Id="rId11" Type="http://schemas.openxmlformats.org/officeDocument/2006/relationships/slide" Target="slide53.xml"/><Relationship Id="rId5" Type="http://schemas.openxmlformats.org/officeDocument/2006/relationships/slide" Target="slide39.xml"/><Relationship Id="rId15" Type="http://schemas.openxmlformats.org/officeDocument/2006/relationships/package" Target="../embeddings/Microsoft_Office_Word___97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7.xml"/><Relationship Id="rId14" Type="http://schemas.openxmlformats.org/officeDocument/2006/relationships/slide" Target="slide5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7.xml"/><Relationship Id="rId18" Type="http://schemas.openxmlformats.org/officeDocument/2006/relationships/package" Target="../embeddings/Microsoft_Office_Word___102.docx"/><Relationship Id="rId3" Type="http://schemas.openxmlformats.org/officeDocument/2006/relationships/slide" Target="slide34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17" Type="http://schemas.openxmlformats.org/officeDocument/2006/relationships/package" Target="../embeddings/Microsoft_Office_Word___10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0.docx"/><Relationship Id="rId1" Type="http://schemas.openxmlformats.org/officeDocument/2006/relationships/vmlDrawing" Target="../drawings/vmlDrawing48.vml"/><Relationship Id="rId6" Type="http://schemas.openxmlformats.org/officeDocument/2006/relationships/slide" Target="slide40.xml"/><Relationship Id="rId11" Type="http://schemas.openxmlformats.org/officeDocument/2006/relationships/slide" Target="slide53.xml"/><Relationship Id="rId5" Type="http://schemas.openxmlformats.org/officeDocument/2006/relationships/slide" Target="slide39.xml"/><Relationship Id="rId15" Type="http://schemas.openxmlformats.org/officeDocument/2006/relationships/package" Target="../embeddings/Microsoft_Office_Word___99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7.xml"/><Relationship Id="rId14" Type="http://schemas.openxmlformats.org/officeDocument/2006/relationships/slide" Target="slide59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7.xml"/><Relationship Id="rId3" Type="http://schemas.openxmlformats.org/officeDocument/2006/relationships/slide" Target="slide34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17" Type="http://schemas.openxmlformats.org/officeDocument/2006/relationships/package" Target="../embeddings/Microsoft_Office_Word___10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4.docx"/><Relationship Id="rId1" Type="http://schemas.openxmlformats.org/officeDocument/2006/relationships/vmlDrawing" Target="../drawings/vmlDrawing49.vml"/><Relationship Id="rId6" Type="http://schemas.openxmlformats.org/officeDocument/2006/relationships/slide" Target="slide40.xml"/><Relationship Id="rId11" Type="http://schemas.openxmlformats.org/officeDocument/2006/relationships/slide" Target="slide53.xml"/><Relationship Id="rId5" Type="http://schemas.openxmlformats.org/officeDocument/2006/relationships/slide" Target="slide39.xml"/><Relationship Id="rId15" Type="http://schemas.openxmlformats.org/officeDocument/2006/relationships/package" Target="../embeddings/Microsoft_Office_Word___103.docx"/><Relationship Id="rId10" Type="http://schemas.openxmlformats.org/officeDocument/2006/relationships/slide" Target="slide50.xml"/><Relationship Id="rId4" Type="http://schemas.openxmlformats.org/officeDocument/2006/relationships/slide" Target="slide37.xml"/><Relationship Id="rId9" Type="http://schemas.openxmlformats.org/officeDocument/2006/relationships/slide" Target="slide47.xml"/><Relationship Id="rId14" Type="http://schemas.openxmlformats.org/officeDocument/2006/relationships/slide" Target="slide59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3.xml"/><Relationship Id="rId18" Type="http://schemas.openxmlformats.org/officeDocument/2006/relationships/package" Target="../embeddings/Microsoft_Office_Word___107.docx"/><Relationship Id="rId3" Type="http://schemas.openxmlformats.org/officeDocument/2006/relationships/slide" Target="slide3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17" Type="http://schemas.openxmlformats.org/officeDocument/2006/relationships/package" Target="../embeddings/Microsoft_Office_Word___106.docx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20" Type="http://schemas.openxmlformats.org/officeDocument/2006/relationships/package" Target="../embeddings/Microsoft_Office_Word___109.docx"/><Relationship Id="rId1" Type="http://schemas.openxmlformats.org/officeDocument/2006/relationships/vmlDrawing" Target="../drawings/vmlDrawing50.vml"/><Relationship Id="rId6" Type="http://schemas.openxmlformats.org/officeDocument/2006/relationships/slide" Target="slide37.xml"/><Relationship Id="rId11" Type="http://schemas.openxmlformats.org/officeDocument/2006/relationships/slide" Target="slide47.xml"/><Relationship Id="rId5" Type="http://schemas.openxmlformats.org/officeDocument/2006/relationships/slide" Target="slide34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19" Type="http://schemas.openxmlformats.org/officeDocument/2006/relationships/package" Target="../embeddings/Microsoft_Office_Word___108.docx"/><Relationship Id="rId4" Type="http://schemas.openxmlformats.org/officeDocument/2006/relationships/image" Target="../media/image4.png"/><Relationship Id="rId9" Type="http://schemas.openxmlformats.org/officeDocument/2006/relationships/slide" Target="slide42.xml"/><Relationship Id="rId14" Type="http://schemas.openxmlformats.org/officeDocument/2006/relationships/slide" Target="slide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__4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/>
          <p:cNvSpPr txBox="1"/>
          <p:nvPr/>
        </p:nvSpPr>
        <p:spPr>
          <a:xfrm>
            <a:off x="54546" y="812617"/>
            <a:ext cx="16401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解析几何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0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23490" y="3800078"/>
            <a:ext cx="9147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24</a:t>
            </a:r>
            <a:r>
              <a:rPr lang="zh-CN" altLang="en-U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　直线与圆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2369" y="1185237"/>
            <a:ext cx="4199263" cy="23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483" y="278542"/>
            <a:ext cx="878639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如图所示，某县相邻两镇在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平面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直角坐标系下的坐标为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条河所在的直线方程为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在河边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上建一座供水站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，使之到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两镇的管道最省，那么供水站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应建在什么地方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的对称点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异于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在直线上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7" name="图片 6" descr="12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3212"/>
            <a:ext cx="1947274" cy="169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830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1057" name="图片 5" descr="说明: 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82631"/>
            <a:ext cx="2657702" cy="213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4467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306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4615" y="324167"/>
            <a:ext cx="8597865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|&gt;|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因此，供水站只有在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点处，才能取得最小值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上，且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′⊥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3497489"/>
              </p:ext>
            </p:extLst>
          </p:nvPr>
        </p:nvGraphicFramePr>
        <p:xfrm>
          <a:off x="403225" y="2836827"/>
          <a:ext cx="8359775" cy="2278063"/>
        </p:xfrm>
        <a:graphic>
          <a:graphicData uri="http://schemas.openxmlformats.org/presentationml/2006/ole">
            <p:oleObj spid="_x0000_s209963" name="文档" r:id="rId3" imgW="8357444" imgH="22839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8647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8067319"/>
              </p:ext>
            </p:extLst>
          </p:nvPr>
        </p:nvGraphicFramePr>
        <p:xfrm>
          <a:off x="400050" y="123478"/>
          <a:ext cx="8296275" cy="1447800"/>
        </p:xfrm>
        <a:graphic>
          <a:graphicData uri="http://schemas.openxmlformats.org/presentationml/2006/ole">
            <p:oleObj spid="_x0000_s275544" name="文档" r:id="rId3" imgW="8300584" imgH="1451053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51520" y="1059582"/>
            <a:ext cx="588815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0774581"/>
              </p:ext>
            </p:extLst>
          </p:nvPr>
        </p:nvGraphicFramePr>
        <p:xfrm>
          <a:off x="396875" y="1707654"/>
          <a:ext cx="8297863" cy="1995488"/>
        </p:xfrm>
        <a:graphic>
          <a:graphicData uri="http://schemas.openxmlformats.org/presentationml/2006/ole">
            <p:oleObj spid="_x0000_s275545" name="文档" r:id="rId4" imgW="8300584" imgH="199889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5356728"/>
              </p:ext>
            </p:extLst>
          </p:nvPr>
        </p:nvGraphicFramePr>
        <p:xfrm>
          <a:off x="395536" y="3291830"/>
          <a:ext cx="8299450" cy="1279525"/>
        </p:xfrm>
        <a:graphic>
          <a:graphicData uri="http://schemas.openxmlformats.org/presentationml/2006/ole">
            <p:oleObj spid="_x0000_s275546" name="文档" r:id="rId5" imgW="8300584" imgH="1281655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0549218"/>
              </p:ext>
            </p:extLst>
          </p:nvPr>
        </p:nvGraphicFramePr>
        <p:xfrm>
          <a:off x="396875" y="4148306"/>
          <a:ext cx="8297863" cy="1074737"/>
        </p:xfrm>
        <a:graphic>
          <a:graphicData uri="http://schemas.openxmlformats.org/presentationml/2006/ole">
            <p:oleObj spid="_x0000_s275547" name="文档" r:id="rId6" imgW="8300584" imgH="1075495" progId="Word.Document.12">
              <p:embed/>
            </p:oleObj>
          </a:graphicData>
        </a:graphic>
      </p:graphicFrame>
      <p:pic>
        <p:nvPicPr>
          <p:cNvPr id="8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00595" y="454665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SXT4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838293"/>
            <a:ext cx="2192859" cy="22527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70748" y="168999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圆的方程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66658" y="690017"/>
            <a:ext cx="67973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如图，已知圆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轴相切于点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轴正半轴交于两点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的上方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的标准方程为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3154177"/>
              </p:ext>
            </p:extLst>
          </p:nvPr>
        </p:nvGraphicFramePr>
        <p:xfrm>
          <a:off x="327456" y="3688080"/>
          <a:ext cx="7993062" cy="1150938"/>
        </p:xfrm>
        <a:graphic>
          <a:graphicData uri="http://schemas.openxmlformats.org/presentationml/2006/ole">
            <p:oleObj spid="_x0000_s276552" name="文档" r:id="rId4" imgW="7995767" imgH="1155508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243900" y="3034278"/>
            <a:ext cx="716734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题意，设圆心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的半径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6106822"/>
              </p:ext>
            </p:extLst>
          </p:nvPr>
        </p:nvGraphicFramePr>
        <p:xfrm>
          <a:off x="320153" y="4512781"/>
          <a:ext cx="7993063" cy="784225"/>
        </p:xfrm>
        <a:graphic>
          <a:graphicData uri="http://schemas.openxmlformats.org/presentationml/2006/ole">
            <p:oleObj spid="_x0000_s276553" name="文档" r:id="rId5" imgW="7995767" imgH="785717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4009776"/>
              </p:ext>
            </p:extLst>
          </p:nvPr>
        </p:nvGraphicFramePr>
        <p:xfrm>
          <a:off x="3363104" y="2524179"/>
          <a:ext cx="3338512" cy="703263"/>
        </p:xfrm>
        <a:graphic>
          <a:graphicData uri="http://schemas.openxmlformats.org/presentationml/2006/ole">
            <p:oleObj spid="_x0000_s276554" name="文档" r:id="rId6" imgW="3339968" imgH="7045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3786314"/>
              </p:ext>
            </p:extLst>
          </p:nvPr>
        </p:nvGraphicFramePr>
        <p:xfrm>
          <a:off x="418465" y="901441"/>
          <a:ext cx="7994650" cy="974725"/>
        </p:xfrm>
        <a:graphic>
          <a:graphicData uri="http://schemas.openxmlformats.org/presentationml/2006/ole">
            <p:oleObj spid="_x0000_s278634" name="文档" r:id="rId3" imgW="7995767" imgH="977460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3222741"/>
              </p:ext>
            </p:extLst>
          </p:nvPr>
        </p:nvGraphicFramePr>
        <p:xfrm>
          <a:off x="418465" y="1631691"/>
          <a:ext cx="7994650" cy="1158875"/>
        </p:xfrm>
        <a:graphic>
          <a:graphicData uri="http://schemas.openxmlformats.org/presentationml/2006/ole">
            <p:oleObj spid="_x0000_s278635" name="文档" r:id="rId4" imgW="7995767" imgH="1160193" progId="Word.Document.12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338768" y="2226176"/>
            <a:ext cx="487665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2712" y="132229"/>
            <a:ext cx="7363252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处的切线在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轴上的截距为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068072"/>
              </p:ext>
            </p:extLst>
          </p:nvPr>
        </p:nvGraphicFramePr>
        <p:xfrm>
          <a:off x="420301" y="3118955"/>
          <a:ext cx="7391400" cy="857250"/>
        </p:xfrm>
        <a:graphic>
          <a:graphicData uri="http://schemas.openxmlformats.org/presentationml/2006/ole">
            <p:oleObj spid="_x0000_s278636" name="文档" r:id="rId5" imgW="7395851" imgH="859963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814140"/>
              </p:ext>
            </p:extLst>
          </p:nvPr>
        </p:nvGraphicFramePr>
        <p:xfrm>
          <a:off x="420301" y="3766655"/>
          <a:ext cx="7162800" cy="885825"/>
        </p:xfrm>
        <a:graphic>
          <a:graphicData uri="http://schemas.openxmlformats.org/presentationml/2006/ole">
            <p:oleObj spid="_x0000_s278637" name="文档" r:id="rId6" imgW="7167328" imgH="888436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7029513"/>
              </p:ext>
            </p:extLst>
          </p:nvPr>
        </p:nvGraphicFramePr>
        <p:xfrm>
          <a:off x="410776" y="4357841"/>
          <a:ext cx="7162800" cy="885825"/>
        </p:xfrm>
        <a:graphic>
          <a:graphicData uri="http://schemas.openxmlformats.org/presentationml/2006/ole">
            <p:oleObj spid="_x0000_s278638" name="文档" r:id="rId7" imgW="7167328" imgH="88987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526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3518570"/>
              </p:ext>
            </p:extLst>
          </p:nvPr>
        </p:nvGraphicFramePr>
        <p:xfrm>
          <a:off x="564976" y="771550"/>
          <a:ext cx="7162800" cy="890587"/>
        </p:xfrm>
        <a:graphic>
          <a:graphicData uri="http://schemas.openxmlformats.org/presentationml/2006/ole">
            <p:oleObj spid="_x0000_s213150" name="文档" r:id="rId3" imgW="7167328" imgH="893122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5386728"/>
              </p:ext>
            </p:extLst>
          </p:nvPr>
        </p:nvGraphicFramePr>
        <p:xfrm>
          <a:off x="564976" y="1513079"/>
          <a:ext cx="7162800" cy="885825"/>
        </p:xfrm>
        <a:graphic>
          <a:graphicData uri="http://schemas.openxmlformats.org/presentationml/2006/ole">
            <p:oleObj spid="_x0000_s213151" name="文档" r:id="rId4" imgW="7167328" imgH="894924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9233181"/>
              </p:ext>
            </p:extLst>
          </p:nvPr>
        </p:nvGraphicFramePr>
        <p:xfrm>
          <a:off x="564976" y="2249846"/>
          <a:ext cx="7162800" cy="890588"/>
        </p:xfrm>
        <a:graphic>
          <a:graphicData uri="http://schemas.openxmlformats.org/presentationml/2006/ole">
            <p:oleObj spid="_x0000_s213152" name="文档" r:id="rId5" imgW="7167328" imgH="896366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8670208"/>
              </p:ext>
            </p:extLst>
          </p:nvPr>
        </p:nvGraphicFramePr>
        <p:xfrm>
          <a:off x="564976" y="3699569"/>
          <a:ext cx="7162800" cy="885825"/>
        </p:xfrm>
        <a:graphic>
          <a:graphicData uri="http://schemas.openxmlformats.org/presentationml/2006/ole">
            <p:oleObj spid="_x0000_s213153" name="文档" r:id="rId6" imgW="7167328" imgH="889878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2609944"/>
              </p:ext>
            </p:extLst>
          </p:nvPr>
        </p:nvGraphicFramePr>
        <p:xfrm>
          <a:off x="564976" y="2991376"/>
          <a:ext cx="7391400" cy="857250"/>
        </p:xfrm>
        <a:graphic>
          <a:graphicData uri="http://schemas.openxmlformats.org/presentationml/2006/ole">
            <p:oleObj spid="_x0000_s213154" name="文档" r:id="rId7" imgW="7395851" imgH="8614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763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5522988"/>
              </p:ext>
            </p:extLst>
          </p:nvPr>
        </p:nvGraphicFramePr>
        <p:xfrm>
          <a:off x="373380" y="395366"/>
          <a:ext cx="8588375" cy="1890713"/>
        </p:xfrm>
        <a:graphic>
          <a:graphicData uri="http://schemas.openxmlformats.org/presentationml/2006/ole">
            <p:oleObj spid="_x0000_s279659" name="文档" r:id="rId3" imgW="8592441" imgH="189098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8430511"/>
              </p:ext>
            </p:extLst>
          </p:nvPr>
        </p:nvGraphicFramePr>
        <p:xfrm>
          <a:off x="374843" y="2730355"/>
          <a:ext cx="7391400" cy="857250"/>
        </p:xfrm>
        <a:graphic>
          <a:graphicData uri="http://schemas.openxmlformats.org/presentationml/2006/ole">
            <p:oleObj spid="_x0000_s279660" name="文档" r:id="rId4" imgW="7395851" imgH="862847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47618"/>
              </p:ext>
            </p:extLst>
          </p:nvPr>
        </p:nvGraphicFramePr>
        <p:xfrm>
          <a:off x="373380" y="3573541"/>
          <a:ext cx="7102475" cy="854075"/>
        </p:xfrm>
        <a:graphic>
          <a:graphicData uri="http://schemas.openxmlformats.org/presentationml/2006/ole">
            <p:oleObj spid="_x0000_s279661" name="文档" r:id="rId5" imgW="7395851" imgH="89168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6043088"/>
              </p:ext>
            </p:extLst>
          </p:nvPr>
        </p:nvGraphicFramePr>
        <p:xfrm>
          <a:off x="349845" y="4215095"/>
          <a:ext cx="7102475" cy="854075"/>
        </p:xfrm>
        <a:graphic>
          <a:graphicData uri="http://schemas.openxmlformats.org/presentationml/2006/ole">
            <p:oleObj spid="_x0000_s279662" name="文档" r:id="rId6" imgW="7395851" imgH="896366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94740" y="1962303"/>
            <a:ext cx="158248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584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6500" y="-12918"/>
            <a:ext cx="829100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，并且圆心在直线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上，且该圆与直线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设圆的标准方程为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5983013"/>
              </p:ext>
            </p:extLst>
          </p:nvPr>
        </p:nvGraphicFramePr>
        <p:xfrm>
          <a:off x="549736" y="2430145"/>
          <a:ext cx="7391400" cy="2347913"/>
        </p:xfrm>
        <a:graphic>
          <a:graphicData uri="http://schemas.openxmlformats.org/presentationml/2006/ole">
            <p:oleObj spid="_x0000_s217120" name="文档" r:id="rId3" imgW="7395851" imgH="2353906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52304" y="4444971"/>
            <a:ext cx="528381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07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455275"/>
              </p:ext>
            </p:extLst>
          </p:nvPr>
        </p:nvGraphicFramePr>
        <p:xfrm>
          <a:off x="308288" y="1442482"/>
          <a:ext cx="7026275" cy="1401762"/>
        </p:xfrm>
        <a:graphic>
          <a:graphicData uri="http://schemas.openxmlformats.org/presentationml/2006/ole">
            <p:oleObj spid="_x0000_s281675" name="文档" r:id="rId3" imgW="7395851" imgH="1484572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71892" y="2442974"/>
            <a:ext cx="3966150" cy="121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7052875"/>
              </p:ext>
            </p:extLst>
          </p:nvPr>
        </p:nvGraphicFramePr>
        <p:xfrm>
          <a:off x="262568" y="3651870"/>
          <a:ext cx="6129337" cy="1030288"/>
        </p:xfrm>
        <a:graphic>
          <a:graphicData uri="http://schemas.openxmlformats.org/presentationml/2006/ole">
            <p:oleObj spid="_x0000_s281676" name="文档" r:id="rId4" imgW="6129440" imgH="1031523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41412" y="4349090"/>
            <a:ext cx="273023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2647756"/>
              </p:ext>
            </p:extLst>
          </p:nvPr>
        </p:nvGraphicFramePr>
        <p:xfrm>
          <a:off x="338906" y="222201"/>
          <a:ext cx="8337550" cy="1341437"/>
        </p:xfrm>
        <a:graphic>
          <a:graphicData uri="http://schemas.openxmlformats.org/presentationml/2006/ole">
            <p:oleObj spid="_x0000_s281677" name="文档" r:id="rId5" imgW="8785841" imgH="1409341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45369" y="851178"/>
            <a:ext cx="5296643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知圆心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35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6500" y="1066682"/>
            <a:ext cx="8291001" cy="301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求圆的方程的两种方法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几何法：通过研究圆的性质、直线和圆、圆与圆的位置关系，进而求得圆的基本量和方程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代数法：用待定系数法先设出圆的方程，再由条件求得各系数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86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7259" y="1282706"/>
            <a:ext cx="8512738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直线与圆是解析几何的基础，在高考中除对本部分知识单独考查外，更多是在与圆锥曲线结合的综合题中，对相关知识进行考查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单独考查时，一般为选择、填空题，难度不大，属低中档题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直线的方程，圆的方程的求法及位置关系的判断与应用是本部分的重点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678631"/>
            <a:ext cx="826237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轴相切，圆心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上，且圆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截直线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所得的弦长为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轴相切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                                                                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           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6129162"/>
              </p:ext>
            </p:extLst>
          </p:nvPr>
        </p:nvGraphicFramePr>
        <p:xfrm>
          <a:off x="3693704" y="1946538"/>
          <a:ext cx="785813" cy="915987"/>
        </p:xfrm>
        <a:graphic>
          <a:graphicData uri="http://schemas.openxmlformats.org/presentationml/2006/ole">
            <p:oleObj spid="_x0000_s302094" name="文档" r:id="rId3" imgW="786044" imgH="9158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5613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401810"/>
              </p:ext>
            </p:extLst>
          </p:nvPr>
        </p:nvGraphicFramePr>
        <p:xfrm>
          <a:off x="228660" y="1303784"/>
          <a:ext cx="7429500" cy="1133475"/>
        </p:xfrm>
        <a:graphic>
          <a:graphicData uri="http://schemas.openxmlformats.org/presentationml/2006/ole">
            <p:oleObj spid="_x0000_s216127" name="文档" r:id="rId3" imgW="7433998" imgH="1144335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49032" y="2193042"/>
            <a:ext cx="890953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，消去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故所求圆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1538757"/>
              </p:ext>
            </p:extLst>
          </p:nvPr>
        </p:nvGraphicFramePr>
        <p:xfrm>
          <a:off x="238844" y="624984"/>
          <a:ext cx="7429500" cy="730250"/>
        </p:xfrm>
        <a:graphic>
          <a:graphicData uri="http://schemas.openxmlformats.org/presentationml/2006/ole">
            <p:oleObj spid="_x0000_s216128" name="文档" r:id="rId6" imgW="7433998" imgH="7323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3175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49949"/>
            <a:ext cx="665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直线与圆的位置关系、弦长问题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762025"/>
            <a:ext cx="8560921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的对称轴，过点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的一条切线，切点为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7205672"/>
              </p:ext>
            </p:extLst>
          </p:nvPr>
        </p:nvGraphicFramePr>
        <p:xfrm>
          <a:off x="361628" y="2658998"/>
          <a:ext cx="7407275" cy="715962"/>
        </p:xfrm>
        <a:graphic>
          <a:graphicData uri="http://schemas.openxmlformats.org/presentationml/2006/ole">
            <p:oleObj spid="_x0000_s303117" name="文档" r:id="rId3" imgW="7405567" imgH="71687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64272" y="3098666"/>
            <a:ext cx="890953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的对称轴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201395"/>
            <a:ext cx="8447651" cy="481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36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40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36.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96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344" y="185961"/>
            <a:ext cx="85321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，斜率为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和圆相切，求直线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圆的方程化简，得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，半径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由题意可设直线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7564376"/>
              </p:ext>
            </p:extLst>
          </p:nvPr>
        </p:nvGraphicFramePr>
        <p:xfrm>
          <a:off x="334963" y="3878263"/>
          <a:ext cx="8297862" cy="1273175"/>
        </p:xfrm>
        <a:graphic>
          <a:graphicData uri="http://schemas.openxmlformats.org/presentationml/2006/ole">
            <p:oleObj spid="_x0000_s220190" name="文档" r:id="rId3" imgW="8300584" imgH="127949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79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1768420"/>
              </p:ext>
            </p:extLst>
          </p:nvPr>
        </p:nvGraphicFramePr>
        <p:xfrm>
          <a:off x="395536" y="1235091"/>
          <a:ext cx="8461375" cy="1296988"/>
        </p:xfrm>
        <a:graphic>
          <a:graphicData uri="http://schemas.openxmlformats.org/presentationml/2006/ole">
            <p:oleObj spid="_x0000_s282672" name="文档" r:id="rId3" imgW="8462169" imgH="129859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5474921"/>
              </p:ext>
            </p:extLst>
          </p:nvPr>
        </p:nvGraphicFramePr>
        <p:xfrm>
          <a:off x="395536" y="2314368"/>
          <a:ext cx="8461375" cy="1296987"/>
        </p:xfrm>
        <a:graphic>
          <a:graphicData uri="http://schemas.openxmlformats.org/presentationml/2006/ole">
            <p:oleObj spid="_x0000_s282673" name="文档" r:id="rId4" imgW="8462169" imgH="130003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83293" y="3251315"/>
            <a:ext cx="630493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55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805" y="339502"/>
            <a:ext cx="8447651" cy="1820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和圆交于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两个不同的点，问是否存在常数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使得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	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共线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？若存在，求出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的值；若不存在，请说明理由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 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9882031"/>
              </p:ext>
            </p:extLst>
          </p:nvPr>
        </p:nvGraphicFramePr>
        <p:xfrm>
          <a:off x="1122948" y="874734"/>
          <a:ext cx="2425700" cy="792163"/>
        </p:xfrm>
        <a:graphic>
          <a:graphicData uri="http://schemas.openxmlformats.org/presentationml/2006/ole">
            <p:oleObj spid="_x0000_s283705" name="文档" r:id="rId3" imgW="2425277" imgH="79147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3277317"/>
              </p:ext>
            </p:extLst>
          </p:nvPr>
        </p:nvGraphicFramePr>
        <p:xfrm>
          <a:off x="324172" y="2067694"/>
          <a:ext cx="8458200" cy="1363662"/>
        </p:xfrm>
        <a:graphic>
          <a:graphicData uri="http://schemas.openxmlformats.org/presentationml/2006/ole">
            <p:oleObj spid="_x0000_s283706" name="文档" r:id="rId4" imgW="8462169" imgH="136995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05800" y="2931790"/>
            <a:ext cx="736325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消去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和圆相交，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[4(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3)]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36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9125105"/>
              </p:ext>
            </p:extLst>
          </p:nvPr>
        </p:nvGraphicFramePr>
        <p:xfrm>
          <a:off x="5572492" y="4068678"/>
          <a:ext cx="2127250" cy="1098550"/>
        </p:xfrm>
        <a:graphic>
          <a:graphicData uri="http://schemas.openxmlformats.org/presentationml/2006/ole">
            <p:oleObj spid="_x0000_s283707" name="文档" r:id="rId5" imgW="2126710" imgH="109903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1319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941" y="339502"/>
            <a:ext cx="373371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0346449"/>
              </p:ext>
            </p:extLst>
          </p:nvPr>
        </p:nvGraphicFramePr>
        <p:xfrm>
          <a:off x="471322" y="1087363"/>
          <a:ext cx="8458200" cy="2276475"/>
        </p:xfrm>
        <a:graphic>
          <a:graphicData uri="http://schemas.openxmlformats.org/presentationml/2006/ole">
            <p:oleObj spid="_x0000_s284723" name="文档" r:id="rId3" imgW="8462169" imgH="2283984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3035291"/>
            <a:ext cx="623119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5106433"/>
              </p:ext>
            </p:extLst>
          </p:nvPr>
        </p:nvGraphicFramePr>
        <p:xfrm>
          <a:off x="371954" y="3870930"/>
          <a:ext cx="8016875" cy="876300"/>
        </p:xfrm>
        <a:graphic>
          <a:graphicData uri="http://schemas.openxmlformats.org/presentationml/2006/ole">
            <p:oleObj spid="_x0000_s284724" name="文档" r:id="rId4" imgW="8014841" imgH="8779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5742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4204332"/>
              </p:ext>
            </p:extLst>
          </p:nvPr>
        </p:nvGraphicFramePr>
        <p:xfrm>
          <a:off x="442421" y="627534"/>
          <a:ext cx="8010525" cy="857250"/>
        </p:xfrm>
        <a:graphic>
          <a:graphicData uri="http://schemas.openxmlformats.org/presentationml/2006/ole">
            <p:oleObj spid="_x0000_s221300" name="文档" r:id="rId3" imgW="8014841" imgH="877984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386011" y="1491630"/>
            <a:ext cx="499367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7683967"/>
              </p:ext>
            </p:extLst>
          </p:nvPr>
        </p:nvGraphicFramePr>
        <p:xfrm>
          <a:off x="441325" y="2492375"/>
          <a:ext cx="8016875" cy="1165225"/>
        </p:xfrm>
        <a:graphic>
          <a:graphicData uri="http://schemas.openxmlformats.org/presentationml/2006/ole">
            <p:oleObj spid="_x0000_s221301" name="文档" r:id="rId4" imgW="8014841" imgH="1174610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2835362"/>
              </p:ext>
            </p:extLst>
          </p:nvPr>
        </p:nvGraphicFramePr>
        <p:xfrm>
          <a:off x="427038" y="3641725"/>
          <a:ext cx="8015287" cy="1174750"/>
        </p:xfrm>
        <a:graphic>
          <a:graphicData uri="http://schemas.openxmlformats.org/presentationml/2006/ole">
            <p:oleObj spid="_x0000_s221302" name="文档" r:id="rId5" imgW="8014841" imgH="11760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1951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8722" y="682541"/>
            <a:ext cx="8647507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研究直线与圆位置关系的方法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研究直线与圆的位置关系的最基本的解题方法为代数法，将几何问题代数化，利用函数与方程思想解题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与弦长有关的问题常用几何法，即利用圆的半径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，圆心到直线的距离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，及半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弦长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构成直角三角形的三边，利用其关系来处理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0737962"/>
              </p:ext>
            </p:extLst>
          </p:nvPr>
        </p:nvGraphicFramePr>
        <p:xfrm>
          <a:off x="4199359" y="3049518"/>
          <a:ext cx="344488" cy="954087"/>
        </p:xfrm>
        <a:graphic>
          <a:graphicData uri="http://schemas.openxmlformats.org/presentationml/2006/ole">
            <p:oleObj spid="_x0000_s304140" name="文档" r:id="rId3" imgW="344074" imgH="95371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6571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116" y="358472"/>
            <a:ext cx="8512738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为坐标原点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的轨迹方程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的方程可化为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所以圆心为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，半径为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6350587"/>
              </p:ext>
            </p:extLst>
          </p:nvPr>
        </p:nvGraphicFramePr>
        <p:xfrm>
          <a:off x="308288" y="3966492"/>
          <a:ext cx="6975475" cy="1125538"/>
        </p:xfrm>
        <a:graphic>
          <a:graphicData uri="http://schemas.openxmlformats.org/presentationml/2006/ole">
            <p:oleObj spid="_x0000_s223265" name="文档" r:id="rId3" imgW="6976953" imgH="112991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887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22818"/>
              </p:ext>
            </p:extLst>
          </p:nvPr>
        </p:nvGraphicFramePr>
        <p:xfrm>
          <a:off x="539750" y="771550"/>
          <a:ext cx="6975475" cy="1125538"/>
        </p:xfrm>
        <a:graphic>
          <a:graphicData uri="http://schemas.openxmlformats.org/presentationml/2006/ole">
            <p:oleObj spid="_x0000_s285720" name="文档" r:id="rId3" imgW="6976953" imgH="113172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67544" y="1483462"/>
            <a:ext cx="8099577" cy="28114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的内部，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的轨迹方程是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268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555526"/>
            <a:ext cx="868384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POM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可知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的轨迹是以点</a:t>
            </a:r>
            <a:r>
              <a:rPr lang="en-US" altLang="zh-CN" sz="2600" i="1" kern="100" dirty="0">
                <a:latin typeface="Times New Roman"/>
                <a:ea typeface="华文细黑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</a:rPr>
              <a:t>(1,3)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的垂直平分线上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上，从而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PM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9423932"/>
              </p:ext>
            </p:extLst>
          </p:nvPr>
        </p:nvGraphicFramePr>
        <p:xfrm>
          <a:off x="274366" y="3003798"/>
          <a:ext cx="6975475" cy="1125538"/>
        </p:xfrm>
        <a:graphic>
          <a:graphicData uri="http://schemas.openxmlformats.org/presentationml/2006/ole">
            <p:oleObj spid="_x0000_s286797" name="文档" r:id="rId3" imgW="6976953" imgH="112991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0016657"/>
              </p:ext>
            </p:extLst>
          </p:nvPr>
        </p:nvGraphicFramePr>
        <p:xfrm>
          <a:off x="274366" y="3731498"/>
          <a:ext cx="6975475" cy="1125537"/>
        </p:xfrm>
        <a:graphic>
          <a:graphicData uri="http://schemas.openxmlformats.org/presentationml/2006/ole">
            <p:oleObj spid="_x0000_s286798" name="文档" r:id="rId4" imgW="6976953" imgH="1131720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7119149"/>
              </p:ext>
            </p:extLst>
          </p:nvPr>
        </p:nvGraphicFramePr>
        <p:xfrm>
          <a:off x="6572013" y="1320299"/>
          <a:ext cx="2781300" cy="739775"/>
        </p:xfrm>
        <a:graphic>
          <a:graphicData uri="http://schemas.openxmlformats.org/presentationml/2006/ole">
            <p:oleObj spid="_x0000_s286799" name="文档" r:id="rId5" imgW="2781747" imgH="74025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233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0809133"/>
              </p:ext>
            </p:extLst>
          </p:nvPr>
        </p:nvGraphicFramePr>
        <p:xfrm>
          <a:off x="622647" y="1562199"/>
          <a:ext cx="6972300" cy="1128712"/>
        </p:xfrm>
        <a:graphic>
          <a:graphicData uri="http://schemas.openxmlformats.org/presentationml/2006/ole">
            <p:oleObj spid="_x0000_s224362" name="文档" r:id="rId3" imgW="6976953" imgH="112991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0471485"/>
              </p:ext>
            </p:extLst>
          </p:nvPr>
        </p:nvGraphicFramePr>
        <p:xfrm>
          <a:off x="620861" y="2593428"/>
          <a:ext cx="6975475" cy="1125538"/>
        </p:xfrm>
        <a:graphic>
          <a:graphicData uri="http://schemas.openxmlformats.org/presentationml/2006/ole">
            <p:oleObj spid="_x0000_s224363" name="文档" r:id="rId4" imgW="6976953" imgH="1131720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7282420"/>
              </p:ext>
            </p:extLst>
          </p:nvPr>
        </p:nvGraphicFramePr>
        <p:xfrm>
          <a:off x="622647" y="3459261"/>
          <a:ext cx="6972300" cy="1128713"/>
        </p:xfrm>
        <a:graphic>
          <a:graphicData uri="http://schemas.openxmlformats.org/presentationml/2006/ole">
            <p:oleObj spid="_x0000_s224364" name="文档" r:id="rId5" imgW="6976953" imgH="1133162" progId="Word.Document.12">
              <p:embed/>
            </p:oleObj>
          </a:graphicData>
        </a:graphic>
      </p:graphicFrame>
      <p:pic>
        <p:nvPicPr>
          <p:cNvPr id="8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4461046"/>
              </p:ext>
            </p:extLst>
          </p:nvPr>
        </p:nvGraphicFramePr>
        <p:xfrm>
          <a:off x="620861" y="838646"/>
          <a:ext cx="6975475" cy="1125537"/>
        </p:xfrm>
        <a:graphic>
          <a:graphicData uri="http://schemas.openxmlformats.org/presentationml/2006/ole">
            <p:oleObj spid="_x0000_s224365" name="文档" r:id="rId8" imgW="6976953" imgH="11331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7654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063064"/>
            <a:ext cx="88728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一条光线从点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射出，经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轴反射后与圆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相切，则反射光线所在直线的斜率为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spc="-5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1477773"/>
              </p:ext>
            </p:extLst>
          </p:nvPr>
        </p:nvGraphicFramePr>
        <p:xfrm>
          <a:off x="202372" y="2499742"/>
          <a:ext cx="5867400" cy="2171700"/>
        </p:xfrm>
        <a:graphic>
          <a:graphicData uri="http://schemas.openxmlformats.org/presentationml/2006/ole">
            <p:oleObj spid="_x0000_s289817" name="文档" r:id="rId3" imgW="5872487" imgH="2177300" progId="Word.Document.12">
              <p:embed/>
            </p:oleObj>
          </a:graphicData>
        </a:graphic>
      </p:graphicFrame>
      <p:sp>
        <p:nvSpPr>
          <p:cNvPr id="17" name="任意多边形 16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sp>
        <p:nvSpPr>
          <p:cNvPr id="6" name="矩形 5"/>
          <p:cNvSpPr/>
          <p:nvPr/>
        </p:nvSpPr>
        <p:spPr>
          <a:xfrm>
            <a:off x="193806" y="995194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由已知，得点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轴的对称点为</a:t>
            </a:r>
            <a:r>
              <a:rPr lang="en-US" altLang="zh-CN" sz="2600" kern="100" dirty="0">
                <a:latin typeface="Times New Roman"/>
                <a:ea typeface="华文细黑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，由入射光线与反射光线的对称性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反射光线一定过点</a:t>
            </a:r>
            <a:r>
              <a:rPr lang="en-US" altLang="zh-CN" sz="2600" kern="100" dirty="0">
                <a:latin typeface="Times New Roman"/>
                <a:ea typeface="华文细黑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).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反射光线所在直线的斜率为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反射光线所在直线的方程为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4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5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6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7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8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9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0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1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2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3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47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1286208"/>
              </p:ext>
            </p:extLst>
          </p:nvPr>
        </p:nvGraphicFramePr>
        <p:xfrm>
          <a:off x="465138" y="1564680"/>
          <a:ext cx="8031162" cy="1585912"/>
        </p:xfrm>
        <a:graphic>
          <a:graphicData uri="http://schemas.openxmlformats.org/presentationml/2006/ole">
            <p:oleObj spid="_x0000_s288817" name="文档" r:id="rId3" imgW="8033914" imgH="159414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4400906"/>
              </p:ext>
            </p:extLst>
          </p:nvPr>
        </p:nvGraphicFramePr>
        <p:xfrm>
          <a:off x="465138" y="2707680"/>
          <a:ext cx="8031162" cy="1592262"/>
        </p:xfrm>
        <a:graphic>
          <a:graphicData uri="http://schemas.openxmlformats.org/presentationml/2006/ole">
            <p:oleObj spid="_x0000_s288818" name="文档" r:id="rId4" imgW="8033914" imgH="1595581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38298" y="3608026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6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7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8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9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10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1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2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3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4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5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6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279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51520" y="872570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0890730"/>
              </p:ext>
            </p:extLst>
          </p:nvPr>
        </p:nvGraphicFramePr>
        <p:xfrm>
          <a:off x="342850" y="2096706"/>
          <a:ext cx="7791450" cy="1000125"/>
        </p:xfrm>
        <a:graphic>
          <a:graphicData uri="http://schemas.openxmlformats.org/presentationml/2006/ole">
            <p:oleObj spid="_x0000_s232488" name="文档" r:id="rId3" imgW="7795675" imgH="1015665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38722" y="2901310"/>
            <a:ext cx="8647507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的距离的平方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由已知可得点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9" name="任意多边形 28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5526903"/>
              </p:ext>
            </p:extLst>
          </p:nvPr>
        </p:nvGraphicFramePr>
        <p:xfrm>
          <a:off x="473075" y="2155825"/>
          <a:ext cx="6338888" cy="1204913"/>
        </p:xfrm>
        <a:graphic>
          <a:graphicData uri="http://schemas.openxmlformats.org/presentationml/2006/ole">
            <p:oleObj spid="_x0000_s233545" name="文档" r:id="rId3" imgW="6338889" imgH="1212815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2242091"/>
              </p:ext>
            </p:extLst>
          </p:nvPr>
        </p:nvGraphicFramePr>
        <p:xfrm>
          <a:off x="467544" y="3091408"/>
          <a:ext cx="8486775" cy="1362075"/>
        </p:xfrm>
        <a:graphic>
          <a:graphicData uri="http://schemas.openxmlformats.org/presentationml/2006/ole">
            <p:oleObj spid="_x0000_s233546" name="文档" r:id="rId4" imgW="8490959" imgH="136527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95536" y="1203598"/>
            <a:ext cx="609814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的最小值为点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3898489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6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5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6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36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46388" y="754405"/>
            <a:ext cx="830062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充分不必要条件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必要不充分条件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充要条件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既不充分也不必要条件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的充分不必要条件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50843" y="1382687"/>
            <a:ext cx="425116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endParaRPr lang="zh-CN" altLang="zh-CN" sz="2600" kern="100" dirty="0">
              <a:solidFill>
                <a:srgbClr val="E36C0A"/>
              </a:solidFill>
              <a:latin typeface="Times New Roman"/>
              <a:ea typeface="华文细黑"/>
            </a:endParaRPr>
          </a:p>
        </p:txBody>
      </p:sp>
      <p:sp>
        <p:nvSpPr>
          <p:cNvPr id="20" name="任意多边形 19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3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971600" y="2317398"/>
            <a:ext cx="521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直线方程的求法与应用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971600" y="3083064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圆的方程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971600" y="3848730"/>
            <a:ext cx="665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直线与圆的位置关系、弦长问题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03186" y="1857194"/>
            <a:ext cx="4848314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5665152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9512" y="987574"/>
            <a:ext cx="86498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充分不必要条件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必要不充分条件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既不充分也不必要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条件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圆心</a:t>
            </a:r>
            <a:r>
              <a:rPr lang="en-US" altLang="zh-CN" sz="2600" kern="100" dirty="0">
                <a:latin typeface="Times New Roman"/>
                <a:ea typeface="华文细黑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的距离等于圆的半径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8032512"/>
              </p:ext>
            </p:extLst>
          </p:nvPr>
        </p:nvGraphicFramePr>
        <p:xfrm>
          <a:off x="2282984" y="1134120"/>
          <a:ext cx="625475" cy="679450"/>
        </p:xfrm>
        <a:graphic>
          <a:graphicData uri="http://schemas.openxmlformats.org/presentationml/2006/ole">
            <p:oleObj spid="_x0000_s305166" name="文档" r:id="rId15" imgW="625884" imgH="6789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7056270"/>
              </p:ext>
            </p:extLst>
          </p:nvPr>
        </p:nvGraphicFramePr>
        <p:xfrm>
          <a:off x="785713" y="1491630"/>
          <a:ext cx="6378575" cy="1066800"/>
        </p:xfrm>
        <a:graphic>
          <a:graphicData uri="http://schemas.openxmlformats.org/presentationml/2006/ole">
            <p:oleObj spid="_x0000_s290840" name="文档" r:id="rId3" imgW="6377036" imgH="1069728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682074" y="2424633"/>
            <a:ext cx="5029200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的充分不必要条件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endParaRPr lang="zh-CN" altLang="zh-CN" sz="2600" kern="100" dirty="0">
              <a:solidFill>
                <a:srgbClr val="E36C0A"/>
              </a:solidFill>
              <a:latin typeface="Times New Roman"/>
              <a:ea typeface="华文细黑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424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1342" y="966663"/>
            <a:ext cx="85116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平行于直线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相切的直线的方程是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2886012"/>
              </p:ext>
            </p:extLst>
          </p:nvPr>
        </p:nvGraphicFramePr>
        <p:xfrm>
          <a:off x="1835696" y="2866504"/>
          <a:ext cx="625475" cy="679450"/>
        </p:xfrm>
        <a:graphic>
          <a:graphicData uri="http://schemas.openxmlformats.org/presentationml/2006/ole">
            <p:oleObj spid="_x0000_s306215" name="文档" r:id="rId15" imgW="625884" imgH="680403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1447927"/>
              </p:ext>
            </p:extLst>
          </p:nvPr>
        </p:nvGraphicFramePr>
        <p:xfrm>
          <a:off x="4204340" y="2867402"/>
          <a:ext cx="625475" cy="679450"/>
        </p:xfrm>
        <a:graphic>
          <a:graphicData uri="http://schemas.openxmlformats.org/presentationml/2006/ole">
            <p:oleObj spid="_x0000_s306216" name="文档" r:id="rId16" imgW="625884" imgH="680403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0178657"/>
              </p:ext>
            </p:extLst>
          </p:nvPr>
        </p:nvGraphicFramePr>
        <p:xfrm>
          <a:off x="1835696" y="4060914"/>
          <a:ext cx="625475" cy="679450"/>
        </p:xfrm>
        <a:graphic>
          <a:graphicData uri="http://schemas.openxmlformats.org/presentationml/2006/ole">
            <p:oleObj spid="_x0000_s306217" name="文档" r:id="rId17" imgW="625884" imgH="680403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1794230"/>
              </p:ext>
            </p:extLst>
          </p:nvPr>
        </p:nvGraphicFramePr>
        <p:xfrm>
          <a:off x="4177789" y="4061058"/>
          <a:ext cx="625475" cy="679450"/>
        </p:xfrm>
        <a:graphic>
          <a:graphicData uri="http://schemas.openxmlformats.org/presentationml/2006/ole">
            <p:oleObj spid="_x0000_s306218" name="文档" r:id="rId18" imgW="625884" imgH="6804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16553" y="1342704"/>
            <a:ext cx="8561888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设所求直线方程为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083988"/>
              </p:ext>
            </p:extLst>
          </p:nvPr>
        </p:nvGraphicFramePr>
        <p:xfrm>
          <a:off x="373063" y="2139773"/>
          <a:ext cx="6240462" cy="1196975"/>
        </p:xfrm>
        <a:graphic>
          <a:graphicData uri="http://schemas.openxmlformats.org/presentationml/2006/ole">
            <p:oleObj spid="_x0000_s242741" name="文档" r:id="rId3" imgW="6243881" imgH="1199840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00973" y="3003798"/>
            <a:ext cx="8345003" cy="14057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所以所求直线方程为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endParaRPr lang="zh-CN" altLang="zh-CN" sz="2600" kern="100" dirty="0">
              <a:solidFill>
                <a:srgbClr val="E36C0A"/>
              </a:solidFill>
              <a:latin typeface="Times New Roman"/>
              <a:ea typeface="华文细黑"/>
            </a:endParaRPr>
          </a:p>
        </p:txBody>
      </p:sp>
      <p:sp>
        <p:nvSpPr>
          <p:cNvPr id="22" name="任意多边形 21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08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145729"/>
            <a:ext cx="8512738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</a:rPr>
              <a:t>6.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已知直线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k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0(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k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&gt;0)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y</a:t>
            </a:r>
            <a:r>
              <a:rPr lang="en-US" altLang="zh-CN" sz="2600" kern="100" baseline="30000" dirty="0" smtClean="0">
                <a:latin typeface="Times New Roman"/>
                <a:ea typeface="华文细黑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交于不同的两点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O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是坐标原点，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     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那么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5301570"/>
              </p:ext>
            </p:extLst>
          </p:nvPr>
        </p:nvGraphicFramePr>
        <p:xfrm>
          <a:off x="3491692" y="1579920"/>
          <a:ext cx="4283075" cy="1127125"/>
        </p:xfrm>
        <a:graphic>
          <a:graphicData uri="http://schemas.openxmlformats.org/presentationml/2006/ole">
            <p:oleObj spid="_x0000_s291890" name="文档" r:id="rId3" imgW="4288331" imgH="112931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4839117"/>
              </p:ext>
            </p:extLst>
          </p:nvPr>
        </p:nvGraphicFramePr>
        <p:xfrm>
          <a:off x="368991" y="3161953"/>
          <a:ext cx="7681913" cy="1570037"/>
        </p:xfrm>
        <a:graphic>
          <a:graphicData uri="http://schemas.openxmlformats.org/presentationml/2006/ole">
            <p:oleObj spid="_x0000_s291891" name="文档" r:id="rId4" imgW="7681594" imgH="1575037" progId="Word.Document.12">
              <p:embed/>
            </p:oleObj>
          </a:graphicData>
        </a:graphic>
      </p:graphicFrame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6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7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8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0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1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2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3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4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5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6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6242912"/>
              </p:ext>
            </p:extLst>
          </p:nvPr>
        </p:nvGraphicFramePr>
        <p:xfrm>
          <a:off x="282575" y="846138"/>
          <a:ext cx="5813425" cy="1081087"/>
        </p:xfrm>
        <a:graphic>
          <a:graphicData uri="http://schemas.openxmlformats.org/presentationml/2006/ole">
            <p:oleObj spid="_x0000_s244821" name="文档" r:id="rId3" imgW="5815267" imgH="1085586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97848" y="1619132"/>
            <a:ext cx="581431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三点为等腰三角形的三个顶点，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120°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从而圆心</a:t>
            </a:r>
            <a:r>
              <a:rPr lang="en-US" altLang="zh-CN" sz="2600" i="1" kern="100" dirty="0">
                <a:latin typeface="Times New Roman"/>
                <a:ea typeface="华文细黑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0(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的距离为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0988139"/>
              </p:ext>
            </p:extLst>
          </p:nvPr>
        </p:nvGraphicFramePr>
        <p:xfrm>
          <a:off x="282000" y="4011910"/>
          <a:ext cx="5443537" cy="1065213"/>
        </p:xfrm>
        <a:graphic>
          <a:graphicData uri="http://schemas.openxmlformats.org/presentationml/2006/ole">
            <p:oleObj spid="_x0000_s244822" name="文档" r:id="rId4" imgW="5443873" imgH="1066484" progId="Word.Document.12">
              <p:embed/>
            </p:oleObj>
          </a:graphicData>
        </a:graphic>
      </p:graphicFrame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6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9156247"/>
              </p:ext>
            </p:extLst>
          </p:nvPr>
        </p:nvGraphicFramePr>
        <p:xfrm>
          <a:off x="1335410" y="3489186"/>
          <a:ext cx="2789237" cy="601663"/>
        </p:xfrm>
        <a:graphic>
          <a:graphicData uri="http://schemas.openxmlformats.org/presentationml/2006/ole">
            <p:oleObj spid="_x0000_s244823" name="文档" r:id="rId17" imgW="2791464" imgH="602880" progId="Word.Document.12">
              <p:embed/>
            </p:oleObj>
          </a:graphicData>
        </a:graphic>
      </p:graphicFrame>
      <p:pic>
        <p:nvPicPr>
          <p:cNvPr id="23" name="图片 22" descr="129"/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604" y="1269416"/>
            <a:ext cx="2375876" cy="2391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4633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4439527"/>
              </p:ext>
            </p:extLst>
          </p:nvPr>
        </p:nvGraphicFramePr>
        <p:xfrm>
          <a:off x="379288" y="1595561"/>
          <a:ext cx="8585200" cy="1192213"/>
        </p:xfrm>
        <a:graphic>
          <a:graphicData uri="http://schemas.openxmlformats.org/presentationml/2006/ole">
            <p:oleObj spid="_x0000_s251958" name="文档" r:id="rId3" imgW="8592441" imgH="119368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8422049"/>
              </p:ext>
            </p:extLst>
          </p:nvPr>
        </p:nvGraphicFramePr>
        <p:xfrm>
          <a:off x="395536" y="2531666"/>
          <a:ext cx="8585200" cy="1192212"/>
        </p:xfrm>
        <a:graphic>
          <a:graphicData uri="http://schemas.openxmlformats.org/presentationml/2006/ole">
            <p:oleObj spid="_x0000_s251959" name="文档" r:id="rId4" imgW="8592441" imgH="1195118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3250417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6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5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6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607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80" name="图片 2" descr="说明: 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7234" y="3073060"/>
            <a:ext cx="2534084" cy="203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3528" y="771550"/>
            <a:ext cx="8477117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上的动点，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的两条切线，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是圆心，那么四边形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面积的最小值是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4699791"/>
              </p:ext>
            </p:extLst>
          </p:nvPr>
        </p:nvGraphicFramePr>
        <p:xfrm>
          <a:off x="434975" y="2705100"/>
          <a:ext cx="7375525" cy="808038"/>
        </p:xfrm>
        <a:graphic>
          <a:graphicData uri="http://schemas.openxmlformats.org/presentationml/2006/ole">
            <p:oleObj spid="_x0000_s292893" name="文档" r:id="rId4" imgW="7376777" imgH="812027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23435" y="3147814"/>
            <a:ext cx="4887351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如图所示，圆的标准方程为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0668" y="4331435"/>
            <a:ext cx="409278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圆心为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，半径为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5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6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38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6521" y="1019067"/>
            <a:ext cx="8477117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根据对称性可知四边形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面积等于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8012727"/>
              </p:ext>
            </p:extLst>
          </p:nvPr>
        </p:nvGraphicFramePr>
        <p:xfrm>
          <a:off x="475886" y="1779662"/>
          <a:ext cx="6577012" cy="1030288"/>
        </p:xfrm>
        <a:graphic>
          <a:graphicData uri="http://schemas.openxmlformats.org/presentationml/2006/ole">
            <p:oleObj spid="_x0000_s293936" name="文档" r:id="rId3" imgW="6577128" imgH="1031523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2531235"/>
            <a:ext cx="614206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最小时，四边形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的面积最小，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9671521"/>
              </p:ext>
            </p:extLst>
          </p:nvPr>
        </p:nvGraphicFramePr>
        <p:xfrm>
          <a:off x="467544" y="3341663"/>
          <a:ext cx="6577013" cy="1030287"/>
        </p:xfrm>
        <a:graphic>
          <a:graphicData uri="http://schemas.openxmlformats.org/presentationml/2006/ole">
            <p:oleObj spid="_x0000_s293937" name="文档" r:id="rId4" imgW="6577128" imgH="1032965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372000" y="4011910"/>
            <a:ext cx="391196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最小时，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6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05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6521" y="779170"/>
            <a:ext cx="847711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此时，直线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的最小值为圆心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距离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4847615"/>
              </p:ext>
            </p:extLst>
          </p:nvPr>
        </p:nvGraphicFramePr>
        <p:xfrm>
          <a:off x="444684" y="2049845"/>
          <a:ext cx="8496300" cy="1196975"/>
        </p:xfrm>
        <a:graphic>
          <a:graphicData uri="http://schemas.openxmlformats.org/presentationml/2006/ole">
            <p:oleObj spid="_x0000_s294983" name="文档" r:id="rId3" imgW="8500316" imgH="119803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0587387"/>
              </p:ext>
            </p:extLst>
          </p:nvPr>
        </p:nvGraphicFramePr>
        <p:xfrm>
          <a:off x="374089" y="3065835"/>
          <a:ext cx="7991475" cy="847725"/>
        </p:xfrm>
        <a:graphic>
          <a:graphicData uri="http://schemas.openxmlformats.org/presentationml/2006/ole">
            <p:oleObj spid="_x0000_s294984" name="文档" r:id="rId4" imgW="7995767" imgH="85023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2420485"/>
              </p:ext>
            </p:extLst>
          </p:nvPr>
        </p:nvGraphicFramePr>
        <p:xfrm>
          <a:off x="338768" y="3759627"/>
          <a:ext cx="7991475" cy="847725"/>
        </p:xfrm>
        <a:graphic>
          <a:graphicData uri="http://schemas.openxmlformats.org/presentationml/2006/ole">
            <p:oleObj spid="_x0000_s294985" name="文档" r:id="rId5" imgW="7995767" imgH="852034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38202" y="4213519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rgbClr val="E36C0A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5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6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7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378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192" y="159474"/>
            <a:ext cx="521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直线方程的求法与应用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662" y="781075"/>
            <a:ext cx="8397047" cy="2417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的中点，则弦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所在直线的方程为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  	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  	D.2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9821035"/>
              </p:ext>
            </p:extLst>
          </p:nvPr>
        </p:nvGraphicFramePr>
        <p:xfrm>
          <a:off x="457200" y="3094038"/>
          <a:ext cx="6049963" cy="1165225"/>
        </p:xfrm>
        <a:graphic>
          <a:graphicData uri="http://schemas.openxmlformats.org/presentationml/2006/ole">
            <p:oleObj spid="_x0000_s203823" name="文档" r:id="rId3" imgW="6053146" imgH="1174610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51867" y="3699495"/>
            <a:ext cx="8180573" cy="12409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CP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所在直线的方程是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6924" y="1563638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D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30592" y="752500"/>
            <a:ext cx="841787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若圆上一点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的对称点仍在圆上，且圆与直线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相交的弦长为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则圆的方程是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设圆的方程为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r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(2,3)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的对称点仍在圆上，说明圆心在直线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600" kern="100" dirty="0">
                <a:latin typeface="Times New Roman"/>
                <a:ea typeface="华文细黑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(3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r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2" name="任意多边形 41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9849345"/>
              </p:ext>
            </p:extLst>
          </p:nvPr>
        </p:nvGraphicFramePr>
        <p:xfrm>
          <a:off x="5879058" y="1452950"/>
          <a:ext cx="565150" cy="709612"/>
        </p:xfrm>
        <a:graphic>
          <a:graphicData uri="http://schemas.openxmlformats.org/presentationml/2006/ole">
            <p:oleObj spid="_x0000_s307211" name="文档" r:id="rId15" imgW="565059" imgH="7096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30592" y="843558"/>
            <a:ext cx="6113616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800" kern="100" dirty="0">
                <a:latin typeface="Times New Roman"/>
                <a:ea typeface="华文细黑"/>
              </a:rPr>
              <a:t>(2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(3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</a:rPr>
              <a:t>r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4049932"/>
              </p:ext>
            </p:extLst>
          </p:nvPr>
        </p:nvGraphicFramePr>
        <p:xfrm>
          <a:off x="396875" y="1678815"/>
          <a:ext cx="7337425" cy="693738"/>
        </p:xfrm>
        <a:graphic>
          <a:graphicData uri="http://schemas.openxmlformats.org/presentationml/2006/ole">
            <p:oleObj spid="_x0000_s260191" name="文档" r:id="rId3" imgW="7336831" imgH="69417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4356245"/>
              </p:ext>
            </p:extLst>
          </p:nvPr>
        </p:nvGraphicFramePr>
        <p:xfrm>
          <a:off x="403225" y="2372553"/>
          <a:ext cx="6340475" cy="1112837"/>
        </p:xfrm>
        <a:graphic>
          <a:graphicData uri="http://schemas.openxmlformats.org/presentationml/2006/ole">
            <p:oleObj spid="_x0000_s260192" name="文档" r:id="rId4" imgW="6338889" imgH="1117303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4528212"/>
              </p:ext>
            </p:extLst>
          </p:nvPr>
        </p:nvGraphicFramePr>
        <p:xfrm>
          <a:off x="396875" y="3117562"/>
          <a:ext cx="7900988" cy="2141538"/>
        </p:xfrm>
        <a:graphic>
          <a:graphicData uri="http://schemas.openxmlformats.org/presentationml/2006/ole">
            <p:oleObj spid="_x0000_s260193" name="文档" r:id="rId5" imgW="7900399" imgH="2148827" progId="Word.Document.12">
              <p:embed/>
            </p:oleObj>
          </a:graphicData>
        </a:graphic>
      </p:graphicFrame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7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465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0592" y="1687036"/>
            <a:ext cx="8561888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所求圆的方程为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244.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6)</a:t>
            </a:r>
            <a:r>
              <a:rPr lang="en-US" altLang="zh-CN" sz="26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52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14)</a:t>
            </a:r>
            <a:r>
              <a:rPr lang="en-US" altLang="zh-CN" sz="26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7)</a:t>
            </a:r>
            <a:r>
              <a:rPr lang="en-US" altLang="zh-CN" sz="26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244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任意多边形 1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6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7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93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58831" y="987574"/>
            <a:ext cx="86190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轴对称，经过点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，且被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轴分成两段弧长比为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轴对称，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的圆心在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轴上，可设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的半径为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6177734"/>
              </p:ext>
            </p:extLst>
          </p:nvPr>
        </p:nvGraphicFramePr>
        <p:xfrm>
          <a:off x="329902" y="1082442"/>
          <a:ext cx="6905625" cy="1866900"/>
        </p:xfrm>
        <a:graphic>
          <a:graphicData uri="http://schemas.openxmlformats.org/presentationml/2006/ole">
            <p:oleObj spid="_x0000_s263248" name="文档" r:id="rId3" imgW="6910375" imgH="187058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1847540"/>
              </p:ext>
            </p:extLst>
          </p:nvPr>
        </p:nvGraphicFramePr>
        <p:xfrm>
          <a:off x="4582244" y="866418"/>
          <a:ext cx="3086100" cy="2027238"/>
        </p:xfrm>
        <a:graphic>
          <a:graphicData uri="http://schemas.openxmlformats.org/presentationml/2006/ole">
            <p:oleObj spid="_x0000_s263249" name="文档" r:id="rId4" imgW="3088390" imgH="2030033" progId="Word.Document.12">
              <p:embed/>
            </p:oleObj>
          </a:graphicData>
        </a:graphic>
      </p:graphicFrame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6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5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6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6021081"/>
              </p:ext>
            </p:extLst>
          </p:nvPr>
        </p:nvGraphicFramePr>
        <p:xfrm>
          <a:off x="324043" y="2715766"/>
          <a:ext cx="8670925" cy="1212850"/>
        </p:xfrm>
        <a:graphic>
          <a:graphicData uri="http://schemas.openxmlformats.org/presentationml/2006/ole">
            <p:oleObj spid="_x0000_s263250" name="文档" r:id="rId17" imgW="8678156" imgH="1209495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1711483"/>
              </p:ext>
            </p:extLst>
          </p:nvPr>
        </p:nvGraphicFramePr>
        <p:xfrm>
          <a:off x="363983" y="3795886"/>
          <a:ext cx="8672513" cy="1204913"/>
        </p:xfrm>
        <a:graphic>
          <a:graphicData uri="http://schemas.openxmlformats.org/presentationml/2006/ole">
            <p:oleObj spid="_x0000_s263251" name="文档" r:id="rId18" imgW="8678156" imgH="12076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5451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1520" y="1021279"/>
            <a:ext cx="849694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，则以坐标原点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长为半径的圆的面积的最小值是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74373"/>
              </p:ext>
            </p:extLst>
          </p:nvPr>
        </p:nvGraphicFramePr>
        <p:xfrm>
          <a:off x="335880" y="2893487"/>
          <a:ext cx="6756400" cy="1004887"/>
        </p:xfrm>
        <a:graphic>
          <a:graphicData uri="http://schemas.openxmlformats.org/presentationml/2006/ole">
            <p:oleObj spid="_x0000_s295980" name="文档" r:id="rId3" imgW="6757787" imgH="100593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8399817"/>
              </p:ext>
            </p:extLst>
          </p:nvPr>
        </p:nvGraphicFramePr>
        <p:xfrm>
          <a:off x="323528" y="3723878"/>
          <a:ext cx="6756400" cy="1004887"/>
        </p:xfrm>
        <a:graphic>
          <a:graphicData uri="http://schemas.openxmlformats.org/presentationml/2006/ole">
            <p:oleObj spid="_x0000_s295981" name="文档" r:id="rId4" imgW="6757787" imgH="1007736" progId="Word.Document.12">
              <p:embed/>
            </p:oleObj>
          </a:graphicData>
        </a:graphic>
      </p:graphicFrame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6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6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59992" y="2191092"/>
            <a:ext cx="636277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π·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面积的最小值为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π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5" name="任意多边形 14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3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4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5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6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7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8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0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1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2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3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9552" y="1430497"/>
            <a:ext cx="620394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长为半径的圆的面积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90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2149" y="771550"/>
            <a:ext cx="87339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都相切的半径最小的圆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易知所求圆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的圆心在直线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设其坐标为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其直径为圆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的圆心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的距离减去圆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的半径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7720367"/>
              </p:ext>
            </p:extLst>
          </p:nvPr>
        </p:nvGraphicFramePr>
        <p:xfrm>
          <a:off x="282000" y="4299942"/>
          <a:ext cx="4602163" cy="1122363"/>
        </p:xfrm>
        <a:graphic>
          <a:graphicData uri="http://schemas.openxmlformats.org/presentationml/2006/ole">
            <p:oleObj spid="_x0000_s308235" name="文档" r:id="rId15" imgW="4602533" imgH="112427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7823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6327801"/>
              </p:ext>
            </p:extLst>
          </p:nvPr>
        </p:nvGraphicFramePr>
        <p:xfrm>
          <a:off x="323528" y="1203598"/>
          <a:ext cx="6781800" cy="1228725"/>
        </p:xfrm>
        <a:graphic>
          <a:graphicData uri="http://schemas.openxmlformats.org/presentationml/2006/ole">
            <p:oleObj spid="_x0000_s270410" name="文档" r:id="rId15" imgW="6786577" imgH="1233359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3253322"/>
              </p:ext>
            </p:extLst>
          </p:nvPr>
        </p:nvGraphicFramePr>
        <p:xfrm>
          <a:off x="323528" y="1793776"/>
          <a:ext cx="6781800" cy="1228725"/>
        </p:xfrm>
        <a:graphic>
          <a:graphicData uri="http://schemas.openxmlformats.org/presentationml/2006/ole">
            <p:oleObj spid="_x0000_s270411" name="文档" r:id="rId16" imgW="6786577" imgH="1234800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41995" y="2576339"/>
            <a:ext cx="8683844" cy="18178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结合图形当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下方，不符合题意，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故所求圆的方程为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752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5009" y="754842"/>
            <a:ext cx="663033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如图所示，已知以点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为圆心的圆与直线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的半径为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22" name="图片 21" descr="132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8636" y="982287"/>
            <a:ext cx="2078891" cy="1977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1989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9033495"/>
              </p:ext>
            </p:extLst>
          </p:nvPr>
        </p:nvGraphicFramePr>
        <p:xfrm>
          <a:off x="355368" y="3284210"/>
          <a:ext cx="7185025" cy="1303337"/>
        </p:xfrm>
        <a:graphic>
          <a:graphicData uri="http://schemas.openxmlformats.org/presentationml/2006/ole">
            <p:oleObj spid="_x0000_s205857" name="文档" r:id="rId3" imgW="7186402" imgH="130796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85428" y="252254"/>
            <a:ext cx="8345003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的顶点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边上的中线所在直线方程为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的平分线所在直线方程为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边所在直线的方程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</a:rPr>
              <a:t>(4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中点在</a:t>
            </a:r>
            <a:r>
              <a:rPr lang="en-US" altLang="zh-CN" sz="2600" kern="100" dirty="0">
                <a:latin typeface="Times New Roman"/>
                <a:ea typeface="华文细黑"/>
              </a:rPr>
              <a:t>6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10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59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4752" y="4154705"/>
            <a:ext cx="160973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(10,5).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070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943364"/>
              </p:ext>
            </p:extLst>
          </p:nvPr>
        </p:nvGraphicFramePr>
        <p:xfrm>
          <a:off x="580479" y="1995686"/>
          <a:ext cx="6727825" cy="1287463"/>
        </p:xfrm>
        <a:graphic>
          <a:graphicData uri="http://schemas.openxmlformats.org/presentationml/2006/ole">
            <p:oleObj spid="_x0000_s299030" name="文档" r:id="rId15" imgW="6729357" imgH="128886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508471" y="3107299"/>
            <a:ext cx="543129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062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2000" y="1631216"/>
            <a:ext cx="859759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轴垂直时，易知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符合题意；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轴不垂直时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AQ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7306659"/>
              </p:ext>
            </p:extLst>
          </p:nvPr>
        </p:nvGraphicFramePr>
        <p:xfrm>
          <a:off x="356145" y="1059582"/>
          <a:ext cx="6088063" cy="723900"/>
        </p:xfrm>
        <a:graphic>
          <a:graphicData uri="http://schemas.openxmlformats.org/presentationml/2006/ole">
            <p:oleObj spid="_x0000_s309259" name="文档" r:id="rId15" imgW="6087694" imgH="7244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8077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6202503"/>
              </p:ext>
            </p:extLst>
          </p:nvPr>
        </p:nvGraphicFramePr>
        <p:xfrm>
          <a:off x="323528" y="1499023"/>
          <a:ext cx="8591550" cy="1190625"/>
        </p:xfrm>
        <a:graphic>
          <a:graphicData uri="http://schemas.openxmlformats.org/presentationml/2006/ole">
            <p:oleObj spid="_x0000_s297004" name="文档" r:id="rId15" imgW="8583077" imgH="119188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1593789"/>
              </p:ext>
            </p:extLst>
          </p:nvPr>
        </p:nvGraphicFramePr>
        <p:xfrm>
          <a:off x="327025" y="2146450"/>
          <a:ext cx="8572500" cy="1196975"/>
        </p:xfrm>
        <a:graphic>
          <a:graphicData uri="http://schemas.openxmlformats.org/presentationml/2006/ole">
            <p:oleObj spid="_x0000_s297005" name="文档" r:id="rId16" imgW="8583077" imgH="1196556" progId="Word.Document.12">
              <p:embed/>
            </p:oleObj>
          </a:graphicData>
        </a:graphic>
      </p:graphicFrame>
      <p:sp>
        <p:nvSpPr>
          <p:cNvPr id="23" name="矩形 22"/>
          <p:cNvSpPr/>
          <p:nvPr/>
        </p:nvSpPr>
        <p:spPr>
          <a:xfrm>
            <a:off x="126961" y="3011191"/>
            <a:ext cx="890953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所求直线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41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8298" y="987574"/>
            <a:ext cx="850254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为定值？如果是，求出其定值；如果不是，请说明理由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6898976"/>
              </p:ext>
            </p:extLst>
          </p:nvPr>
        </p:nvGraphicFramePr>
        <p:xfrm>
          <a:off x="779686" y="1006624"/>
          <a:ext cx="1397000" cy="779463"/>
        </p:xfrm>
        <a:graphic>
          <a:graphicData uri="http://schemas.openxmlformats.org/presentationml/2006/ole">
            <p:oleObj spid="_x0000_s298068" name="文档" r:id="rId15" imgW="1396873" imgH="779963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3340153"/>
              </p:ext>
            </p:extLst>
          </p:nvPr>
        </p:nvGraphicFramePr>
        <p:xfrm>
          <a:off x="391988" y="2230012"/>
          <a:ext cx="8572500" cy="1190625"/>
        </p:xfrm>
        <a:graphic>
          <a:graphicData uri="http://schemas.openxmlformats.org/presentationml/2006/ole">
            <p:oleObj spid="_x0000_s298069" name="文档" r:id="rId16" imgW="8583077" imgH="119835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5446031"/>
              </p:ext>
            </p:extLst>
          </p:nvPr>
        </p:nvGraphicFramePr>
        <p:xfrm>
          <a:off x="395536" y="3031625"/>
          <a:ext cx="8572500" cy="1190625"/>
        </p:xfrm>
        <a:graphic>
          <a:graphicData uri="http://schemas.openxmlformats.org/presentationml/2006/ole">
            <p:oleObj spid="_x0000_s298070" name="文档" r:id="rId17" imgW="8583077" imgH="119979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9586344"/>
              </p:ext>
            </p:extLst>
          </p:nvPr>
        </p:nvGraphicFramePr>
        <p:xfrm>
          <a:off x="390525" y="3853811"/>
          <a:ext cx="8572500" cy="1200150"/>
        </p:xfrm>
        <a:graphic>
          <a:graphicData uri="http://schemas.openxmlformats.org/presentationml/2006/ole">
            <p:oleObj spid="_x0000_s298071" name="文档" r:id="rId18" imgW="8583077" imgH="120158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0857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7191148"/>
              </p:ext>
            </p:extLst>
          </p:nvPr>
        </p:nvGraphicFramePr>
        <p:xfrm>
          <a:off x="400050" y="1131590"/>
          <a:ext cx="8572500" cy="1200150"/>
        </p:xfrm>
        <a:graphic>
          <a:graphicData uri="http://schemas.openxmlformats.org/presentationml/2006/ole">
            <p:oleObj spid="_x0000_s273496" name="文档" r:id="rId15" imgW="8583077" imgH="1201588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6813882"/>
              </p:ext>
            </p:extLst>
          </p:nvPr>
        </p:nvGraphicFramePr>
        <p:xfrm>
          <a:off x="395536" y="1995686"/>
          <a:ext cx="8572500" cy="1200150"/>
        </p:xfrm>
        <a:graphic>
          <a:graphicData uri="http://schemas.openxmlformats.org/presentationml/2006/ole">
            <p:oleObj spid="_x0000_s273497" name="文档" r:id="rId16" imgW="8583077" imgH="1203025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1428176"/>
              </p:ext>
            </p:extLst>
          </p:nvPr>
        </p:nvGraphicFramePr>
        <p:xfrm>
          <a:off x="395536" y="3027784"/>
          <a:ext cx="8572500" cy="1200150"/>
        </p:xfrm>
        <a:graphic>
          <a:graphicData uri="http://schemas.openxmlformats.org/presentationml/2006/ole">
            <p:oleObj spid="_x0000_s273498" name="文档" r:id="rId17" imgW="8583077" imgH="1204463" progId="Word.Document.12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251520" y="3795886"/>
            <a:ext cx="761939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的斜率存在时，设直线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24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图片 2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6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8862258"/>
              </p:ext>
            </p:extLst>
          </p:nvPr>
        </p:nvGraphicFramePr>
        <p:xfrm>
          <a:off x="400050" y="987574"/>
          <a:ext cx="8572500" cy="1314450"/>
        </p:xfrm>
        <a:graphic>
          <a:graphicData uri="http://schemas.openxmlformats.org/presentationml/2006/ole">
            <p:oleObj spid="_x0000_s300106" name="文档" r:id="rId17" imgW="8583077" imgH="1314091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0220877"/>
              </p:ext>
            </p:extLst>
          </p:nvPr>
        </p:nvGraphicFramePr>
        <p:xfrm>
          <a:off x="396875" y="2139702"/>
          <a:ext cx="8572500" cy="1203325"/>
        </p:xfrm>
        <a:graphic>
          <a:graphicData uri="http://schemas.openxmlformats.org/presentationml/2006/ole">
            <p:oleObj spid="_x0000_s300107" name="文档" r:id="rId18" imgW="8583077" imgH="1204463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3950208"/>
              </p:ext>
            </p:extLst>
          </p:nvPr>
        </p:nvGraphicFramePr>
        <p:xfrm>
          <a:off x="365056" y="3001516"/>
          <a:ext cx="8572500" cy="1200150"/>
        </p:xfrm>
        <a:graphic>
          <a:graphicData uri="http://schemas.openxmlformats.org/presentationml/2006/ole">
            <p:oleObj spid="_x0000_s300108" name="文档" r:id="rId19" imgW="8583077" imgH="1206260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2393496"/>
              </p:ext>
            </p:extLst>
          </p:nvPr>
        </p:nvGraphicFramePr>
        <p:xfrm>
          <a:off x="419100" y="3865612"/>
          <a:ext cx="7391400" cy="998538"/>
        </p:xfrm>
        <a:graphic>
          <a:graphicData uri="http://schemas.openxmlformats.org/presentationml/2006/ole">
            <p:oleObj spid="_x0000_s300109" name="文档" r:id="rId20" imgW="7394051" imgH="99908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2451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4973" y="123478"/>
            <a:ext cx="8647507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的对称点为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3441103"/>
              </p:ext>
            </p:extLst>
          </p:nvPr>
        </p:nvGraphicFramePr>
        <p:xfrm>
          <a:off x="334481" y="740057"/>
          <a:ext cx="6886575" cy="2276475"/>
        </p:xfrm>
        <a:graphic>
          <a:graphicData uri="http://schemas.openxmlformats.org/presentationml/2006/ole">
            <p:oleObj spid="_x0000_s206908" name="文档" r:id="rId3" imgW="6891302" imgH="2283984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31896" y="2675251"/>
            <a:ext cx="546175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5278462"/>
              </p:ext>
            </p:extLst>
          </p:nvPr>
        </p:nvGraphicFramePr>
        <p:xfrm>
          <a:off x="306606" y="3409032"/>
          <a:ext cx="6888162" cy="1250950"/>
        </p:xfrm>
        <a:graphic>
          <a:graphicData uri="http://schemas.openxmlformats.org/presentationml/2006/ole">
            <p:oleObj spid="_x0000_s206909" name="文档" r:id="rId4" imgW="6891302" imgH="1251019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37605" y="4227934"/>
            <a:ext cx="615745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边所在直线的方程是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40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3906" y="754549"/>
            <a:ext cx="847711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两条直线平行与垂直的判定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若两条不重合的直线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存在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判定两直线平行与垂直的关系时，如果给出的直线方程中存在字母系数，不仅要考虑斜率存在的情况，还要考虑斜率不存在的情况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70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056" y="1059582"/>
            <a:ext cx="8561888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求直线方程的常用方法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直接法：直接选用恰当的直线方程的形式，写出结果；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待定系数法：先由直线满足的一个条件设出直线方程，使方程中含有一待定系数，再由题给的另一条件求出待定系数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842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2310</Words>
  <Application>Microsoft Office PowerPoint</Application>
  <PresentationFormat>全屏显示(16:9)</PresentationFormat>
  <Paragraphs>612</Paragraphs>
  <Slides>65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7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703</cp:revision>
  <dcterms:modified xsi:type="dcterms:W3CDTF">2016-03-03T01:04:58Z</dcterms:modified>
</cp:coreProperties>
</file>