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512" r:id="rId2"/>
    <p:sldId id="482" r:id="rId3"/>
    <p:sldId id="365" r:id="rId4"/>
    <p:sldId id="366" r:id="rId5"/>
    <p:sldId id="370" r:id="rId6"/>
    <p:sldId id="645" r:id="rId7"/>
    <p:sldId id="602" r:id="rId8"/>
    <p:sldId id="618" r:id="rId9"/>
    <p:sldId id="700" r:id="rId10"/>
    <p:sldId id="629" r:id="rId11"/>
    <p:sldId id="701" r:id="rId12"/>
    <p:sldId id="702" r:id="rId13"/>
    <p:sldId id="481" r:id="rId14"/>
    <p:sldId id="704" r:id="rId15"/>
    <p:sldId id="687" r:id="rId16"/>
    <p:sldId id="703" r:id="rId17"/>
    <p:sldId id="689" r:id="rId18"/>
    <p:sldId id="632" r:id="rId19"/>
    <p:sldId id="593" r:id="rId20"/>
    <p:sldId id="706" r:id="rId21"/>
    <p:sldId id="707" r:id="rId22"/>
    <p:sldId id="708" r:id="rId23"/>
    <p:sldId id="705" r:id="rId24"/>
    <p:sldId id="709" r:id="rId25"/>
    <p:sldId id="710" r:id="rId26"/>
    <p:sldId id="471" r:id="rId27"/>
    <p:sldId id="636" r:id="rId28"/>
    <p:sldId id="648" r:id="rId29"/>
    <p:sldId id="690" r:id="rId30"/>
    <p:sldId id="711" r:id="rId31"/>
    <p:sldId id="691" r:id="rId32"/>
    <p:sldId id="605" r:id="rId33"/>
    <p:sldId id="635" r:id="rId34"/>
    <p:sldId id="373" r:id="rId35"/>
    <p:sldId id="396" r:id="rId36"/>
    <p:sldId id="621" r:id="rId37"/>
    <p:sldId id="398" r:id="rId38"/>
    <p:sldId id="712" r:id="rId39"/>
    <p:sldId id="399" r:id="rId40"/>
    <p:sldId id="622" r:id="rId41"/>
    <p:sldId id="400" r:id="rId42"/>
    <p:sldId id="539" r:id="rId43"/>
    <p:sldId id="713" r:id="rId44"/>
    <p:sldId id="401" r:id="rId45"/>
    <p:sldId id="524" r:id="rId46"/>
    <p:sldId id="402" r:id="rId47"/>
    <p:sldId id="571" r:id="rId48"/>
    <p:sldId id="715" r:id="rId49"/>
    <p:sldId id="403" r:id="rId50"/>
    <p:sldId id="671" r:id="rId51"/>
    <p:sldId id="673" r:id="rId52"/>
    <p:sldId id="404" r:id="rId53"/>
    <p:sldId id="529" r:id="rId54"/>
    <p:sldId id="716" r:id="rId55"/>
    <p:sldId id="675" r:id="rId56"/>
    <p:sldId id="717" r:id="rId57"/>
    <p:sldId id="718" r:id="rId58"/>
    <p:sldId id="405" r:id="rId59"/>
    <p:sldId id="626" r:id="rId60"/>
    <p:sldId id="719" r:id="rId61"/>
    <p:sldId id="720" r:id="rId62"/>
    <p:sldId id="721" r:id="rId63"/>
    <p:sldId id="722" r:id="rId64"/>
    <p:sldId id="723" r:id="rId65"/>
    <p:sldId id="681" r:id="rId66"/>
    <p:sldId id="682" r:id="rId67"/>
    <p:sldId id="724" r:id="rId68"/>
    <p:sldId id="725" r:id="rId69"/>
    <p:sldId id="726" r:id="rId70"/>
    <p:sldId id="727" r:id="rId71"/>
    <p:sldId id="728" r:id="rId72"/>
    <p:sldId id="683" r:id="rId73"/>
    <p:sldId id="695" r:id="rId74"/>
    <p:sldId id="698" r:id="rId7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600CC"/>
    <a:srgbClr val="0000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667" autoAdjust="0"/>
  </p:normalViewPr>
  <p:slideViewPr>
    <p:cSldViewPr>
      <p:cViewPr varScale="1">
        <p:scale>
          <a:sx n="101" d="100"/>
          <a:sy n="101" d="100"/>
        </p:scale>
        <p:origin x="-750" y="-84"/>
      </p:cViewPr>
      <p:guideLst>
        <p:guide orient="horz" pos="1620"/>
        <p:guide pos="51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4" Type="http://schemas.openxmlformats.org/officeDocument/2006/relationships/image" Target="../media/image5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4" Type="http://schemas.openxmlformats.org/officeDocument/2006/relationships/image" Target="../media/image9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5" Type="http://schemas.openxmlformats.org/officeDocument/2006/relationships/image" Target="../media/image111.wmf"/><Relationship Id="rId4" Type="http://schemas.openxmlformats.org/officeDocument/2006/relationships/image" Target="../media/image11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4" Type="http://schemas.openxmlformats.org/officeDocument/2006/relationships/image" Target="../media/image119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4" Type="http://schemas.openxmlformats.org/officeDocument/2006/relationships/image" Target="../media/image128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4" Type="http://schemas.openxmlformats.org/officeDocument/2006/relationships/image" Target="../media/image132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4" Type="http://schemas.openxmlformats.org/officeDocument/2006/relationships/image" Target="../media/image13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emf"/><Relationship Id="rId1" Type="http://schemas.openxmlformats.org/officeDocument/2006/relationships/image" Target="../media/image142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image" Target="../media/image144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Relationship Id="rId4" Type="http://schemas.openxmlformats.org/officeDocument/2006/relationships/image" Target="../media/image159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emf"/><Relationship Id="rId1" Type="http://schemas.openxmlformats.org/officeDocument/2006/relationships/image" Target="../media/image164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Relationship Id="rId4" Type="http://schemas.openxmlformats.org/officeDocument/2006/relationships/image" Target="../media/image169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emf"/><Relationship Id="rId1" Type="http://schemas.openxmlformats.org/officeDocument/2006/relationships/image" Target="../media/image170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Relationship Id="rId4" Type="http://schemas.openxmlformats.org/officeDocument/2006/relationships/image" Target="../media/image175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emf"/><Relationship Id="rId2" Type="http://schemas.openxmlformats.org/officeDocument/2006/relationships/image" Target="../media/image177.emf"/><Relationship Id="rId1" Type="http://schemas.openxmlformats.org/officeDocument/2006/relationships/image" Target="../media/image176.emf"/><Relationship Id="rId4" Type="http://schemas.openxmlformats.org/officeDocument/2006/relationships/image" Target="../media/image179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emf"/><Relationship Id="rId1" Type="http://schemas.openxmlformats.org/officeDocument/2006/relationships/image" Target="../media/image180.e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Relationship Id="rId4" Type="http://schemas.openxmlformats.org/officeDocument/2006/relationships/image" Target="../media/image189.e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emf"/><Relationship Id="rId1" Type="http://schemas.openxmlformats.org/officeDocument/2006/relationships/image" Target="../media/image190.e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emf"/><Relationship Id="rId1" Type="http://schemas.openxmlformats.org/officeDocument/2006/relationships/image" Target="../media/image192.e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emf"/><Relationship Id="rId2" Type="http://schemas.openxmlformats.org/officeDocument/2006/relationships/image" Target="../media/image195.emf"/><Relationship Id="rId1" Type="http://schemas.openxmlformats.org/officeDocument/2006/relationships/image" Target="../media/image194.emf"/><Relationship Id="rId4" Type="http://schemas.openxmlformats.org/officeDocument/2006/relationships/image" Target="../media/image197.e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5" Type="http://schemas.openxmlformats.org/officeDocument/2006/relationships/image" Target="../media/image202.emf"/><Relationship Id="rId4" Type="http://schemas.openxmlformats.org/officeDocument/2006/relationships/image" Target="../media/image201.e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emf"/><Relationship Id="rId2" Type="http://schemas.openxmlformats.org/officeDocument/2006/relationships/image" Target="../media/image204.emf"/><Relationship Id="rId1" Type="http://schemas.openxmlformats.org/officeDocument/2006/relationships/image" Target="../media/image203.e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emf"/><Relationship Id="rId1" Type="http://schemas.openxmlformats.org/officeDocument/2006/relationships/image" Target="../media/image20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Office_Word___20.docx"/><Relationship Id="rId5" Type="http://schemas.openxmlformats.org/officeDocument/2006/relationships/package" Target="../embeddings/Microsoft_Office_Word___19.docx"/><Relationship Id="rId4" Type="http://schemas.openxmlformats.org/officeDocument/2006/relationships/package" Target="../embeddings/Microsoft_Office_Word___18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24.docx"/><Relationship Id="rId5" Type="http://schemas.openxmlformats.org/officeDocument/2006/relationships/package" Target="../embeddings/Microsoft_Office_Word___23.docx"/><Relationship Id="rId4" Type="http://schemas.openxmlformats.org/officeDocument/2006/relationships/package" Target="../embeddings/Microsoft_Office_Word___22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1.png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Office_Word___28.docx"/><Relationship Id="rId5" Type="http://schemas.openxmlformats.org/officeDocument/2006/relationships/image" Target="../media/image35.png"/><Relationship Id="rId4" Type="http://schemas.openxmlformats.org/officeDocument/2006/relationships/package" Target="../embeddings/Microsoft_Office_Word___27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34.docx"/><Relationship Id="rId3" Type="http://schemas.openxmlformats.org/officeDocument/2006/relationships/package" Target="../embeddings/Microsoft_Office_Word___29.docx"/><Relationship Id="rId7" Type="http://schemas.openxmlformats.org/officeDocument/2006/relationships/package" Target="../embeddings/Microsoft_Office_Word___3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__32.docx"/><Relationship Id="rId5" Type="http://schemas.openxmlformats.org/officeDocument/2006/relationships/package" Target="../embeddings/Microsoft_Office_Word___31.docx"/><Relationship Id="rId4" Type="http://schemas.openxmlformats.org/officeDocument/2006/relationships/package" Target="../embeddings/Microsoft_Office_Word___30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package" Target="../embeddings/Microsoft_Office_Word___37.docx"/><Relationship Id="rId4" Type="http://schemas.openxmlformats.org/officeDocument/2006/relationships/package" Target="../embeddings/Microsoft_Office_Word___36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package" Target="../embeddings/Microsoft_Office_Word___40.docx"/><Relationship Id="rId4" Type="http://schemas.openxmlformats.org/officeDocument/2006/relationships/package" Target="../embeddings/Microsoft_Office_Word___39.doc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package" Target="../embeddings/Microsoft_Office_Word___43.docx"/><Relationship Id="rId4" Type="http://schemas.openxmlformats.org/officeDocument/2006/relationships/package" Target="../embeddings/Microsoft_Office_Word___42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package" Target="../embeddings/Microsoft_Office_Word___45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Office_Word___50.docx"/><Relationship Id="rId5" Type="http://schemas.openxmlformats.org/officeDocument/2006/relationships/package" Target="../embeddings/Microsoft_Office_Word___49.docx"/><Relationship Id="rId4" Type="http://schemas.openxmlformats.org/officeDocument/2006/relationships/package" Target="../embeddings/Microsoft_Office_Word___48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57.docx"/><Relationship Id="rId3" Type="http://schemas.openxmlformats.org/officeDocument/2006/relationships/package" Target="../embeddings/Microsoft_Office_Word___52.docx"/><Relationship Id="rId7" Type="http://schemas.openxmlformats.org/officeDocument/2006/relationships/package" Target="../embeddings/Microsoft_Office_Word___5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Office_Word___55.docx"/><Relationship Id="rId5" Type="http://schemas.openxmlformats.org/officeDocument/2006/relationships/package" Target="../embeddings/Microsoft_Office_Word___54.docx"/><Relationship Id="rId4" Type="http://schemas.openxmlformats.org/officeDocument/2006/relationships/package" Target="../embeddings/Microsoft_Office_Word___5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5" Type="http://schemas.openxmlformats.org/officeDocument/2006/relationships/package" Target="../embeddings/Microsoft_Office_Word___60.docx"/><Relationship Id="rId4" Type="http://schemas.openxmlformats.org/officeDocument/2006/relationships/package" Target="../embeddings/Microsoft_Office_Word___59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1.png"/><Relationship Id="rId5" Type="http://schemas.openxmlformats.org/officeDocument/2006/relationships/slide" Target="slide4.xml"/><Relationship Id="rId4" Type="http://schemas.openxmlformats.org/officeDocument/2006/relationships/package" Target="../embeddings/Microsoft_Office_Word___6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package" Target="../embeddings/Microsoft_Office_Word___64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5" Type="http://schemas.openxmlformats.org/officeDocument/2006/relationships/package" Target="../embeddings/Microsoft_Office_Word___67.docx"/><Relationship Id="rId4" Type="http://schemas.openxmlformats.org/officeDocument/2006/relationships/package" Target="../embeddings/Microsoft_Office_Word___66.docx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8.docx"/><Relationship Id="rId7" Type="http://schemas.openxmlformats.org/officeDocument/2006/relationships/package" Target="../embeddings/Microsoft_Office_Word___7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package" Target="../embeddings/Microsoft_Office_Word___71.docx"/><Relationship Id="rId5" Type="http://schemas.openxmlformats.org/officeDocument/2006/relationships/package" Target="../embeddings/Microsoft_Office_Word___70.docx"/><Relationship Id="rId4" Type="http://schemas.openxmlformats.org/officeDocument/2006/relationships/package" Target="../embeddings/Microsoft_Office_Word___6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4" Type="http://schemas.openxmlformats.org/officeDocument/2006/relationships/package" Target="../embeddings/Microsoft_Office_Word___74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4" Type="http://schemas.openxmlformats.org/officeDocument/2006/relationships/package" Target="../embeddings/Microsoft_Office_Word___77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1.png"/><Relationship Id="rId5" Type="http://schemas.openxmlformats.org/officeDocument/2006/relationships/slide" Target="slide4.xml"/><Relationship Id="rId4" Type="http://schemas.openxmlformats.org/officeDocument/2006/relationships/package" Target="../embeddings/Microsoft_Office_Word___79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17" Type="http://schemas.openxmlformats.org/officeDocument/2006/relationships/package" Target="../embeddings/Microsoft_Office_Word___8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1.docx"/><Relationship Id="rId1" Type="http://schemas.openxmlformats.org/officeDocument/2006/relationships/vmlDrawing" Target="../drawings/vmlDrawing27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80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8.xml"/><Relationship Id="rId3" Type="http://schemas.openxmlformats.org/officeDocument/2006/relationships/package" Target="../embeddings/Microsoft_Office_Word___83.docx"/><Relationship Id="rId7" Type="http://schemas.openxmlformats.org/officeDocument/2006/relationships/slide" Target="slide39.xml"/><Relationship Id="rId12" Type="http://schemas.openxmlformats.org/officeDocument/2006/relationships/slide" Target="slide5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slide" Target="slide37.xml"/><Relationship Id="rId11" Type="http://schemas.openxmlformats.org/officeDocument/2006/relationships/slide" Target="slide49.xml"/><Relationship Id="rId5" Type="http://schemas.openxmlformats.org/officeDocument/2006/relationships/slide" Target="slide35.xml"/><Relationship Id="rId15" Type="http://schemas.openxmlformats.org/officeDocument/2006/relationships/slide" Target="slide72.xml"/><Relationship Id="rId10" Type="http://schemas.openxmlformats.org/officeDocument/2006/relationships/slide" Target="slide46.xml"/><Relationship Id="rId4" Type="http://schemas.openxmlformats.org/officeDocument/2006/relationships/slide" Target="slide34.xml"/><Relationship Id="rId9" Type="http://schemas.openxmlformats.org/officeDocument/2006/relationships/slide" Target="slide44.xml"/><Relationship Id="rId14" Type="http://schemas.openxmlformats.org/officeDocument/2006/relationships/slide" Target="slide6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52.xml"/><Relationship Id="rId18" Type="http://schemas.openxmlformats.org/officeDocument/2006/relationships/package" Target="../embeddings/Microsoft_Office_Word___87.docx"/><Relationship Id="rId3" Type="http://schemas.openxmlformats.org/officeDocument/2006/relationships/package" Target="../embeddings/Microsoft_Office_Word___84.docx"/><Relationship Id="rId7" Type="http://schemas.openxmlformats.org/officeDocument/2006/relationships/slide" Target="slide37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86.docx"/><Relationship Id="rId2" Type="http://schemas.openxmlformats.org/officeDocument/2006/relationships/slideLayout" Target="../slideLayouts/slideLayout1.xml"/><Relationship Id="rId16" Type="http://schemas.openxmlformats.org/officeDocument/2006/relationships/slide" Target="slide72.xml"/><Relationship Id="rId1" Type="http://schemas.openxmlformats.org/officeDocument/2006/relationships/vmlDrawing" Target="../drawings/vmlDrawing29.vml"/><Relationship Id="rId6" Type="http://schemas.openxmlformats.org/officeDocument/2006/relationships/slide" Target="slide35.xml"/><Relationship Id="rId11" Type="http://schemas.openxmlformats.org/officeDocument/2006/relationships/slide" Target="slide46.xml"/><Relationship Id="rId5" Type="http://schemas.openxmlformats.org/officeDocument/2006/relationships/slide" Target="slide34.xml"/><Relationship Id="rId15" Type="http://schemas.openxmlformats.org/officeDocument/2006/relationships/slide" Target="slide65.xml"/><Relationship Id="rId10" Type="http://schemas.openxmlformats.org/officeDocument/2006/relationships/slide" Target="slide44.xml"/><Relationship Id="rId4" Type="http://schemas.openxmlformats.org/officeDocument/2006/relationships/package" Target="../embeddings/Microsoft_Office_Word___85.docx"/><Relationship Id="rId9" Type="http://schemas.openxmlformats.org/officeDocument/2006/relationships/slide" Target="slide41.xml"/><Relationship Id="rId14" Type="http://schemas.openxmlformats.org/officeDocument/2006/relationships/slide" Target="slide5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8.xml"/><Relationship Id="rId18" Type="http://schemas.openxmlformats.org/officeDocument/2006/relationships/package" Target="../embeddings/Microsoft_Office_Word___90.docx"/><Relationship Id="rId3" Type="http://schemas.openxmlformats.org/officeDocument/2006/relationships/image" Target="../media/image99.png"/><Relationship Id="rId7" Type="http://schemas.openxmlformats.org/officeDocument/2006/relationships/slide" Target="slide39.xml"/><Relationship Id="rId12" Type="http://schemas.openxmlformats.org/officeDocument/2006/relationships/slide" Target="slide52.xml"/><Relationship Id="rId17" Type="http://schemas.openxmlformats.org/officeDocument/2006/relationships/package" Target="../embeddings/Microsoft_Office_Word___8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8.docx"/><Relationship Id="rId1" Type="http://schemas.openxmlformats.org/officeDocument/2006/relationships/vmlDrawing" Target="../drawings/vmlDrawing30.vml"/><Relationship Id="rId6" Type="http://schemas.openxmlformats.org/officeDocument/2006/relationships/slide" Target="slide37.xml"/><Relationship Id="rId11" Type="http://schemas.openxmlformats.org/officeDocument/2006/relationships/slide" Target="slide49.xml"/><Relationship Id="rId5" Type="http://schemas.openxmlformats.org/officeDocument/2006/relationships/slide" Target="slide35.xml"/><Relationship Id="rId15" Type="http://schemas.openxmlformats.org/officeDocument/2006/relationships/slide" Target="slide72.xml"/><Relationship Id="rId10" Type="http://schemas.openxmlformats.org/officeDocument/2006/relationships/slide" Target="slide46.xml"/><Relationship Id="rId4" Type="http://schemas.openxmlformats.org/officeDocument/2006/relationships/slide" Target="slide34.xml"/><Relationship Id="rId9" Type="http://schemas.openxmlformats.org/officeDocument/2006/relationships/slide" Target="slide44.xml"/><Relationship Id="rId14" Type="http://schemas.openxmlformats.org/officeDocument/2006/relationships/slide" Target="slide6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2.docx"/><Relationship Id="rId1" Type="http://schemas.openxmlformats.org/officeDocument/2006/relationships/vmlDrawing" Target="../drawings/vmlDrawing31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91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4.docx"/><Relationship Id="rId1" Type="http://schemas.openxmlformats.org/officeDocument/2006/relationships/vmlDrawing" Target="../drawings/vmlDrawing32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93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8.xml"/><Relationship Id="rId3" Type="http://schemas.openxmlformats.org/officeDocument/2006/relationships/package" Target="../embeddings/Microsoft_Office_Word___95.docx"/><Relationship Id="rId7" Type="http://schemas.openxmlformats.org/officeDocument/2006/relationships/slide" Target="slide39.xml"/><Relationship Id="rId12" Type="http://schemas.openxmlformats.org/officeDocument/2006/relationships/slide" Target="slide52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6.docx"/><Relationship Id="rId1" Type="http://schemas.openxmlformats.org/officeDocument/2006/relationships/vmlDrawing" Target="../drawings/vmlDrawing33.vml"/><Relationship Id="rId6" Type="http://schemas.openxmlformats.org/officeDocument/2006/relationships/slide" Target="slide37.xml"/><Relationship Id="rId11" Type="http://schemas.openxmlformats.org/officeDocument/2006/relationships/slide" Target="slide49.xml"/><Relationship Id="rId5" Type="http://schemas.openxmlformats.org/officeDocument/2006/relationships/slide" Target="slide35.xml"/><Relationship Id="rId15" Type="http://schemas.openxmlformats.org/officeDocument/2006/relationships/slide" Target="slide72.xml"/><Relationship Id="rId10" Type="http://schemas.openxmlformats.org/officeDocument/2006/relationships/slide" Target="slide46.xml"/><Relationship Id="rId4" Type="http://schemas.openxmlformats.org/officeDocument/2006/relationships/slide" Target="slide34.xml"/><Relationship Id="rId9" Type="http://schemas.openxmlformats.org/officeDocument/2006/relationships/slide" Target="slide44.xml"/><Relationship Id="rId14" Type="http://schemas.openxmlformats.org/officeDocument/2006/relationships/slide" Target="slide6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97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8.xml"/><Relationship Id="rId18" Type="http://schemas.openxmlformats.org/officeDocument/2006/relationships/package" Target="../embeddings/Microsoft_Office_Word___101.docx"/><Relationship Id="rId3" Type="http://schemas.openxmlformats.org/officeDocument/2006/relationships/package" Target="../embeddings/Microsoft_Office_Word___98.docx"/><Relationship Id="rId7" Type="http://schemas.openxmlformats.org/officeDocument/2006/relationships/slide" Target="slide39.xml"/><Relationship Id="rId12" Type="http://schemas.openxmlformats.org/officeDocument/2006/relationships/slide" Target="slide52.xml"/><Relationship Id="rId17" Type="http://schemas.openxmlformats.org/officeDocument/2006/relationships/package" Target="../embeddings/Microsoft_Office_Word___10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9.docx"/><Relationship Id="rId1" Type="http://schemas.openxmlformats.org/officeDocument/2006/relationships/vmlDrawing" Target="../drawings/vmlDrawing35.vml"/><Relationship Id="rId6" Type="http://schemas.openxmlformats.org/officeDocument/2006/relationships/slide" Target="slide37.xml"/><Relationship Id="rId11" Type="http://schemas.openxmlformats.org/officeDocument/2006/relationships/slide" Target="slide49.xml"/><Relationship Id="rId5" Type="http://schemas.openxmlformats.org/officeDocument/2006/relationships/slide" Target="slide35.xml"/><Relationship Id="rId15" Type="http://schemas.openxmlformats.org/officeDocument/2006/relationships/slide" Target="slide72.xml"/><Relationship Id="rId10" Type="http://schemas.openxmlformats.org/officeDocument/2006/relationships/slide" Target="slide46.xml"/><Relationship Id="rId19" Type="http://schemas.openxmlformats.org/officeDocument/2006/relationships/oleObject" Target="../embeddings/oleObject1.bin"/><Relationship Id="rId4" Type="http://schemas.openxmlformats.org/officeDocument/2006/relationships/slide" Target="slide34.xml"/><Relationship Id="rId9" Type="http://schemas.openxmlformats.org/officeDocument/2006/relationships/slide" Target="slide44.xml"/><Relationship Id="rId14" Type="http://schemas.openxmlformats.org/officeDocument/2006/relationships/slide" Target="slide6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8.xml"/><Relationship Id="rId3" Type="http://schemas.openxmlformats.org/officeDocument/2006/relationships/package" Target="../embeddings/Microsoft_Office_Word___102.docx"/><Relationship Id="rId7" Type="http://schemas.openxmlformats.org/officeDocument/2006/relationships/slide" Target="slide39.xml"/><Relationship Id="rId12" Type="http://schemas.openxmlformats.org/officeDocument/2006/relationships/slide" Target="slide5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slide" Target="slide37.xml"/><Relationship Id="rId11" Type="http://schemas.openxmlformats.org/officeDocument/2006/relationships/slide" Target="slide49.xml"/><Relationship Id="rId5" Type="http://schemas.openxmlformats.org/officeDocument/2006/relationships/slide" Target="slide35.xml"/><Relationship Id="rId15" Type="http://schemas.openxmlformats.org/officeDocument/2006/relationships/slide" Target="slide72.xml"/><Relationship Id="rId10" Type="http://schemas.openxmlformats.org/officeDocument/2006/relationships/slide" Target="slide46.xml"/><Relationship Id="rId4" Type="http://schemas.openxmlformats.org/officeDocument/2006/relationships/slide" Target="slide34.xml"/><Relationship Id="rId9" Type="http://schemas.openxmlformats.org/officeDocument/2006/relationships/slide" Target="slide44.xml"/><Relationship Id="rId14" Type="http://schemas.openxmlformats.org/officeDocument/2006/relationships/slide" Target="slide6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52.xml"/><Relationship Id="rId3" Type="http://schemas.openxmlformats.org/officeDocument/2006/relationships/package" Target="../embeddings/Microsoft_Office_Word___103.docx"/><Relationship Id="rId7" Type="http://schemas.openxmlformats.org/officeDocument/2006/relationships/slide" Target="slide37.xml"/><Relationship Id="rId12" Type="http://schemas.openxmlformats.org/officeDocument/2006/relationships/slide" Target="slide49.xml"/><Relationship Id="rId17" Type="http://schemas.openxmlformats.org/officeDocument/2006/relationships/image" Target="../media/image115.png"/><Relationship Id="rId2" Type="http://schemas.openxmlformats.org/officeDocument/2006/relationships/slideLayout" Target="../slideLayouts/slideLayout1.xml"/><Relationship Id="rId16" Type="http://schemas.openxmlformats.org/officeDocument/2006/relationships/slide" Target="slide72.xml"/><Relationship Id="rId1" Type="http://schemas.openxmlformats.org/officeDocument/2006/relationships/vmlDrawing" Target="../drawings/vmlDrawing37.vml"/><Relationship Id="rId6" Type="http://schemas.openxmlformats.org/officeDocument/2006/relationships/slide" Target="slide35.xml"/><Relationship Id="rId11" Type="http://schemas.openxmlformats.org/officeDocument/2006/relationships/slide" Target="slide46.xml"/><Relationship Id="rId5" Type="http://schemas.openxmlformats.org/officeDocument/2006/relationships/slide" Target="slide34.xml"/><Relationship Id="rId15" Type="http://schemas.openxmlformats.org/officeDocument/2006/relationships/slide" Target="slide65.xml"/><Relationship Id="rId10" Type="http://schemas.openxmlformats.org/officeDocument/2006/relationships/slide" Target="slide44.xml"/><Relationship Id="rId4" Type="http://schemas.openxmlformats.org/officeDocument/2006/relationships/package" Target="../embeddings/Microsoft_Office_Word___104.docx"/><Relationship Id="rId9" Type="http://schemas.openxmlformats.org/officeDocument/2006/relationships/slide" Target="slide41.xml"/><Relationship Id="rId14" Type="http://schemas.openxmlformats.org/officeDocument/2006/relationships/slide" Target="slide5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13" Type="http://schemas.openxmlformats.org/officeDocument/2006/relationships/slide" Target="slide72.xml"/><Relationship Id="rId3" Type="http://schemas.openxmlformats.org/officeDocument/2006/relationships/slide" Target="slide35.xml"/><Relationship Id="rId7" Type="http://schemas.openxmlformats.org/officeDocument/2006/relationships/slide" Target="slide44.xml"/><Relationship Id="rId12" Type="http://schemas.openxmlformats.org/officeDocument/2006/relationships/slide" Target="slide65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1.xml"/><Relationship Id="rId11" Type="http://schemas.openxmlformats.org/officeDocument/2006/relationships/slide" Target="slide58.xml"/><Relationship Id="rId5" Type="http://schemas.openxmlformats.org/officeDocument/2006/relationships/slide" Target="slide39.xml"/><Relationship Id="rId10" Type="http://schemas.openxmlformats.org/officeDocument/2006/relationships/slide" Target="slide52.xml"/><Relationship Id="rId4" Type="http://schemas.openxmlformats.org/officeDocument/2006/relationships/slide" Target="slide37.xml"/><Relationship Id="rId9" Type="http://schemas.openxmlformats.org/officeDocument/2006/relationships/slide" Target="slide4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8.xml"/><Relationship Id="rId18" Type="http://schemas.openxmlformats.org/officeDocument/2006/relationships/package" Target="../embeddings/Microsoft_Office_Word___108.docx"/><Relationship Id="rId3" Type="http://schemas.openxmlformats.org/officeDocument/2006/relationships/package" Target="../embeddings/Microsoft_Office_Word___105.docx"/><Relationship Id="rId7" Type="http://schemas.openxmlformats.org/officeDocument/2006/relationships/slide" Target="slide39.xml"/><Relationship Id="rId12" Type="http://schemas.openxmlformats.org/officeDocument/2006/relationships/slide" Target="slide52.xml"/><Relationship Id="rId17" Type="http://schemas.openxmlformats.org/officeDocument/2006/relationships/package" Target="../embeddings/Microsoft_Office_Word___10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6.docx"/><Relationship Id="rId1" Type="http://schemas.openxmlformats.org/officeDocument/2006/relationships/vmlDrawing" Target="../drawings/vmlDrawing38.vml"/><Relationship Id="rId6" Type="http://schemas.openxmlformats.org/officeDocument/2006/relationships/slide" Target="slide37.xml"/><Relationship Id="rId11" Type="http://schemas.openxmlformats.org/officeDocument/2006/relationships/slide" Target="slide49.xml"/><Relationship Id="rId5" Type="http://schemas.openxmlformats.org/officeDocument/2006/relationships/slide" Target="slide35.xml"/><Relationship Id="rId15" Type="http://schemas.openxmlformats.org/officeDocument/2006/relationships/slide" Target="slide72.xml"/><Relationship Id="rId10" Type="http://schemas.openxmlformats.org/officeDocument/2006/relationships/slide" Target="slide46.xml"/><Relationship Id="rId4" Type="http://schemas.openxmlformats.org/officeDocument/2006/relationships/slide" Target="slide34.xml"/><Relationship Id="rId9" Type="http://schemas.openxmlformats.org/officeDocument/2006/relationships/slide" Target="slide44.xml"/><Relationship Id="rId14" Type="http://schemas.openxmlformats.org/officeDocument/2006/relationships/slide" Target="slide6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8.xml"/><Relationship Id="rId3" Type="http://schemas.openxmlformats.org/officeDocument/2006/relationships/package" Target="../embeddings/Microsoft_Office_Word___109.docx"/><Relationship Id="rId7" Type="http://schemas.openxmlformats.org/officeDocument/2006/relationships/slide" Target="slide39.xml"/><Relationship Id="rId12" Type="http://schemas.openxmlformats.org/officeDocument/2006/relationships/slide" Target="slide52.xml"/><Relationship Id="rId17" Type="http://schemas.openxmlformats.org/officeDocument/2006/relationships/package" Target="../embeddings/Microsoft_Office_Word___11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0.docx"/><Relationship Id="rId1" Type="http://schemas.openxmlformats.org/officeDocument/2006/relationships/vmlDrawing" Target="../drawings/vmlDrawing39.vml"/><Relationship Id="rId6" Type="http://schemas.openxmlformats.org/officeDocument/2006/relationships/slide" Target="slide37.xml"/><Relationship Id="rId11" Type="http://schemas.openxmlformats.org/officeDocument/2006/relationships/slide" Target="slide49.xml"/><Relationship Id="rId5" Type="http://schemas.openxmlformats.org/officeDocument/2006/relationships/slide" Target="slide35.xml"/><Relationship Id="rId15" Type="http://schemas.openxmlformats.org/officeDocument/2006/relationships/slide" Target="slide72.xml"/><Relationship Id="rId10" Type="http://schemas.openxmlformats.org/officeDocument/2006/relationships/slide" Target="slide46.xml"/><Relationship Id="rId4" Type="http://schemas.openxmlformats.org/officeDocument/2006/relationships/slide" Target="slide34.xml"/><Relationship Id="rId9" Type="http://schemas.openxmlformats.org/officeDocument/2006/relationships/slide" Target="slide44.xml"/><Relationship Id="rId14" Type="http://schemas.openxmlformats.org/officeDocument/2006/relationships/slide" Target="slide6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3.docx"/><Relationship Id="rId1" Type="http://schemas.openxmlformats.org/officeDocument/2006/relationships/vmlDrawing" Target="../drawings/vmlDrawing40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12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18" Type="http://schemas.openxmlformats.org/officeDocument/2006/relationships/package" Target="../embeddings/Microsoft_Office_Word___117.docx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17" Type="http://schemas.openxmlformats.org/officeDocument/2006/relationships/package" Target="../embeddings/Microsoft_Office_Word___11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5.docx"/><Relationship Id="rId1" Type="http://schemas.openxmlformats.org/officeDocument/2006/relationships/vmlDrawing" Target="../drawings/vmlDrawing41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14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5.docx"/><Relationship Id="rId3" Type="http://schemas.openxmlformats.org/officeDocument/2006/relationships/package" Target="../embeddings/Microsoft_Office_Word___1.docx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Office_Word___4.docx"/><Relationship Id="rId5" Type="http://schemas.openxmlformats.org/officeDocument/2006/relationships/package" Target="../embeddings/Microsoft_Office_Word___3.docx"/><Relationship Id="rId4" Type="http://schemas.openxmlformats.org/officeDocument/2006/relationships/package" Target="../embeddings/Microsoft_Office_Word___2.docx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121.docx"/><Relationship Id="rId3" Type="http://schemas.openxmlformats.org/officeDocument/2006/relationships/package" Target="../embeddings/Microsoft_Office_Word___118.docx"/><Relationship Id="rId7" Type="http://schemas.openxmlformats.org/officeDocument/2006/relationships/slide" Target="slide35.xml"/><Relationship Id="rId12" Type="http://schemas.openxmlformats.org/officeDocument/2006/relationships/slide" Target="slide46.xml"/><Relationship Id="rId17" Type="http://schemas.openxmlformats.org/officeDocument/2006/relationships/slide" Target="slide72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5.xml"/><Relationship Id="rId1" Type="http://schemas.openxmlformats.org/officeDocument/2006/relationships/vmlDrawing" Target="../drawings/vmlDrawing42.vml"/><Relationship Id="rId6" Type="http://schemas.openxmlformats.org/officeDocument/2006/relationships/slide" Target="slide34.xml"/><Relationship Id="rId11" Type="http://schemas.openxmlformats.org/officeDocument/2006/relationships/slide" Target="slide44.xml"/><Relationship Id="rId5" Type="http://schemas.openxmlformats.org/officeDocument/2006/relationships/package" Target="../embeddings/Microsoft_Office_Word___120.docx"/><Relationship Id="rId15" Type="http://schemas.openxmlformats.org/officeDocument/2006/relationships/slide" Target="slide58.xml"/><Relationship Id="rId10" Type="http://schemas.openxmlformats.org/officeDocument/2006/relationships/slide" Target="slide41.xml"/><Relationship Id="rId4" Type="http://schemas.openxmlformats.org/officeDocument/2006/relationships/package" Target="../embeddings/Microsoft_Office_Word___119.docx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18" Type="http://schemas.openxmlformats.org/officeDocument/2006/relationships/package" Target="../embeddings/Microsoft_Office_Word___125.docx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17" Type="http://schemas.openxmlformats.org/officeDocument/2006/relationships/package" Target="../embeddings/Microsoft_Office_Word___12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3.docx"/><Relationship Id="rId1" Type="http://schemas.openxmlformats.org/officeDocument/2006/relationships/vmlDrawing" Target="../drawings/vmlDrawing43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22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8.png"/><Relationship Id="rId1" Type="http://schemas.openxmlformats.org/officeDocument/2006/relationships/vmlDrawing" Target="../drawings/vmlDrawing44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26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17" Type="http://schemas.openxmlformats.org/officeDocument/2006/relationships/package" Target="../embeddings/Microsoft_Office_Word___12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8.docx"/><Relationship Id="rId1" Type="http://schemas.openxmlformats.org/officeDocument/2006/relationships/vmlDrawing" Target="../drawings/vmlDrawing45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27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31.docx"/><Relationship Id="rId1" Type="http://schemas.openxmlformats.org/officeDocument/2006/relationships/vmlDrawing" Target="../drawings/vmlDrawing46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30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8.xml"/><Relationship Id="rId3" Type="http://schemas.openxmlformats.org/officeDocument/2006/relationships/package" Target="../embeddings/Microsoft_Office_Word___132.docx"/><Relationship Id="rId7" Type="http://schemas.openxmlformats.org/officeDocument/2006/relationships/slide" Target="slide39.xml"/><Relationship Id="rId12" Type="http://schemas.openxmlformats.org/officeDocument/2006/relationships/slide" Target="slide52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33.docx"/><Relationship Id="rId1" Type="http://schemas.openxmlformats.org/officeDocument/2006/relationships/vmlDrawing" Target="../drawings/vmlDrawing47.vml"/><Relationship Id="rId6" Type="http://schemas.openxmlformats.org/officeDocument/2006/relationships/slide" Target="slide37.xml"/><Relationship Id="rId11" Type="http://schemas.openxmlformats.org/officeDocument/2006/relationships/slide" Target="slide49.xml"/><Relationship Id="rId5" Type="http://schemas.openxmlformats.org/officeDocument/2006/relationships/slide" Target="slide35.xml"/><Relationship Id="rId15" Type="http://schemas.openxmlformats.org/officeDocument/2006/relationships/slide" Target="slide72.xml"/><Relationship Id="rId10" Type="http://schemas.openxmlformats.org/officeDocument/2006/relationships/slide" Target="slide46.xml"/><Relationship Id="rId4" Type="http://schemas.openxmlformats.org/officeDocument/2006/relationships/slide" Target="slide34.xml"/><Relationship Id="rId9" Type="http://schemas.openxmlformats.org/officeDocument/2006/relationships/slide" Target="slide44.xml"/><Relationship Id="rId14" Type="http://schemas.openxmlformats.org/officeDocument/2006/relationships/slide" Target="slide6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8.xml"/><Relationship Id="rId3" Type="http://schemas.openxmlformats.org/officeDocument/2006/relationships/package" Target="../embeddings/Microsoft_Office_Word___134.docx"/><Relationship Id="rId7" Type="http://schemas.openxmlformats.org/officeDocument/2006/relationships/slide" Target="slide39.xml"/><Relationship Id="rId12" Type="http://schemas.openxmlformats.org/officeDocument/2006/relationships/slide" Target="slide52.xml"/><Relationship Id="rId17" Type="http://schemas.openxmlformats.org/officeDocument/2006/relationships/package" Target="../embeddings/Microsoft_Office_Word___13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35.docx"/><Relationship Id="rId1" Type="http://schemas.openxmlformats.org/officeDocument/2006/relationships/vmlDrawing" Target="../drawings/vmlDrawing48.vml"/><Relationship Id="rId6" Type="http://schemas.openxmlformats.org/officeDocument/2006/relationships/slide" Target="slide37.xml"/><Relationship Id="rId11" Type="http://schemas.openxmlformats.org/officeDocument/2006/relationships/slide" Target="slide49.xml"/><Relationship Id="rId5" Type="http://schemas.openxmlformats.org/officeDocument/2006/relationships/slide" Target="slide35.xml"/><Relationship Id="rId15" Type="http://schemas.openxmlformats.org/officeDocument/2006/relationships/slide" Target="slide72.xml"/><Relationship Id="rId10" Type="http://schemas.openxmlformats.org/officeDocument/2006/relationships/slide" Target="slide46.xml"/><Relationship Id="rId4" Type="http://schemas.openxmlformats.org/officeDocument/2006/relationships/slide" Target="slide34.xml"/><Relationship Id="rId9" Type="http://schemas.openxmlformats.org/officeDocument/2006/relationships/slide" Target="slide44.xml"/><Relationship Id="rId14" Type="http://schemas.openxmlformats.org/officeDocument/2006/relationships/slide" Target="slide6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8.xml"/><Relationship Id="rId3" Type="http://schemas.openxmlformats.org/officeDocument/2006/relationships/package" Target="../embeddings/Microsoft_Office_Word___137.docx"/><Relationship Id="rId7" Type="http://schemas.openxmlformats.org/officeDocument/2006/relationships/slide" Target="slide39.xml"/><Relationship Id="rId12" Type="http://schemas.openxmlformats.org/officeDocument/2006/relationships/slide" Target="slide52.xml"/><Relationship Id="rId17" Type="http://schemas.openxmlformats.org/officeDocument/2006/relationships/package" Target="../embeddings/Microsoft_Office_Word___13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38.docx"/><Relationship Id="rId1" Type="http://schemas.openxmlformats.org/officeDocument/2006/relationships/vmlDrawing" Target="../drawings/vmlDrawing49.vml"/><Relationship Id="rId6" Type="http://schemas.openxmlformats.org/officeDocument/2006/relationships/slide" Target="slide37.xml"/><Relationship Id="rId11" Type="http://schemas.openxmlformats.org/officeDocument/2006/relationships/slide" Target="slide49.xml"/><Relationship Id="rId5" Type="http://schemas.openxmlformats.org/officeDocument/2006/relationships/slide" Target="slide35.xml"/><Relationship Id="rId15" Type="http://schemas.openxmlformats.org/officeDocument/2006/relationships/slide" Target="slide72.xml"/><Relationship Id="rId10" Type="http://schemas.openxmlformats.org/officeDocument/2006/relationships/slide" Target="slide46.xml"/><Relationship Id="rId4" Type="http://schemas.openxmlformats.org/officeDocument/2006/relationships/slide" Target="slide34.xml"/><Relationship Id="rId9" Type="http://schemas.openxmlformats.org/officeDocument/2006/relationships/slide" Target="slide44.xml"/><Relationship Id="rId14" Type="http://schemas.openxmlformats.org/officeDocument/2006/relationships/slide" Target="slide6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52.xml"/><Relationship Id="rId18" Type="http://schemas.openxmlformats.org/officeDocument/2006/relationships/package" Target="../embeddings/Microsoft_Office_Word___142.docx"/><Relationship Id="rId3" Type="http://schemas.openxmlformats.org/officeDocument/2006/relationships/image" Target="../media/image155.png"/><Relationship Id="rId7" Type="http://schemas.openxmlformats.org/officeDocument/2006/relationships/slide" Target="slide37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141.docx"/><Relationship Id="rId2" Type="http://schemas.openxmlformats.org/officeDocument/2006/relationships/slideLayout" Target="../slideLayouts/slideLayout1.xml"/><Relationship Id="rId16" Type="http://schemas.openxmlformats.org/officeDocument/2006/relationships/slide" Target="slide72.xml"/><Relationship Id="rId1" Type="http://schemas.openxmlformats.org/officeDocument/2006/relationships/vmlDrawing" Target="../drawings/vmlDrawing50.vml"/><Relationship Id="rId6" Type="http://schemas.openxmlformats.org/officeDocument/2006/relationships/slide" Target="slide35.xml"/><Relationship Id="rId11" Type="http://schemas.openxmlformats.org/officeDocument/2006/relationships/slide" Target="slide46.xml"/><Relationship Id="rId5" Type="http://schemas.openxmlformats.org/officeDocument/2006/relationships/slide" Target="slide34.xml"/><Relationship Id="rId15" Type="http://schemas.openxmlformats.org/officeDocument/2006/relationships/slide" Target="slide65.xml"/><Relationship Id="rId10" Type="http://schemas.openxmlformats.org/officeDocument/2006/relationships/slide" Target="slide44.xml"/><Relationship Id="rId4" Type="http://schemas.openxmlformats.org/officeDocument/2006/relationships/package" Target="../embeddings/Microsoft_Office_Word___140.docx"/><Relationship Id="rId9" Type="http://schemas.openxmlformats.org/officeDocument/2006/relationships/slide" Target="slide41.xml"/><Relationship Id="rId14" Type="http://schemas.openxmlformats.org/officeDocument/2006/relationships/slide" Target="slide5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18" Type="http://schemas.openxmlformats.org/officeDocument/2006/relationships/package" Target="../embeddings/Microsoft_Office_Word___146.docx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17" Type="http://schemas.openxmlformats.org/officeDocument/2006/relationships/package" Target="../embeddings/Microsoft_Office_Word___14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44.docx"/><Relationship Id="rId1" Type="http://schemas.openxmlformats.org/officeDocument/2006/relationships/vmlDrawing" Target="../drawings/vmlDrawing51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43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1.docx"/><Relationship Id="rId3" Type="http://schemas.openxmlformats.org/officeDocument/2006/relationships/package" Target="../embeddings/Microsoft_Office_Word___6.docx"/><Relationship Id="rId7" Type="http://schemas.openxmlformats.org/officeDocument/2006/relationships/package" Target="../embeddings/Microsoft_Office_Word___1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Office_Word___9.docx"/><Relationship Id="rId5" Type="http://schemas.openxmlformats.org/officeDocument/2006/relationships/package" Target="../embeddings/Microsoft_Office_Word___8.docx"/><Relationship Id="rId4" Type="http://schemas.openxmlformats.org/officeDocument/2006/relationships/package" Target="../embeddings/Microsoft_Office_Word___7.docx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8.xml"/><Relationship Id="rId18" Type="http://schemas.openxmlformats.org/officeDocument/2006/relationships/package" Target="../embeddings/Microsoft_Office_Word___149.docx"/><Relationship Id="rId3" Type="http://schemas.openxmlformats.org/officeDocument/2006/relationships/image" Target="../media/image163.png"/><Relationship Id="rId7" Type="http://schemas.openxmlformats.org/officeDocument/2006/relationships/slide" Target="slide39.xml"/><Relationship Id="rId12" Type="http://schemas.openxmlformats.org/officeDocument/2006/relationships/slide" Target="slide52.xml"/><Relationship Id="rId17" Type="http://schemas.openxmlformats.org/officeDocument/2006/relationships/package" Target="../embeddings/Microsoft_Office_Word___14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47.docx"/><Relationship Id="rId1" Type="http://schemas.openxmlformats.org/officeDocument/2006/relationships/vmlDrawing" Target="../drawings/vmlDrawing52.vml"/><Relationship Id="rId6" Type="http://schemas.openxmlformats.org/officeDocument/2006/relationships/slide" Target="slide37.xml"/><Relationship Id="rId11" Type="http://schemas.openxmlformats.org/officeDocument/2006/relationships/slide" Target="slide49.xml"/><Relationship Id="rId5" Type="http://schemas.openxmlformats.org/officeDocument/2006/relationships/slide" Target="slide35.xml"/><Relationship Id="rId15" Type="http://schemas.openxmlformats.org/officeDocument/2006/relationships/slide" Target="slide72.xml"/><Relationship Id="rId10" Type="http://schemas.openxmlformats.org/officeDocument/2006/relationships/slide" Target="slide46.xml"/><Relationship Id="rId4" Type="http://schemas.openxmlformats.org/officeDocument/2006/relationships/slide" Target="slide34.xml"/><Relationship Id="rId9" Type="http://schemas.openxmlformats.org/officeDocument/2006/relationships/slide" Target="slide44.xml"/><Relationship Id="rId14" Type="http://schemas.openxmlformats.org/officeDocument/2006/relationships/slide" Target="slide6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51.docx"/><Relationship Id="rId1" Type="http://schemas.openxmlformats.org/officeDocument/2006/relationships/vmlDrawing" Target="../drawings/vmlDrawing53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50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18" Type="http://schemas.openxmlformats.org/officeDocument/2006/relationships/package" Target="../embeddings/Microsoft_Office_Word___155.docx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17" Type="http://schemas.openxmlformats.org/officeDocument/2006/relationships/package" Target="../embeddings/Microsoft_Office_Word___15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53.docx"/><Relationship Id="rId1" Type="http://schemas.openxmlformats.org/officeDocument/2006/relationships/vmlDrawing" Target="../drawings/vmlDrawing54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52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17" Type="http://schemas.openxmlformats.org/officeDocument/2006/relationships/image" Target="../media/image163.png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57.docx"/><Relationship Id="rId1" Type="http://schemas.openxmlformats.org/officeDocument/2006/relationships/vmlDrawing" Target="../drawings/vmlDrawing55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56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18" Type="http://schemas.openxmlformats.org/officeDocument/2006/relationships/package" Target="../embeddings/Microsoft_Office_Word___161.docx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17" Type="http://schemas.openxmlformats.org/officeDocument/2006/relationships/package" Target="../embeddings/Microsoft_Office_Word___16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59.docx"/><Relationship Id="rId1" Type="http://schemas.openxmlformats.org/officeDocument/2006/relationships/vmlDrawing" Target="../drawings/vmlDrawing56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58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18" Type="http://schemas.openxmlformats.org/officeDocument/2006/relationships/package" Target="../embeddings/Microsoft_Office_Word___165.docx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17" Type="http://schemas.openxmlformats.org/officeDocument/2006/relationships/package" Target="../embeddings/Microsoft_Office_Word___16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63.docx"/><Relationship Id="rId1" Type="http://schemas.openxmlformats.org/officeDocument/2006/relationships/vmlDrawing" Target="../drawings/vmlDrawing57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62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8.xml"/><Relationship Id="rId3" Type="http://schemas.openxmlformats.org/officeDocument/2006/relationships/package" Target="../embeddings/Microsoft_Office_Word___166.docx"/><Relationship Id="rId7" Type="http://schemas.openxmlformats.org/officeDocument/2006/relationships/slide" Target="slide39.xml"/><Relationship Id="rId12" Type="http://schemas.openxmlformats.org/officeDocument/2006/relationships/slide" Target="slide52.xml"/><Relationship Id="rId17" Type="http://schemas.openxmlformats.org/officeDocument/2006/relationships/image" Target="../media/image182.png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67.docx"/><Relationship Id="rId1" Type="http://schemas.openxmlformats.org/officeDocument/2006/relationships/vmlDrawing" Target="../drawings/vmlDrawing58.vml"/><Relationship Id="rId6" Type="http://schemas.openxmlformats.org/officeDocument/2006/relationships/slide" Target="slide37.xml"/><Relationship Id="rId11" Type="http://schemas.openxmlformats.org/officeDocument/2006/relationships/slide" Target="slide49.xml"/><Relationship Id="rId5" Type="http://schemas.openxmlformats.org/officeDocument/2006/relationships/slide" Target="slide35.xml"/><Relationship Id="rId15" Type="http://schemas.openxmlformats.org/officeDocument/2006/relationships/slide" Target="slide72.xml"/><Relationship Id="rId10" Type="http://schemas.openxmlformats.org/officeDocument/2006/relationships/slide" Target="slide46.xml"/><Relationship Id="rId4" Type="http://schemas.openxmlformats.org/officeDocument/2006/relationships/slide" Target="slide34.xml"/><Relationship Id="rId9" Type="http://schemas.openxmlformats.org/officeDocument/2006/relationships/slide" Target="slide44.xml"/><Relationship Id="rId14" Type="http://schemas.openxmlformats.org/officeDocument/2006/relationships/slide" Target="slide65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17" Type="http://schemas.openxmlformats.org/officeDocument/2006/relationships/package" Target="../embeddings/Microsoft_Office_Word___17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69.docx"/><Relationship Id="rId1" Type="http://schemas.openxmlformats.org/officeDocument/2006/relationships/vmlDrawing" Target="../drawings/vmlDrawing59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68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18" Type="http://schemas.openxmlformats.org/officeDocument/2006/relationships/package" Target="../embeddings/Microsoft_Office_Word___174.docx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17" Type="http://schemas.openxmlformats.org/officeDocument/2006/relationships/package" Target="../embeddings/Microsoft_Office_Word___173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72.docx"/><Relationship Id="rId1" Type="http://schemas.openxmlformats.org/officeDocument/2006/relationships/vmlDrawing" Target="../drawings/vmlDrawing60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71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76.docx"/><Relationship Id="rId1" Type="http://schemas.openxmlformats.org/officeDocument/2006/relationships/vmlDrawing" Target="../drawings/vmlDrawing61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75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78.docx"/><Relationship Id="rId1" Type="http://schemas.openxmlformats.org/officeDocument/2006/relationships/vmlDrawing" Target="../drawings/vmlDrawing62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77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18" Type="http://schemas.openxmlformats.org/officeDocument/2006/relationships/package" Target="../embeddings/Microsoft_Office_Word___182.docx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17" Type="http://schemas.openxmlformats.org/officeDocument/2006/relationships/package" Target="../embeddings/Microsoft_Office_Word___18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80.docx"/><Relationship Id="rId1" Type="http://schemas.openxmlformats.org/officeDocument/2006/relationships/vmlDrawing" Target="../drawings/vmlDrawing63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79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18" Type="http://schemas.openxmlformats.org/officeDocument/2006/relationships/package" Target="../embeddings/Microsoft_Office_Word___186.docx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17" Type="http://schemas.openxmlformats.org/officeDocument/2006/relationships/package" Target="../embeddings/Microsoft_Office_Word___18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84.docx"/><Relationship Id="rId1" Type="http://schemas.openxmlformats.org/officeDocument/2006/relationships/vmlDrawing" Target="../drawings/vmlDrawing64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83.docx"/><Relationship Id="rId10" Type="http://schemas.openxmlformats.org/officeDocument/2006/relationships/slide" Target="slide49.xml"/><Relationship Id="rId19" Type="http://schemas.openxmlformats.org/officeDocument/2006/relationships/package" Target="../embeddings/Microsoft_Office_Word___187.docx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17" Type="http://schemas.openxmlformats.org/officeDocument/2006/relationships/package" Target="../embeddings/Microsoft_Office_Word___19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89.docx"/><Relationship Id="rId1" Type="http://schemas.openxmlformats.org/officeDocument/2006/relationships/vmlDrawing" Target="../drawings/vmlDrawing65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88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65.xml"/><Relationship Id="rId18" Type="http://schemas.openxmlformats.org/officeDocument/2006/relationships/image" Target="../media/image4.png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8.xml"/><Relationship Id="rId17" Type="http://schemas.openxmlformats.org/officeDocument/2006/relationships/slide" Target="slide3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92.docx"/><Relationship Id="rId1" Type="http://schemas.openxmlformats.org/officeDocument/2006/relationships/vmlDrawing" Target="../drawings/vmlDrawing66.vml"/><Relationship Id="rId6" Type="http://schemas.openxmlformats.org/officeDocument/2006/relationships/slide" Target="slide39.xml"/><Relationship Id="rId11" Type="http://schemas.openxmlformats.org/officeDocument/2006/relationships/slide" Target="slide52.xml"/><Relationship Id="rId5" Type="http://schemas.openxmlformats.org/officeDocument/2006/relationships/slide" Target="slide37.xml"/><Relationship Id="rId15" Type="http://schemas.openxmlformats.org/officeDocument/2006/relationships/package" Target="../embeddings/Microsoft_Office_Word___191.docx"/><Relationship Id="rId10" Type="http://schemas.openxmlformats.org/officeDocument/2006/relationships/slide" Target="slide49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slide" Target="slide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Office_Word___15.docx"/><Relationship Id="rId5" Type="http://schemas.openxmlformats.org/officeDocument/2006/relationships/package" Target="../embeddings/Microsoft_Office_Word___14.docx"/><Relationship Id="rId4" Type="http://schemas.openxmlformats.org/officeDocument/2006/relationships/package" Target="../embeddings/Microsoft_Office_Word___13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/>
          <p:cNvSpPr txBox="1"/>
          <p:nvPr/>
        </p:nvSpPr>
        <p:spPr>
          <a:xfrm>
            <a:off x="54546" y="812617"/>
            <a:ext cx="16401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解析几何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0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33015" y="3800078"/>
            <a:ext cx="9147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35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35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25</a:t>
            </a:r>
            <a:r>
              <a:rPr lang="zh-CN" altLang="zh-CN" sz="35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椭圆问题中最值得关注的基本题型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72369" y="1185237"/>
            <a:ext cx="4199263" cy="23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602837"/>
              </p:ext>
            </p:extLst>
          </p:nvPr>
        </p:nvGraphicFramePr>
        <p:xfrm>
          <a:off x="323850" y="555526"/>
          <a:ext cx="6572250" cy="1028700"/>
        </p:xfrm>
        <a:graphic>
          <a:graphicData uri="http://schemas.openxmlformats.org/presentationml/2006/ole">
            <p:oleObj spid="_x0000_s303229" name="文档" r:id="rId3" imgW="6577128" imgH="103620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3147032"/>
              </p:ext>
            </p:extLst>
          </p:nvPr>
        </p:nvGraphicFramePr>
        <p:xfrm>
          <a:off x="327025" y="1470025"/>
          <a:ext cx="6577013" cy="1196975"/>
        </p:xfrm>
        <a:graphic>
          <a:graphicData uri="http://schemas.openxmlformats.org/presentationml/2006/ole">
            <p:oleObj spid="_x0000_s303230" name="文档" r:id="rId4" imgW="6577128" imgH="119803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4794852"/>
              </p:ext>
            </p:extLst>
          </p:nvPr>
        </p:nvGraphicFramePr>
        <p:xfrm>
          <a:off x="327025" y="2438400"/>
          <a:ext cx="6577013" cy="1196975"/>
        </p:xfrm>
        <a:graphic>
          <a:graphicData uri="http://schemas.openxmlformats.org/presentationml/2006/ole">
            <p:oleObj spid="_x0000_s303231" name="文档" r:id="rId5" imgW="6577128" imgH="119803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898312"/>
              </p:ext>
            </p:extLst>
          </p:nvPr>
        </p:nvGraphicFramePr>
        <p:xfrm>
          <a:off x="327025" y="3527425"/>
          <a:ext cx="6577013" cy="1150938"/>
        </p:xfrm>
        <a:graphic>
          <a:graphicData uri="http://schemas.openxmlformats.org/presentationml/2006/ole">
            <p:oleObj spid="_x0000_s303232" name="文档" r:id="rId6" imgW="6577128" imgH="11569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3842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2732873"/>
              </p:ext>
            </p:extLst>
          </p:nvPr>
        </p:nvGraphicFramePr>
        <p:xfrm>
          <a:off x="323850" y="552450"/>
          <a:ext cx="6743700" cy="1228725"/>
        </p:xfrm>
        <a:graphic>
          <a:graphicData uri="http://schemas.openxmlformats.org/presentationml/2006/ole">
            <p:oleObj spid="_x0000_s306294" name="文档" r:id="rId3" imgW="6748430" imgH="1231917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0157311"/>
              </p:ext>
            </p:extLst>
          </p:nvPr>
        </p:nvGraphicFramePr>
        <p:xfrm>
          <a:off x="327025" y="1698625"/>
          <a:ext cx="6577013" cy="1395413"/>
        </p:xfrm>
        <a:graphic>
          <a:graphicData uri="http://schemas.openxmlformats.org/presentationml/2006/ole">
            <p:oleObj spid="_x0000_s306295" name="文档" r:id="rId4" imgW="6577128" imgH="139771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1768072"/>
              </p:ext>
            </p:extLst>
          </p:nvPr>
        </p:nvGraphicFramePr>
        <p:xfrm>
          <a:off x="327025" y="2582863"/>
          <a:ext cx="6577013" cy="1150937"/>
        </p:xfrm>
        <a:graphic>
          <a:graphicData uri="http://schemas.openxmlformats.org/presentationml/2006/ole">
            <p:oleObj spid="_x0000_s306296" name="文档" r:id="rId5" imgW="6577128" imgH="1156950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8830095"/>
              </p:ext>
            </p:extLst>
          </p:nvPr>
        </p:nvGraphicFramePr>
        <p:xfrm>
          <a:off x="327025" y="3436938"/>
          <a:ext cx="6577013" cy="1150937"/>
        </p:xfrm>
        <a:graphic>
          <a:graphicData uri="http://schemas.openxmlformats.org/presentationml/2006/ole">
            <p:oleObj spid="_x0000_s306297" name="文档" r:id="rId6" imgW="6577128" imgH="11587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3641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0084609"/>
              </p:ext>
            </p:extLst>
          </p:nvPr>
        </p:nvGraphicFramePr>
        <p:xfrm>
          <a:off x="399033" y="1882502"/>
          <a:ext cx="8215313" cy="2057400"/>
        </p:xfrm>
        <a:graphic>
          <a:graphicData uri="http://schemas.openxmlformats.org/presentationml/2006/ole">
            <p:oleObj spid="_x0000_s307232" name="文档" r:id="rId3" imgW="8214573" imgH="2069174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23528" y="962074"/>
            <a:ext cx="206819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8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98744" y="454665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87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748" y="168999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直线与椭圆相交问题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08391" y="821526"/>
            <a:ext cx="871208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椭圆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上两个不同的点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对称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，可设直线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4172098"/>
              </p:ext>
            </p:extLst>
          </p:nvPr>
        </p:nvGraphicFramePr>
        <p:xfrm>
          <a:off x="4106416" y="831736"/>
          <a:ext cx="609600" cy="982662"/>
        </p:xfrm>
        <a:graphic>
          <a:graphicData uri="http://schemas.openxmlformats.org/presentationml/2006/ole">
            <p:oleObj spid="_x0000_s276586" name="文档" r:id="rId3" imgW="616526" imgH="990497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5096601"/>
              </p:ext>
            </p:extLst>
          </p:nvPr>
        </p:nvGraphicFramePr>
        <p:xfrm>
          <a:off x="2484438" y="1452374"/>
          <a:ext cx="609600" cy="990600"/>
        </p:xfrm>
        <a:graphic>
          <a:graphicData uri="http://schemas.openxmlformats.org/presentationml/2006/ole">
            <p:oleObj spid="_x0000_s276587" name="文档" r:id="rId4" imgW="616526" imgH="992300" progId="Word.Document.12">
              <p:embed/>
            </p:oleObj>
          </a:graphicData>
        </a:graphic>
      </p:graphicFrame>
      <p:pic>
        <p:nvPicPr>
          <p:cNvPr id="276520" name="Picture 40" descr="SXT7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4126" y="1617515"/>
            <a:ext cx="2298354" cy="189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9135850"/>
              </p:ext>
            </p:extLst>
          </p:nvPr>
        </p:nvGraphicFramePr>
        <p:xfrm>
          <a:off x="171892" y="3138070"/>
          <a:ext cx="5418138" cy="2071688"/>
        </p:xfrm>
        <a:graphic>
          <a:graphicData uri="http://schemas.openxmlformats.org/presentationml/2006/ole">
            <p:oleObj spid="_x0000_s276588" name="文档" r:id="rId6" imgW="5417730" imgH="20833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6510554"/>
              </p:ext>
            </p:extLst>
          </p:nvPr>
        </p:nvGraphicFramePr>
        <p:xfrm>
          <a:off x="255394" y="195486"/>
          <a:ext cx="6278563" cy="1006475"/>
        </p:xfrm>
        <a:graphic>
          <a:graphicData uri="http://schemas.openxmlformats.org/presentationml/2006/ole">
            <p:oleObj spid="_x0000_s304281" name="文档" r:id="rId3" imgW="6281669" imgH="1012421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32522359"/>
              </p:ext>
            </p:extLst>
          </p:nvPr>
        </p:nvGraphicFramePr>
        <p:xfrm>
          <a:off x="251520" y="915566"/>
          <a:ext cx="8586787" cy="974725"/>
        </p:xfrm>
        <a:graphic>
          <a:graphicData uri="http://schemas.openxmlformats.org/presentationml/2006/ole">
            <p:oleObj spid="_x0000_s304282" name="文档" r:id="rId4" imgW="8596403" imgH="981255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4309796"/>
              </p:ext>
            </p:extLst>
          </p:nvPr>
        </p:nvGraphicFramePr>
        <p:xfrm>
          <a:off x="259398" y="1635646"/>
          <a:ext cx="8586787" cy="998538"/>
        </p:xfrm>
        <a:graphic>
          <a:graphicData uri="http://schemas.openxmlformats.org/presentationml/2006/ole">
            <p:oleObj spid="_x0000_s304283" name="文档" r:id="rId5" imgW="8596403" imgH="1002102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8070013"/>
              </p:ext>
            </p:extLst>
          </p:nvPr>
        </p:nvGraphicFramePr>
        <p:xfrm>
          <a:off x="224477" y="2401446"/>
          <a:ext cx="8588375" cy="1120775"/>
        </p:xfrm>
        <a:graphic>
          <a:graphicData uri="http://schemas.openxmlformats.org/presentationml/2006/ole">
            <p:oleObj spid="_x0000_s304284" name="文档" r:id="rId6" imgW="8596403" imgH="1118199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9551128"/>
              </p:ext>
            </p:extLst>
          </p:nvPr>
        </p:nvGraphicFramePr>
        <p:xfrm>
          <a:off x="198180" y="3274352"/>
          <a:ext cx="8588375" cy="1112838"/>
        </p:xfrm>
        <a:graphic>
          <a:graphicData uri="http://schemas.openxmlformats.org/presentationml/2006/ole">
            <p:oleObj spid="_x0000_s304285" name="文档" r:id="rId7" imgW="8596403" imgH="1114245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8545591"/>
              </p:ext>
            </p:extLst>
          </p:nvPr>
        </p:nvGraphicFramePr>
        <p:xfrm>
          <a:off x="164272" y="4106778"/>
          <a:ext cx="8588375" cy="1112838"/>
        </p:xfrm>
        <a:graphic>
          <a:graphicData uri="http://schemas.openxmlformats.org/presentationml/2006/ole">
            <p:oleObj spid="_x0000_s304286" name="文档" r:id="rId8" imgW="8596403" imgH="11142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7526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95486"/>
            <a:ext cx="8725929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面积的最大值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为坐标原点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3827971"/>
              </p:ext>
            </p:extLst>
          </p:nvPr>
        </p:nvGraphicFramePr>
        <p:xfrm>
          <a:off x="339986" y="1059582"/>
          <a:ext cx="7766050" cy="1082675"/>
        </p:xfrm>
        <a:graphic>
          <a:graphicData uri="http://schemas.openxmlformats.org/presentationml/2006/ole">
            <p:oleObj spid="_x0000_s278656" name="文档" r:id="rId3" imgW="7767245" imgH="1084505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1379363"/>
              </p:ext>
            </p:extLst>
          </p:nvPr>
        </p:nvGraphicFramePr>
        <p:xfrm>
          <a:off x="321249" y="1995686"/>
          <a:ext cx="7764462" cy="1814512"/>
        </p:xfrm>
        <a:graphic>
          <a:graphicData uri="http://schemas.openxmlformats.org/presentationml/2006/ole">
            <p:oleObj spid="_x0000_s278657" name="文档" r:id="rId4" imgW="7767245" imgH="1818682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8474814"/>
              </p:ext>
            </p:extLst>
          </p:nvPr>
        </p:nvGraphicFramePr>
        <p:xfrm>
          <a:off x="264481" y="3333358"/>
          <a:ext cx="7764462" cy="1814512"/>
        </p:xfrm>
        <a:graphic>
          <a:graphicData uri="http://schemas.openxmlformats.org/presentationml/2006/ole">
            <p:oleObj spid="_x0000_s278658" name="文档" r:id="rId5" imgW="7767245" imgH="182156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526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4859753"/>
              </p:ext>
            </p:extLst>
          </p:nvPr>
        </p:nvGraphicFramePr>
        <p:xfrm>
          <a:off x="479945" y="1454771"/>
          <a:ext cx="7764463" cy="1042987"/>
        </p:xfrm>
        <a:graphic>
          <a:graphicData uri="http://schemas.openxmlformats.org/presentationml/2006/ole">
            <p:oleObj spid="_x0000_s305247" name="文档" r:id="rId3" imgW="7767245" imgH="1045940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92544" y="483518"/>
            <a:ext cx="364715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9595567"/>
              </p:ext>
            </p:extLst>
          </p:nvPr>
        </p:nvGraphicFramePr>
        <p:xfrm>
          <a:off x="479945" y="2574008"/>
          <a:ext cx="7764463" cy="1042987"/>
        </p:xfrm>
        <a:graphic>
          <a:graphicData uri="http://schemas.openxmlformats.org/presentationml/2006/ole">
            <p:oleObj spid="_x0000_s305248" name="文档" r:id="rId4" imgW="7767245" imgH="1047382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319790"/>
              </p:ext>
            </p:extLst>
          </p:nvPr>
        </p:nvGraphicFramePr>
        <p:xfrm>
          <a:off x="479945" y="3689003"/>
          <a:ext cx="7764463" cy="1042987"/>
        </p:xfrm>
        <a:graphic>
          <a:graphicData uri="http://schemas.openxmlformats.org/presentationml/2006/ole">
            <p:oleObj spid="_x0000_s305249" name="文档" r:id="rId5" imgW="7767245" imgH="104882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9226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478" y="1112718"/>
            <a:ext cx="8496944" cy="3017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解决直线与椭圆相交问题的一般思路：将直线方程与椭圆方程联立，转化为一元二次方程，由判别式范围或根与系数的关系解决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求范围或最值问题，也可考虑求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在椭圆内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，得出不等式，解不等式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235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821" y="318884"/>
            <a:ext cx="880106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的焦距为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，其短轴的两个端点与长轴的一个端点构成正三角形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的标准方程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5530701"/>
              </p:ext>
            </p:extLst>
          </p:nvPr>
        </p:nvGraphicFramePr>
        <p:xfrm>
          <a:off x="5538584" y="316230"/>
          <a:ext cx="1063625" cy="884238"/>
        </p:xfrm>
        <a:graphic>
          <a:graphicData uri="http://schemas.openxmlformats.org/presentationml/2006/ole">
            <p:oleObj spid="_x0000_s309340" name="文档" r:id="rId3" imgW="1063895" imgH="88557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8816884"/>
              </p:ext>
            </p:extLst>
          </p:nvPr>
        </p:nvGraphicFramePr>
        <p:xfrm>
          <a:off x="250825" y="2218993"/>
          <a:ext cx="8504238" cy="1417637"/>
        </p:xfrm>
        <a:graphic>
          <a:graphicData uri="http://schemas.openxmlformats.org/presentationml/2006/ole">
            <p:oleObj spid="_x0000_s309341" name="文档" r:id="rId4" imgW="8502475" imgH="1424021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30571" y="3281323"/>
            <a:ext cx="307327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9411880"/>
              </p:ext>
            </p:extLst>
          </p:nvPr>
        </p:nvGraphicFramePr>
        <p:xfrm>
          <a:off x="198438" y="3978002"/>
          <a:ext cx="6126162" cy="1181100"/>
        </p:xfrm>
        <a:graphic>
          <a:graphicData uri="http://schemas.openxmlformats.org/presentationml/2006/ole">
            <p:oleObj spid="_x0000_s309342" name="文档" r:id="rId5" imgW="6129440" imgH="118398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2686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636" y="51470"/>
            <a:ext cx="8683844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的左焦点，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上任意一点，过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的垂线交椭圆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平分线段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为坐标原点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点的坐标为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4079898"/>
              </p:ext>
            </p:extLst>
          </p:nvPr>
        </p:nvGraphicFramePr>
        <p:xfrm>
          <a:off x="251520" y="3086100"/>
          <a:ext cx="7491413" cy="1203325"/>
        </p:xfrm>
        <a:graphic>
          <a:graphicData uri="http://schemas.openxmlformats.org/presentationml/2006/ole">
            <p:oleObj spid="_x0000_s308288" name="文档" r:id="rId3" imgW="7491218" imgH="121281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6875724"/>
              </p:ext>
            </p:extLst>
          </p:nvPr>
        </p:nvGraphicFramePr>
        <p:xfrm>
          <a:off x="251520" y="3954463"/>
          <a:ext cx="7491413" cy="1211262"/>
        </p:xfrm>
        <a:graphic>
          <a:graphicData uri="http://schemas.openxmlformats.org/presentationml/2006/ole">
            <p:oleObj spid="_x0000_s308289" name="文档" r:id="rId4" imgW="7491218" imgH="121425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5613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7259" y="1450822"/>
            <a:ext cx="8512738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椭圆问题在高考中占有比较重要的地位，并且占的分值也较多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分析历年的高考试题，在选择题、填空题、解答题中都涉及到椭圆的题，所以我们对椭圆知识必须系统的掌握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对各种题型，基本的解题方法也要有一定的了解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900" y="254029"/>
            <a:ext cx="8512738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时，直线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PQ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的方程是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，也符合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的形式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 smtClean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815862"/>
              </p:ext>
            </p:extLst>
          </p:nvPr>
        </p:nvGraphicFramePr>
        <p:xfrm>
          <a:off x="327025" y="2162175"/>
          <a:ext cx="8397875" cy="2344738"/>
        </p:xfrm>
        <a:graphic>
          <a:graphicData uri="http://schemas.openxmlformats.org/presentationml/2006/ole">
            <p:oleObj spid="_x0000_s310305" name="文档" r:id="rId3" imgW="8395591" imgH="2347418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94752" y="4232667"/>
            <a:ext cx="521809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消去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61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742" y="267494"/>
            <a:ext cx="8512738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其判别式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7196740"/>
              </p:ext>
            </p:extLst>
          </p:nvPr>
        </p:nvGraphicFramePr>
        <p:xfrm>
          <a:off x="481089" y="906785"/>
          <a:ext cx="6448425" cy="1304925"/>
        </p:xfrm>
        <a:graphic>
          <a:graphicData uri="http://schemas.openxmlformats.org/presentationml/2006/ole">
            <p:oleObj spid="_x0000_s311417" name="文档" r:id="rId3" imgW="6453330" imgH="1307966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5968162"/>
              </p:ext>
            </p:extLst>
          </p:nvPr>
        </p:nvGraphicFramePr>
        <p:xfrm>
          <a:off x="481089" y="1914897"/>
          <a:ext cx="6448425" cy="1304925"/>
        </p:xfrm>
        <a:graphic>
          <a:graphicData uri="http://schemas.openxmlformats.org/presentationml/2006/ole">
            <p:oleObj spid="_x0000_s311418" name="文档" r:id="rId4" imgW="6453330" imgH="130976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85920607"/>
              </p:ext>
            </p:extLst>
          </p:nvPr>
        </p:nvGraphicFramePr>
        <p:xfrm>
          <a:off x="481089" y="2851001"/>
          <a:ext cx="6448425" cy="1304925"/>
        </p:xfrm>
        <a:graphic>
          <a:graphicData uri="http://schemas.openxmlformats.org/presentationml/2006/ole">
            <p:oleObj spid="_x0000_s311419" name="文档" r:id="rId5" imgW="6453330" imgH="1311210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9950061"/>
              </p:ext>
            </p:extLst>
          </p:nvPr>
        </p:nvGraphicFramePr>
        <p:xfrm>
          <a:off x="481089" y="3780755"/>
          <a:ext cx="6453188" cy="1311275"/>
        </p:xfrm>
        <a:graphic>
          <a:graphicData uri="http://schemas.openxmlformats.org/presentationml/2006/ole">
            <p:oleObj spid="_x0000_s311420" name="文档" r:id="rId6" imgW="6453330" imgH="131265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0948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3235125"/>
              </p:ext>
            </p:extLst>
          </p:nvPr>
        </p:nvGraphicFramePr>
        <p:xfrm>
          <a:off x="495076" y="1622425"/>
          <a:ext cx="6453188" cy="1303338"/>
        </p:xfrm>
        <a:graphic>
          <a:graphicData uri="http://schemas.openxmlformats.org/presentationml/2006/ole">
            <p:oleObj spid="_x0000_s313374" name="文档" r:id="rId3" imgW="6453330" imgH="1309768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15289" y="2787774"/>
            <a:ext cx="651011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上，因此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平分线段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781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567954"/>
              </p:ext>
            </p:extLst>
          </p:nvPr>
        </p:nvGraphicFramePr>
        <p:xfrm>
          <a:off x="465138" y="1341438"/>
          <a:ext cx="7421562" cy="936625"/>
        </p:xfrm>
        <a:graphic>
          <a:graphicData uri="http://schemas.openxmlformats.org/presentationml/2006/ole">
            <p:oleObj spid="_x0000_s312493" name="文档" r:id="rId3" imgW="7424281" imgH="945743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5859766"/>
              </p:ext>
            </p:extLst>
          </p:nvPr>
        </p:nvGraphicFramePr>
        <p:xfrm>
          <a:off x="461218" y="2163231"/>
          <a:ext cx="7423150" cy="944563"/>
        </p:xfrm>
        <a:graphic>
          <a:graphicData uri="http://schemas.openxmlformats.org/presentationml/2006/ole">
            <p:oleObj spid="_x0000_s312494" name="文档" r:id="rId4" imgW="7424281" imgH="947185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3557212"/>
              </p:ext>
            </p:extLst>
          </p:nvPr>
        </p:nvGraphicFramePr>
        <p:xfrm>
          <a:off x="395536" y="3067347"/>
          <a:ext cx="7423150" cy="944563"/>
        </p:xfrm>
        <a:graphic>
          <a:graphicData uri="http://schemas.openxmlformats.org/presentationml/2006/ole">
            <p:oleObj spid="_x0000_s312495" name="文档" r:id="rId5" imgW="7424281" imgH="948987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8675735"/>
              </p:ext>
            </p:extLst>
          </p:nvPr>
        </p:nvGraphicFramePr>
        <p:xfrm>
          <a:off x="400050" y="3733006"/>
          <a:ext cx="7419975" cy="1143000"/>
        </p:xfrm>
        <a:graphic>
          <a:graphicData uri="http://schemas.openxmlformats.org/presentationml/2006/ole">
            <p:oleObj spid="_x0000_s312496" name="文档" r:id="rId6" imgW="7424281" imgH="1198398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8045905"/>
              </p:ext>
            </p:extLst>
          </p:nvPr>
        </p:nvGraphicFramePr>
        <p:xfrm>
          <a:off x="465138" y="342900"/>
          <a:ext cx="7421562" cy="998538"/>
        </p:xfrm>
        <a:graphic>
          <a:graphicData uri="http://schemas.openxmlformats.org/presentationml/2006/ole">
            <p:oleObj spid="_x0000_s312497" name="文档" r:id="rId7" imgW="7424281" imgH="1004852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584986"/>
              </p:ext>
            </p:extLst>
          </p:nvPr>
        </p:nvGraphicFramePr>
        <p:xfrm>
          <a:off x="5571951" y="3693953"/>
          <a:ext cx="2384425" cy="1166813"/>
        </p:xfrm>
        <a:graphic>
          <a:graphicData uri="http://schemas.openxmlformats.org/presentationml/2006/ole">
            <p:oleObj spid="_x0000_s312498" name="文档" r:id="rId8" imgW="2389445" imgH="117258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8185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8954952"/>
              </p:ext>
            </p:extLst>
          </p:nvPr>
        </p:nvGraphicFramePr>
        <p:xfrm>
          <a:off x="403225" y="789607"/>
          <a:ext cx="7423150" cy="1196975"/>
        </p:xfrm>
        <a:graphic>
          <a:graphicData uri="http://schemas.openxmlformats.org/presentationml/2006/ole">
            <p:oleObj spid="_x0000_s315483" name="文档" r:id="rId3" imgW="7424281" imgH="1198398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4493028"/>
              </p:ext>
            </p:extLst>
          </p:nvPr>
        </p:nvGraphicFramePr>
        <p:xfrm>
          <a:off x="403225" y="2129953"/>
          <a:ext cx="7804150" cy="1112838"/>
        </p:xfrm>
        <a:graphic>
          <a:graphicData uri="http://schemas.openxmlformats.org/presentationml/2006/ole">
            <p:oleObj spid="_x0000_s315484" name="文档" r:id="rId4" imgW="7805392" imgH="1116583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369375"/>
              </p:ext>
            </p:extLst>
          </p:nvPr>
        </p:nvGraphicFramePr>
        <p:xfrm>
          <a:off x="403225" y="3365028"/>
          <a:ext cx="7720013" cy="1150938"/>
        </p:xfrm>
        <a:graphic>
          <a:graphicData uri="http://schemas.openxmlformats.org/presentationml/2006/ole">
            <p:oleObj spid="_x0000_s315485" name="文档" r:id="rId5" imgW="7721540" imgH="115190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7607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3314087"/>
              </p:ext>
            </p:extLst>
          </p:nvPr>
        </p:nvGraphicFramePr>
        <p:xfrm>
          <a:off x="400050" y="1491630"/>
          <a:ext cx="7419975" cy="1123950"/>
        </p:xfrm>
        <a:graphic>
          <a:graphicData uri="http://schemas.openxmlformats.org/presentationml/2006/ole">
            <p:oleObj spid="_x0000_s316476" name="文档" r:id="rId3" imgW="7424281" imgH="1128476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1482798"/>
              </p:ext>
            </p:extLst>
          </p:nvPr>
        </p:nvGraphicFramePr>
        <p:xfrm>
          <a:off x="403225" y="2727325"/>
          <a:ext cx="8261350" cy="1143000"/>
        </p:xfrm>
        <a:graphic>
          <a:graphicData uri="http://schemas.openxmlformats.org/presentationml/2006/ole">
            <p:oleObj spid="_x0000_s316477" name="文档" r:id="rId4" imgW="8262437" imgH="1145777" progId="Word.Document.12">
              <p:embed/>
            </p:oleObj>
          </a:graphicData>
        </a:graphic>
      </p:graphicFrame>
      <p:pic>
        <p:nvPicPr>
          <p:cNvPr id="1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0489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149949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利用</a:t>
            </a: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点差法，设而不求思想</a:t>
            </a: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解题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31559" y="1258461"/>
            <a:ext cx="856092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椭圆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，求斜率为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的平行弦的中点轨迹方程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设弦的两端点分别为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5977816"/>
              </p:ext>
            </p:extLst>
          </p:nvPr>
        </p:nvGraphicFramePr>
        <p:xfrm>
          <a:off x="395536" y="3819053"/>
          <a:ext cx="6043612" cy="696913"/>
        </p:xfrm>
        <a:graphic>
          <a:graphicData uri="http://schemas.openxmlformats.org/presentationml/2006/ole">
            <p:oleObj spid="_x0000_s317493" name="文档" r:id="rId3" imgW="6043789" imgH="697774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5160504"/>
              </p:ext>
            </p:extLst>
          </p:nvPr>
        </p:nvGraphicFramePr>
        <p:xfrm>
          <a:off x="2699792" y="1339994"/>
          <a:ext cx="649288" cy="892175"/>
        </p:xfrm>
        <a:graphic>
          <a:graphicData uri="http://schemas.openxmlformats.org/presentationml/2006/ole">
            <p:oleObj spid="_x0000_s317494" name="文档" r:id="rId4" imgW="648918" imgH="8927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8121211"/>
              </p:ext>
            </p:extLst>
          </p:nvPr>
        </p:nvGraphicFramePr>
        <p:xfrm>
          <a:off x="522740" y="2494632"/>
          <a:ext cx="7292975" cy="1196975"/>
        </p:xfrm>
        <a:graphic>
          <a:graphicData uri="http://schemas.openxmlformats.org/presentationml/2006/ole">
            <p:oleObj spid="_x0000_s314462" name="文档" r:id="rId3" imgW="7291126" imgH="1206327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3127344"/>
              </p:ext>
            </p:extLst>
          </p:nvPr>
        </p:nvGraphicFramePr>
        <p:xfrm>
          <a:off x="522740" y="3737645"/>
          <a:ext cx="7291387" cy="922337"/>
        </p:xfrm>
        <a:graphic>
          <a:graphicData uri="http://schemas.openxmlformats.org/presentationml/2006/ole">
            <p:oleObj spid="_x0000_s314463" name="文档" r:id="rId4" imgW="7291126" imgH="923037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4345491"/>
              </p:ext>
            </p:extLst>
          </p:nvPr>
        </p:nvGraphicFramePr>
        <p:xfrm>
          <a:off x="427038" y="1393825"/>
          <a:ext cx="8069262" cy="1166813"/>
        </p:xfrm>
        <a:graphic>
          <a:graphicData uri="http://schemas.openxmlformats.org/presentationml/2006/ole">
            <p:oleObj spid="_x0000_s314464" name="文档" r:id="rId5" imgW="8069902" imgH="1172087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514836" y="555526"/>
            <a:ext cx="3518912" cy="615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两式相减并整理可得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496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7161" y="1618938"/>
            <a:ext cx="7801263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当涉及平行弦的中点轨迹，过定点的弦的中点轨迹，过定点且被定点平分的弦所在直线方程时，用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点差法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来求解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952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0217825"/>
              </p:ext>
            </p:extLst>
          </p:nvPr>
        </p:nvGraphicFramePr>
        <p:xfrm>
          <a:off x="300668" y="2305734"/>
          <a:ext cx="8461375" cy="1296988"/>
        </p:xfrm>
        <a:graphic>
          <a:graphicData uri="http://schemas.openxmlformats.org/presentationml/2006/ole">
            <p:oleObj spid="_x0000_s282786" name="文档" r:id="rId3" imgW="8462169" imgH="1300037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89769" y="418286"/>
            <a:ext cx="8733982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椭圆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的一个顶点为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，离心率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交椭圆于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9757356"/>
              </p:ext>
            </p:extLst>
          </p:nvPr>
        </p:nvGraphicFramePr>
        <p:xfrm>
          <a:off x="3548648" y="391998"/>
          <a:ext cx="1063625" cy="846138"/>
        </p:xfrm>
        <a:graphic>
          <a:graphicData uri="http://schemas.openxmlformats.org/presentationml/2006/ole">
            <p:oleObj spid="_x0000_s282787" name="文档" r:id="rId4" imgW="1063667" imgH="846488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1759115"/>
              </p:ext>
            </p:extLst>
          </p:nvPr>
        </p:nvGraphicFramePr>
        <p:xfrm>
          <a:off x="1748448" y="937582"/>
          <a:ext cx="577850" cy="1008063"/>
        </p:xfrm>
        <a:graphic>
          <a:graphicData uri="http://schemas.openxmlformats.org/presentationml/2006/ole">
            <p:oleObj spid="_x0000_s282788" name="文档" r:id="rId5" imgW="578252" imgH="1008306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0246972"/>
              </p:ext>
            </p:extLst>
          </p:nvPr>
        </p:nvGraphicFramePr>
        <p:xfrm>
          <a:off x="236280" y="3154590"/>
          <a:ext cx="8461375" cy="1296988"/>
        </p:xfrm>
        <a:graphic>
          <a:graphicData uri="http://schemas.openxmlformats.org/presentationml/2006/ole">
            <p:oleObj spid="_x0000_s282789" name="文档" r:id="rId6" imgW="8462169" imgH="1301839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7674092"/>
              </p:ext>
            </p:extLst>
          </p:nvPr>
        </p:nvGraphicFramePr>
        <p:xfrm>
          <a:off x="197485" y="3969097"/>
          <a:ext cx="8458200" cy="1050925"/>
        </p:xfrm>
        <a:graphic>
          <a:graphicData uri="http://schemas.openxmlformats.org/presentationml/2006/ole">
            <p:oleObj spid="_x0000_s282790" name="文档" r:id="rId7" imgW="8462169" imgH="105278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6554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2916958"/>
              </p:ext>
            </p:extLst>
          </p:nvPr>
        </p:nvGraphicFramePr>
        <p:xfrm>
          <a:off x="467544" y="2426046"/>
          <a:ext cx="8461375" cy="1296988"/>
        </p:xfrm>
        <a:graphic>
          <a:graphicData uri="http://schemas.openxmlformats.org/presentationml/2006/ole">
            <p:oleObj spid="_x0000_s318532" name="文档" r:id="rId3" imgW="8462169" imgH="130328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05144" y="793566"/>
            <a:ext cx="4830168" cy="1412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联立，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ts val="55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消去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</a:rPr>
              <a:t>9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40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4732437"/>
              </p:ext>
            </p:extLst>
          </p:nvPr>
        </p:nvGraphicFramePr>
        <p:xfrm>
          <a:off x="395536" y="3290986"/>
          <a:ext cx="8461375" cy="1296988"/>
        </p:xfrm>
        <a:graphic>
          <a:graphicData uri="http://schemas.openxmlformats.org/presentationml/2006/ole">
            <p:oleObj spid="_x0000_s318533" name="文档" r:id="rId4" imgW="8462169" imgH="130472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8828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267494"/>
            <a:ext cx="844765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的重心恰好为椭圆的右焦点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方程的一般式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如图，椭圆右焦点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929887"/>
              </p:ext>
            </p:extLst>
          </p:nvPr>
        </p:nvGraphicFramePr>
        <p:xfrm>
          <a:off x="304800" y="2643758"/>
          <a:ext cx="8458200" cy="806450"/>
        </p:xfrm>
        <a:graphic>
          <a:graphicData uri="http://schemas.openxmlformats.org/presentationml/2006/ole">
            <p:oleObj spid="_x0000_s283697" name="文档" r:id="rId3" imgW="8462169" imgH="808423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211893" y="3356218"/>
            <a:ext cx="4144083" cy="121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83674" name="Picture 26" descr="1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92641"/>
            <a:ext cx="2647493" cy="21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1319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528" y="284198"/>
            <a:ext cx="4217821" cy="2417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0200798"/>
              </p:ext>
            </p:extLst>
          </p:nvPr>
        </p:nvGraphicFramePr>
        <p:xfrm>
          <a:off x="362479" y="2918758"/>
          <a:ext cx="8458200" cy="1295400"/>
        </p:xfrm>
        <a:graphic>
          <a:graphicData uri="http://schemas.openxmlformats.org/presentationml/2006/ole">
            <p:oleObj spid="_x0000_s284752" name="文档" r:id="rId3" imgW="8462169" imgH="130183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0608656"/>
              </p:ext>
            </p:extLst>
          </p:nvPr>
        </p:nvGraphicFramePr>
        <p:xfrm>
          <a:off x="364066" y="3781390"/>
          <a:ext cx="8458200" cy="1295400"/>
        </p:xfrm>
        <a:graphic>
          <a:graphicData uri="http://schemas.openxmlformats.org/presentationml/2006/ole">
            <p:oleObj spid="_x0000_s284753" name="文档" r:id="rId4" imgW="8462169" imgH="130328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5742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0394044"/>
              </p:ext>
            </p:extLst>
          </p:nvPr>
        </p:nvGraphicFramePr>
        <p:xfrm>
          <a:off x="396875" y="771550"/>
          <a:ext cx="8015288" cy="1165225"/>
        </p:xfrm>
        <a:graphic>
          <a:graphicData uri="http://schemas.openxmlformats.org/presentationml/2006/ole">
            <p:oleObj spid="_x0000_s221311" name="文档" r:id="rId3" imgW="8014841" imgH="1174610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812016"/>
              </p:ext>
            </p:extLst>
          </p:nvPr>
        </p:nvGraphicFramePr>
        <p:xfrm>
          <a:off x="442421" y="2140868"/>
          <a:ext cx="8010525" cy="1162050"/>
        </p:xfrm>
        <a:graphic>
          <a:graphicData uri="http://schemas.openxmlformats.org/presentationml/2006/ole">
            <p:oleObj spid="_x0000_s221312" name="文档" r:id="rId4" imgW="8014841" imgH="117605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31148" y="3180473"/>
            <a:ext cx="273023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74307" y="453903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19512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484" y="699542"/>
            <a:ext cx="86979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的中心在坐标原点，离心率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的右焦点与抛物线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的焦点重合，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的准线与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的两个交点，则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3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B.6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    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C.9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D.12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5567626"/>
              </p:ext>
            </p:extLst>
          </p:nvPr>
        </p:nvGraphicFramePr>
        <p:xfrm>
          <a:off x="683568" y="1339994"/>
          <a:ext cx="617538" cy="946150"/>
        </p:xfrm>
        <a:graphic>
          <a:graphicData uri="http://schemas.openxmlformats.org/presentationml/2006/ole">
            <p:oleObj spid="_x0000_s349253" name="文档" r:id="rId15" imgW="618326" imgH="946147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9523147"/>
              </p:ext>
            </p:extLst>
          </p:nvPr>
        </p:nvGraphicFramePr>
        <p:xfrm>
          <a:off x="270539" y="2993763"/>
          <a:ext cx="6742113" cy="1158875"/>
        </p:xfrm>
        <a:graphic>
          <a:graphicData uri="http://schemas.openxmlformats.org/presentationml/2006/ole">
            <p:oleObj spid="_x0000_s349254" name="文档" r:id="rId16" imgW="6742672" imgH="1159473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6516216" y="3016623"/>
            <a:ext cx="283282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2435445"/>
              </p:ext>
            </p:extLst>
          </p:nvPr>
        </p:nvGraphicFramePr>
        <p:xfrm>
          <a:off x="221040" y="3778231"/>
          <a:ext cx="7834313" cy="1150937"/>
        </p:xfrm>
        <a:graphic>
          <a:graphicData uri="http://schemas.openxmlformats.org/presentationml/2006/ole">
            <p:oleObj spid="_x0000_s349255" name="文档" r:id="rId17" imgW="7832023" imgH="1151904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22744" y="4426303"/>
            <a:ext cx="395813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±3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8104" y="1899664"/>
            <a:ext cx="42351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1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2637342"/>
              </p:ext>
            </p:extLst>
          </p:nvPr>
        </p:nvGraphicFramePr>
        <p:xfrm>
          <a:off x="202372" y="843558"/>
          <a:ext cx="8588375" cy="4495800"/>
        </p:xfrm>
        <a:graphic>
          <a:graphicData uri="http://schemas.openxmlformats.org/presentationml/2006/ole">
            <p:oleObj spid="_x0000_s232501" name="文档" r:id="rId3" imgW="8592441" imgH="4490408" progId="Word.Document.12">
              <p:embed/>
            </p:oleObj>
          </a:graphicData>
        </a:graphic>
      </p:graphicFrame>
      <p:sp>
        <p:nvSpPr>
          <p:cNvPr id="29" name="任意多边形 28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6446104"/>
              </p:ext>
            </p:extLst>
          </p:nvPr>
        </p:nvGraphicFramePr>
        <p:xfrm>
          <a:off x="396875" y="1012825"/>
          <a:ext cx="7321550" cy="1212850"/>
        </p:xfrm>
        <a:graphic>
          <a:graphicData uri="http://schemas.openxmlformats.org/presentationml/2006/ole">
            <p:oleObj spid="_x0000_s233648" name="文档" r:id="rId3" imgW="7321716" imgH="1212815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5468644"/>
              </p:ext>
            </p:extLst>
          </p:nvPr>
        </p:nvGraphicFramePr>
        <p:xfrm>
          <a:off x="396498" y="1955430"/>
          <a:ext cx="8488362" cy="715962"/>
        </p:xfrm>
        <a:graphic>
          <a:graphicData uri="http://schemas.openxmlformats.org/presentationml/2006/ole">
            <p:oleObj spid="_x0000_s233649" name="文档" r:id="rId4" imgW="8490959" imgH="716876" progId="Word.Document.12">
              <p:embed/>
            </p:oleObj>
          </a:graphicData>
        </a:graphic>
      </p:graphicFrame>
      <p:sp>
        <p:nvSpPr>
          <p:cNvPr id="22" name="任意多边形 21">
            <a:hlinkClick r:id="rId5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6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5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6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8769602"/>
              </p:ext>
            </p:extLst>
          </p:nvPr>
        </p:nvGraphicFramePr>
        <p:xfrm>
          <a:off x="404118" y="2557856"/>
          <a:ext cx="8488362" cy="754062"/>
        </p:xfrm>
        <a:graphic>
          <a:graphicData uri="http://schemas.openxmlformats.org/presentationml/2006/ole">
            <p:oleObj spid="_x0000_s233650" name="文档" r:id="rId17" imgW="8490959" imgH="755081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1521472"/>
              </p:ext>
            </p:extLst>
          </p:nvPr>
        </p:nvGraphicFramePr>
        <p:xfrm>
          <a:off x="404118" y="3566919"/>
          <a:ext cx="7448550" cy="1009650"/>
        </p:xfrm>
        <a:graphic>
          <a:graphicData uri="http://schemas.openxmlformats.org/presentationml/2006/ole">
            <p:oleObj spid="_x0000_s233651" name="文档" r:id="rId18" imgW="7453071" imgH="1012421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91368" y="2951878"/>
            <a:ext cx="514596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代入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6661" y="4288537"/>
            <a:ext cx="1425390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36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24" name="Picture 12" descr="-9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8596" y="2528898"/>
            <a:ext cx="2505551" cy="250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1001" y="742975"/>
            <a:ext cx="846746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福建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椭圆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上的点，则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两点间的最大距离是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0474949"/>
              </p:ext>
            </p:extLst>
          </p:nvPr>
        </p:nvGraphicFramePr>
        <p:xfrm>
          <a:off x="402312" y="2082934"/>
          <a:ext cx="8343900" cy="952500"/>
        </p:xfrm>
        <a:graphic>
          <a:graphicData uri="http://schemas.openxmlformats.org/presentationml/2006/ole">
            <p:oleObj spid="_x0000_s320591" name="文档" r:id="rId16" imgW="8348088" imgH="955114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51520" y="2602950"/>
            <a:ext cx="6305923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如图所示，设以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为圆心，以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为半径的圆的方程为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，与椭圆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联立得方程组，消掉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6371493"/>
              </p:ext>
            </p:extLst>
          </p:nvPr>
        </p:nvGraphicFramePr>
        <p:xfrm>
          <a:off x="7763212" y="770429"/>
          <a:ext cx="541338" cy="869950"/>
        </p:xfrm>
        <a:graphic>
          <a:graphicData uri="http://schemas.openxmlformats.org/presentationml/2006/ole">
            <p:oleObj spid="_x0000_s320592" name="文档" r:id="rId17" imgW="542025" imgH="870065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68135354"/>
              </p:ext>
            </p:extLst>
          </p:nvPr>
        </p:nvGraphicFramePr>
        <p:xfrm>
          <a:off x="2078826" y="3790032"/>
          <a:ext cx="541338" cy="869950"/>
        </p:xfrm>
        <a:graphic>
          <a:graphicData uri="http://schemas.openxmlformats.org/presentationml/2006/ole">
            <p:oleObj spid="_x0000_s320593" name="文档" r:id="rId18" imgW="542025" imgH="8715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1045" y="1131590"/>
            <a:ext cx="8383627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6191524"/>
              </p:ext>
            </p:extLst>
          </p:nvPr>
        </p:nvGraphicFramePr>
        <p:xfrm>
          <a:off x="323528" y="2006193"/>
          <a:ext cx="8343900" cy="952500"/>
        </p:xfrm>
        <a:graphic>
          <a:graphicData uri="http://schemas.openxmlformats.org/presentationml/2006/ole">
            <p:oleObj spid="_x0000_s321596" name="文档" r:id="rId15" imgW="8348088" imgH="956916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1418496"/>
              </p:ext>
            </p:extLst>
          </p:nvPr>
        </p:nvGraphicFramePr>
        <p:xfrm>
          <a:off x="323850" y="2819985"/>
          <a:ext cx="8896350" cy="914400"/>
        </p:xfrm>
        <a:graphic>
          <a:graphicData uri="http://schemas.openxmlformats.org/presentationml/2006/ole">
            <p:oleObj spid="_x0000_s321597" name="文档" r:id="rId16" imgW="8906851" imgH="914400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51520" y="3366725"/>
            <a:ext cx="1425390" cy="1187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pt-BR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478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51520" y="762025"/>
            <a:ext cx="8649814" cy="1146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若椭圆和双曲线具有相同的焦点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，离心率分别为</a:t>
            </a:r>
            <a:r>
              <a:rPr lang="en-US" altLang="zh-CN" sz="2600" i="1" kern="100" dirty="0">
                <a:latin typeface="Times New Roman"/>
                <a:ea typeface="华文细黑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是两曲线的一个公共点，且满足</a:t>
            </a:r>
            <a:r>
              <a:rPr lang="en-US" altLang="zh-CN" sz="2600" i="1" kern="100" dirty="0">
                <a:latin typeface="Times New Roman"/>
                <a:ea typeface="华文细黑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9429072"/>
              </p:ext>
            </p:extLst>
          </p:nvPr>
        </p:nvGraphicFramePr>
        <p:xfrm>
          <a:off x="300668" y="1908749"/>
          <a:ext cx="3482975" cy="1068387"/>
        </p:xfrm>
        <a:graphic>
          <a:graphicData uri="http://schemas.openxmlformats.org/presentationml/2006/ole">
            <p:oleObj spid="_x0000_s324661" name="文档" r:id="rId15" imgW="3482852" imgH="1068381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4324674"/>
              </p:ext>
            </p:extLst>
          </p:nvPr>
        </p:nvGraphicFramePr>
        <p:xfrm>
          <a:off x="323528" y="2541270"/>
          <a:ext cx="6088063" cy="1030287"/>
        </p:xfrm>
        <a:graphic>
          <a:graphicData uri="http://schemas.openxmlformats.org/presentationml/2006/ole">
            <p:oleObj spid="_x0000_s324662" name="文档" r:id="rId16" imgW="6087694" imgH="1029721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225232" y="3157394"/>
            <a:ext cx="859786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由题意设焦距为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，椭圆的长轴长为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，双曲线的实轴长为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，不妨令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在双曲线的右支上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双曲线的定义知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971600" y="2317398"/>
            <a:ext cx="557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利用椭圆的几何性质解题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971600" y="3083064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直线与椭圆相交问题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971600" y="384873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利用</a:t>
            </a:r>
            <a:r>
              <a:rPr lang="en-US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点差法，设而不求思想</a:t>
            </a:r>
            <a:r>
              <a:rPr lang="en-US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解题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03186" y="1857194"/>
            <a:ext cx="7398406" cy="0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8215244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6740690"/>
              </p:ext>
            </p:extLst>
          </p:nvPr>
        </p:nvGraphicFramePr>
        <p:xfrm>
          <a:off x="444684" y="3583974"/>
          <a:ext cx="6376987" cy="1068388"/>
        </p:xfrm>
        <a:graphic>
          <a:graphicData uri="http://schemas.openxmlformats.org/presentationml/2006/ole">
            <p:oleObj spid="_x0000_s290885" name="文档" r:id="rId3" imgW="6377036" imgH="1071170" progId="Word.Document.12">
              <p:embed/>
            </p:oleObj>
          </a:graphicData>
        </a:graphic>
      </p:graphicFrame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3156" y="752678"/>
            <a:ext cx="8099577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由椭圆的定义知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③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式的平方加上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式的平方得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                 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④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0076522"/>
              </p:ext>
            </p:extLst>
          </p:nvPr>
        </p:nvGraphicFramePr>
        <p:xfrm>
          <a:off x="387916" y="4254907"/>
          <a:ext cx="6376987" cy="1068387"/>
        </p:xfrm>
        <a:graphic>
          <a:graphicData uri="http://schemas.openxmlformats.org/presentationml/2006/ole">
            <p:oleObj spid="_x0000_s290886" name="文档" r:id="rId16" imgW="6377036" imgH="1072972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635896" y="4402073"/>
            <a:ext cx="1407758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pl-PL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424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任意多边形 21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1255335"/>
              </p:ext>
            </p:extLst>
          </p:nvPr>
        </p:nvGraphicFramePr>
        <p:xfrm>
          <a:off x="304800" y="1103313"/>
          <a:ext cx="8450263" cy="3624262"/>
        </p:xfrm>
        <a:graphic>
          <a:graphicData uri="http://schemas.openxmlformats.org/presentationml/2006/ole">
            <p:oleObj spid="_x0000_s325663" name="文档" r:id="rId15" imgW="8451013" imgH="362546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6760" y="866074"/>
            <a:ext cx="8561888" cy="5874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3756317"/>
              </p:ext>
            </p:extLst>
          </p:nvPr>
        </p:nvGraphicFramePr>
        <p:xfrm>
          <a:off x="373063" y="1562100"/>
          <a:ext cx="7551737" cy="982663"/>
        </p:xfrm>
        <a:graphic>
          <a:graphicData uri="http://schemas.openxmlformats.org/presentationml/2006/ole">
            <p:oleObj spid="_x0000_s242859" name="文档" r:id="rId3" imgW="7553837" imgH="983948" progId="Word.Document.12">
              <p:embed/>
            </p:oleObj>
          </a:graphicData>
        </a:graphic>
      </p:graphicFrame>
      <p:sp>
        <p:nvSpPr>
          <p:cNvPr id="22" name="任意多边形 21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7568876"/>
              </p:ext>
            </p:extLst>
          </p:nvPr>
        </p:nvGraphicFramePr>
        <p:xfrm>
          <a:off x="266700" y="2430463"/>
          <a:ext cx="8397875" cy="1379537"/>
        </p:xfrm>
        <a:graphic>
          <a:graphicData uri="http://schemas.openxmlformats.org/presentationml/2006/ole">
            <p:oleObj spid="_x0000_s242860" name="文档" r:id="rId16" imgW="8397391" imgH="1382573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3594654"/>
              </p:ext>
            </p:extLst>
          </p:nvPr>
        </p:nvGraphicFramePr>
        <p:xfrm>
          <a:off x="296863" y="3298825"/>
          <a:ext cx="8237537" cy="1090613"/>
        </p:xfrm>
        <a:graphic>
          <a:graphicData uri="http://schemas.openxmlformats.org/presentationml/2006/ole">
            <p:oleObj spid="_x0000_s242861" name="文档" r:id="rId17" imgW="8237605" imgH="1093516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3815206"/>
              </p:ext>
            </p:extLst>
          </p:nvPr>
        </p:nvGraphicFramePr>
        <p:xfrm>
          <a:off x="327026" y="4167187"/>
          <a:ext cx="8237537" cy="1090613"/>
        </p:xfrm>
        <a:graphic>
          <a:graphicData uri="http://schemas.openxmlformats.org/presentationml/2006/ole">
            <p:oleObj spid="_x0000_s242862" name="文档" r:id="rId18" imgW="8237605" imgH="1091714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6434615"/>
              </p:ext>
            </p:extLst>
          </p:nvPr>
        </p:nvGraphicFramePr>
        <p:xfrm>
          <a:off x="5076056" y="2473454"/>
          <a:ext cx="1385929" cy="940452"/>
        </p:xfrm>
        <a:graphic>
          <a:graphicData uri="http://schemas.openxmlformats.org/presentationml/2006/ole">
            <p:oleObj spid="_x0000_s242863" name="Equation" r:id="rId19" imgW="711000" imgH="4824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9908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95536" y="1203598"/>
            <a:ext cx="8561888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1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5154698"/>
              </p:ext>
            </p:extLst>
          </p:nvPr>
        </p:nvGraphicFramePr>
        <p:xfrm>
          <a:off x="493921" y="3302342"/>
          <a:ext cx="6238875" cy="1190625"/>
        </p:xfrm>
        <a:graphic>
          <a:graphicData uri="http://schemas.openxmlformats.org/presentationml/2006/ole">
            <p:oleObj spid="_x0000_s322591" name="文档" r:id="rId3" imgW="6243881" imgH="1203083" progId="Word.Document.12">
              <p:embed/>
            </p:oleObj>
          </a:graphicData>
        </a:graphic>
      </p:graphicFrame>
      <p:sp>
        <p:nvSpPr>
          <p:cNvPr id="22" name="任意多边形 21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776" y="4186521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818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27213" y="845800"/>
            <a:ext cx="8512738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辽宁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的焦点不重合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的焦点的对称点分别为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4164138"/>
              </p:ext>
            </p:extLst>
          </p:nvPr>
        </p:nvGraphicFramePr>
        <p:xfrm>
          <a:off x="4093443" y="819512"/>
          <a:ext cx="1990725" cy="876300"/>
        </p:xfrm>
        <a:graphic>
          <a:graphicData uri="http://schemas.openxmlformats.org/presentationml/2006/ole">
            <p:oleObj spid="_x0000_s291920" name="文档" r:id="rId3" imgW="1996715" imgH="875255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3364808"/>
              </p:ext>
            </p:extLst>
          </p:nvPr>
        </p:nvGraphicFramePr>
        <p:xfrm>
          <a:off x="441960" y="2715766"/>
          <a:ext cx="7772400" cy="1133475"/>
        </p:xfrm>
        <a:graphic>
          <a:graphicData uri="http://schemas.openxmlformats.org/presentationml/2006/ole">
            <p:oleObj spid="_x0000_s291921" name="文档" r:id="rId4" imgW="7776601" imgH="1136406" progId="Word.Document.12">
              <p:embed/>
            </p:oleObj>
          </a:graphicData>
        </a:graphic>
      </p:graphicFrame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6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7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8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9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0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1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2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3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4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5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6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3435846"/>
            <a:ext cx="5284794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91877" name="Picture 37" descr="-4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8322" y="2643758"/>
            <a:ext cx="3118337" cy="212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350804"/>
            <a:ext cx="809957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12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633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14003" y="771550"/>
            <a:ext cx="847711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作斜率为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直线与椭圆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的中点，则椭圆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的离心率等于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0703495"/>
              </p:ext>
            </p:extLst>
          </p:nvPr>
        </p:nvGraphicFramePr>
        <p:xfrm>
          <a:off x="380067" y="2461642"/>
          <a:ext cx="7375525" cy="2041525"/>
        </p:xfrm>
        <a:graphic>
          <a:graphicData uri="http://schemas.openxmlformats.org/presentationml/2006/ole">
            <p:oleObj spid="_x0000_s292980" name="文档" r:id="rId3" imgW="7376777" imgH="2050792" progId="Word.Document.12">
              <p:embed/>
            </p:oleObj>
          </a:graphicData>
        </a:graphic>
      </p:graphicFrame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0397942"/>
              </p:ext>
            </p:extLst>
          </p:nvPr>
        </p:nvGraphicFramePr>
        <p:xfrm>
          <a:off x="5515724" y="796712"/>
          <a:ext cx="273050" cy="836613"/>
        </p:xfrm>
        <a:graphic>
          <a:graphicData uri="http://schemas.openxmlformats.org/presentationml/2006/ole">
            <p:oleObj spid="_x0000_s292981" name="文档" r:id="rId16" imgW="273473" imgH="83713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3304496"/>
              </p:ext>
            </p:extLst>
          </p:nvPr>
        </p:nvGraphicFramePr>
        <p:xfrm>
          <a:off x="473556" y="1396687"/>
          <a:ext cx="1577975" cy="792163"/>
        </p:xfrm>
        <a:graphic>
          <a:graphicData uri="http://schemas.openxmlformats.org/presentationml/2006/ole">
            <p:oleObj spid="_x0000_s292982" name="文档" r:id="rId17" imgW="1577869" imgH="791470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5723730"/>
              </p:ext>
            </p:extLst>
          </p:nvPr>
        </p:nvGraphicFramePr>
        <p:xfrm>
          <a:off x="281305" y="4144987"/>
          <a:ext cx="7377113" cy="1235075"/>
        </p:xfrm>
        <a:graphic>
          <a:graphicData uri="http://schemas.openxmlformats.org/presentationml/2006/ole">
            <p:oleObj spid="_x0000_s292983" name="文档" r:id="rId18" imgW="7376777" imgH="12358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1468887"/>
              </p:ext>
            </p:extLst>
          </p:nvPr>
        </p:nvGraphicFramePr>
        <p:xfrm>
          <a:off x="516855" y="1074822"/>
          <a:ext cx="6572250" cy="1038225"/>
        </p:xfrm>
        <a:graphic>
          <a:graphicData uri="http://schemas.openxmlformats.org/presentationml/2006/ole">
            <p:oleObj spid="_x0000_s293997" name="文档" r:id="rId3" imgW="6577128" imgH="1172087" progId="Word.Document.12">
              <p:embed/>
            </p:oleObj>
          </a:graphicData>
        </a:graphic>
      </p:graphicFrame>
      <p:sp>
        <p:nvSpPr>
          <p:cNvPr id="33" name="任意多边形 32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5888887"/>
              </p:ext>
            </p:extLst>
          </p:nvPr>
        </p:nvGraphicFramePr>
        <p:xfrm>
          <a:off x="516855" y="1938918"/>
          <a:ext cx="6572250" cy="1038225"/>
        </p:xfrm>
        <a:graphic>
          <a:graphicData uri="http://schemas.openxmlformats.org/presentationml/2006/ole">
            <p:oleObj spid="_x0000_s293998" name="文档" r:id="rId16" imgW="6577128" imgH="1172087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516855" y="2834507"/>
            <a:ext cx="355097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8411718"/>
              </p:ext>
            </p:extLst>
          </p:nvPr>
        </p:nvGraphicFramePr>
        <p:xfrm>
          <a:off x="516855" y="3710781"/>
          <a:ext cx="6575425" cy="1165225"/>
        </p:xfrm>
        <a:graphic>
          <a:graphicData uri="http://schemas.openxmlformats.org/presentationml/2006/ole">
            <p:oleObj spid="_x0000_s293999" name="文档" r:id="rId17" imgW="6577128" imgH="11728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005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1188" y="820698"/>
            <a:ext cx="2719014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4219145"/>
              </p:ext>
            </p:extLst>
          </p:nvPr>
        </p:nvGraphicFramePr>
        <p:xfrm>
          <a:off x="745906" y="3327310"/>
          <a:ext cx="1863725" cy="1093788"/>
        </p:xfrm>
        <a:graphic>
          <a:graphicData uri="http://schemas.openxmlformats.org/presentationml/2006/ole">
            <p:oleObj spid="_x0000_s326723" name="文档" r:id="rId15" imgW="1863975" imgH="1095424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644824"/>
              </p:ext>
            </p:extLst>
          </p:nvPr>
        </p:nvGraphicFramePr>
        <p:xfrm>
          <a:off x="755169" y="4199344"/>
          <a:ext cx="1857375" cy="1085850"/>
        </p:xfrm>
        <a:graphic>
          <a:graphicData uri="http://schemas.openxmlformats.org/presentationml/2006/ole">
            <p:oleObj spid="_x0000_s326724" name="文档" r:id="rId16" imgW="1863577" imgH="109245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0469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18421" y="745262"/>
            <a:ext cx="850205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分别是椭圆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的左，右焦点，过点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的直线交椭圆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轴，则椭圆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2" name="任意多边形 41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9890776"/>
              </p:ext>
            </p:extLst>
          </p:nvPr>
        </p:nvGraphicFramePr>
        <p:xfrm>
          <a:off x="406484" y="3166482"/>
          <a:ext cx="7277100" cy="998538"/>
        </p:xfrm>
        <a:graphic>
          <a:graphicData uri="http://schemas.openxmlformats.org/presentationml/2006/ole">
            <p:oleObj spid="_x0000_s327780" name="文档" r:id="rId15" imgW="7281769" imgH="100485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6607290"/>
              </p:ext>
            </p:extLst>
          </p:nvPr>
        </p:nvGraphicFramePr>
        <p:xfrm>
          <a:off x="6426215" y="791220"/>
          <a:ext cx="541338" cy="1098550"/>
        </p:xfrm>
        <a:graphic>
          <a:graphicData uri="http://schemas.openxmlformats.org/presentationml/2006/ole">
            <p:oleObj spid="_x0000_s327781" name="文档" r:id="rId16" imgW="542025" imgH="1099030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2473310"/>
              </p:ext>
            </p:extLst>
          </p:nvPr>
        </p:nvGraphicFramePr>
        <p:xfrm>
          <a:off x="391244" y="3917042"/>
          <a:ext cx="7277100" cy="998538"/>
        </p:xfrm>
        <a:graphic>
          <a:graphicData uri="http://schemas.openxmlformats.org/presentationml/2006/ole">
            <p:oleObj spid="_x0000_s327782" name="文档" r:id="rId17" imgW="7281769" imgH="1005933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8409992"/>
              </p:ext>
            </p:extLst>
          </p:nvPr>
        </p:nvGraphicFramePr>
        <p:xfrm>
          <a:off x="395536" y="4537799"/>
          <a:ext cx="7277100" cy="777875"/>
        </p:xfrm>
        <a:graphic>
          <a:graphicData uri="http://schemas.openxmlformats.org/presentationml/2006/ole">
            <p:oleObj spid="_x0000_s327783" name="文档" r:id="rId18" imgW="7281769" imgH="77814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9396" y="159474"/>
            <a:ext cx="557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利用椭圆的几何性质解题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717972"/>
            <a:ext cx="643258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如图，焦点在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轴上的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椭圆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的离心率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分别是椭圆的一个焦点和顶点，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是椭圆上任意一点，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最大值和最小值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7580329"/>
              </p:ext>
            </p:extLst>
          </p:nvPr>
        </p:nvGraphicFramePr>
        <p:xfrm>
          <a:off x="4917813" y="776639"/>
          <a:ext cx="1520825" cy="836613"/>
        </p:xfrm>
        <a:graphic>
          <a:graphicData uri="http://schemas.openxmlformats.org/presentationml/2006/ole">
            <p:oleObj spid="_x0000_s203951" name="文档" r:id="rId3" imgW="1520656" imgH="83713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6024015"/>
              </p:ext>
            </p:extLst>
          </p:nvPr>
        </p:nvGraphicFramePr>
        <p:xfrm>
          <a:off x="2167916" y="1332374"/>
          <a:ext cx="339725" cy="817563"/>
        </p:xfrm>
        <a:graphic>
          <a:graphicData uri="http://schemas.openxmlformats.org/presentationml/2006/ole">
            <p:oleObj spid="_x0000_s203952" name="文档" r:id="rId4" imgW="340042" imgH="818080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726784"/>
              </p:ext>
            </p:extLst>
          </p:nvPr>
        </p:nvGraphicFramePr>
        <p:xfrm>
          <a:off x="5452349" y="1885896"/>
          <a:ext cx="1044575" cy="617538"/>
        </p:xfrm>
        <a:graphic>
          <a:graphicData uri="http://schemas.openxmlformats.org/presentationml/2006/ole">
            <p:oleObj spid="_x0000_s203953" name="文档" r:id="rId5" imgW="1044596" imgH="618145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463107"/>
              </p:ext>
            </p:extLst>
          </p:nvPr>
        </p:nvGraphicFramePr>
        <p:xfrm>
          <a:off x="243900" y="3636630"/>
          <a:ext cx="7242175" cy="1020763"/>
        </p:xfrm>
        <a:graphic>
          <a:graphicData uri="http://schemas.openxmlformats.org/presentationml/2006/ole">
            <p:oleObj spid="_x0000_s203954" name="文档" r:id="rId6" imgW="7243622" imgH="1021792" progId="Word.Document.12">
              <p:embed/>
            </p:oleObj>
          </a:graphicData>
        </a:graphic>
      </p:graphicFrame>
      <p:pic>
        <p:nvPicPr>
          <p:cNvPr id="203840" name="Picture 64" descr="1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5568" y="948107"/>
            <a:ext cx="2234036" cy="181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9282222"/>
              </p:ext>
            </p:extLst>
          </p:nvPr>
        </p:nvGraphicFramePr>
        <p:xfrm>
          <a:off x="274533" y="4351679"/>
          <a:ext cx="7242175" cy="1020763"/>
        </p:xfrm>
        <a:graphic>
          <a:graphicData uri="http://schemas.openxmlformats.org/presentationml/2006/ole">
            <p:oleObj spid="_x0000_s203955" name="文档" r:id="rId8" imgW="7243622" imgH="102359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6746142"/>
              </p:ext>
            </p:extLst>
          </p:nvPr>
        </p:nvGraphicFramePr>
        <p:xfrm>
          <a:off x="461912" y="1208261"/>
          <a:ext cx="6338888" cy="876300"/>
        </p:xfrm>
        <a:graphic>
          <a:graphicData uri="http://schemas.openxmlformats.org/presentationml/2006/ole">
            <p:oleObj spid="_x0000_s260277" name="文档" r:id="rId3" imgW="6338889" imgH="877984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7832699"/>
              </p:ext>
            </p:extLst>
          </p:nvPr>
        </p:nvGraphicFramePr>
        <p:xfrm>
          <a:off x="465087" y="2044551"/>
          <a:ext cx="6334125" cy="1104900"/>
        </p:xfrm>
        <a:graphic>
          <a:graphicData uri="http://schemas.openxmlformats.org/presentationml/2006/ole">
            <p:oleObj spid="_x0000_s260278" name="文档" r:id="rId4" imgW="6338889" imgH="1118745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8040512"/>
              </p:ext>
            </p:extLst>
          </p:nvPr>
        </p:nvGraphicFramePr>
        <p:xfrm>
          <a:off x="468262" y="2711102"/>
          <a:ext cx="7704138" cy="1014413"/>
        </p:xfrm>
        <a:graphic>
          <a:graphicData uri="http://schemas.openxmlformats.org/presentationml/2006/ole">
            <p:oleObj spid="_x0000_s260279" name="文档" r:id="rId5" imgW="7710024" imgH="1014584" progId="Word.Document.12">
              <p:embed/>
            </p:oleObj>
          </a:graphicData>
        </a:graphic>
      </p:graphicFrame>
      <p:sp>
        <p:nvSpPr>
          <p:cNvPr id="45" name="任意多边形 44">
            <a:hlinkClick r:id="rId6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7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8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9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5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6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7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31522729"/>
              </p:ext>
            </p:extLst>
          </p:nvPr>
        </p:nvGraphicFramePr>
        <p:xfrm>
          <a:off x="461912" y="3653507"/>
          <a:ext cx="7710488" cy="1006475"/>
        </p:xfrm>
        <a:graphic>
          <a:graphicData uri="http://schemas.openxmlformats.org/presentationml/2006/ole">
            <p:oleObj spid="_x0000_s260280" name="文档" r:id="rId18" imgW="7710024" imgH="100737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465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多边形 1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任意多边形 16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7017818"/>
              </p:ext>
            </p:extLst>
          </p:nvPr>
        </p:nvGraphicFramePr>
        <p:xfrm>
          <a:off x="467544" y="2787774"/>
          <a:ext cx="6338888" cy="998537"/>
        </p:xfrm>
        <a:graphic>
          <a:graphicData uri="http://schemas.openxmlformats.org/presentationml/2006/ole">
            <p:oleObj spid="_x0000_s328827" name="文档" r:id="rId15" imgW="6338889" imgH="100485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3922839"/>
              </p:ext>
            </p:extLst>
          </p:nvPr>
        </p:nvGraphicFramePr>
        <p:xfrm>
          <a:off x="473894" y="3654598"/>
          <a:ext cx="6340475" cy="1050925"/>
        </p:xfrm>
        <a:graphic>
          <a:graphicData uri="http://schemas.openxmlformats.org/presentationml/2006/ole">
            <p:oleObj spid="_x0000_s328828" name="文档" r:id="rId16" imgW="6338889" imgH="1056392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5627385"/>
              </p:ext>
            </p:extLst>
          </p:nvPr>
        </p:nvGraphicFramePr>
        <p:xfrm>
          <a:off x="557925" y="2012563"/>
          <a:ext cx="7712075" cy="1006475"/>
        </p:xfrm>
        <a:graphic>
          <a:graphicData uri="http://schemas.openxmlformats.org/presentationml/2006/ole">
            <p:oleObj spid="_x0000_s328829" name="文档" r:id="rId17" imgW="7710024" imgH="1013863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169885"/>
              </p:ext>
            </p:extLst>
          </p:nvPr>
        </p:nvGraphicFramePr>
        <p:xfrm>
          <a:off x="538213" y="1203598"/>
          <a:ext cx="7712075" cy="1006475"/>
        </p:xfrm>
        <a:graphic>
          <a:graphicData uri="http://schemas.openxmlformats.org/presentationml/2006/ole">
            <p:oleObj spid="_x0000_s328830" name="文档" r:id="rId18" imgW="7710024" imgH="101242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9093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71892" y="1286416"/>
            <a:ext cx="6258863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如图，在平面直角坐标系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xOy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椭圆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的左，右焦点，顶点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并延长交椭圆于点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轴的垂线交椭圆于另一点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1689121"/>
              </p:ext>
            </p:extLst>
          </p:nvPr>
        </p:nvGraphicFramePr>
        <p:xfrm>
          <a:off x="3580620" y="1907108"/>
          <a:ext cx="1358900" cy="827088"/>
        </p:xfrm>
        <a:graphic>
          <a:graphicData uri="http://schemas.openxmlformats.org/presentationml/2006/ole">
            <p:oleObj spid="_x0000_s329761" name="文档" r:id="rId15" imgW="1359021" imgH="828239" progId="Word.Document.12">
              <p:embed/>
            </p:oleObj>
          </a:graphicData>
        </a:graphic>
      </p:graphicFrame>
      <p:pic>
        <p:nvPicPr>
          <p:cNvPr id="329741" name="Picture 13" descr="-30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9440" y="1551588"/>
            <a:ext cx="2579436" cy="2191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5113862"/>
              </p:ext>
            </p:extLst>
          </p:nvPr>
        </p:nvGraphicFramePr>
        <p:xfrm>
          <a:off x="294885" y="1245126"/>
          <a:ext cx="8572500" cy="1095375"/>
        </p:xfrm>
        <a:graphic>
          <a:graphicData uri="http://schemas.openxmlformats.org/presentationml/2006/ole">
            <p:oleObj spid="_x0000_s263297" name="文档" r:id="rId15" imgW="8583077" imgH="1095195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47972" y="2075429"/>
            <a:ext cx="6782626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设椭圆的焦距为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3735779"/>
              </p:ext>
            </p:extLst>
          </p:nvPr>
        </p:nvGraphicFramePr>
        <p:xfrm>
          <a:off x="319980" y="2965683"/>
          <a:ext cx="8572500" cy="1095375"/>
        </p:xfrm>
        <a:graphic>
          <a:graphicData uri="http://schemas.openxmlformats.org/presentationml/2006/ole">
            <p:oleObj spid="_x0000_s263298" name="文档" r:id="rId16" imgW="8583077" imgH="1096992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8020746"/>
              </p:ext>
            </p:extLst>
          </p:nvPr>
        </p:nvGraphicFramePr>
        <p:xfrm>
          <a:off x="304740" y="3636615"/>
          <a:ext cx="8572500" cy="1095375"/>
        </p:xfrm>
        <a:graphic>
          <a:graphicData uri="http://schemas.openxmlformats.org/presentationml/2006/ole">
            <p:oleObj spid="_x0000_s263299" name="文档" r:id="rId17" imgW="8583077" imgH="109843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5451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任意多边形 21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39586465"/>
              </p:ext>
            </p:extLst>
          </p:nvPr>
        </p:nvGraphicFramePr>
        <p:xfrm>
          <a:off x="384943" y="1554981"/>
          <a:ext cx="8572500" cy="1343025"/>
        </p:xfrm>
        <a:graphic>
          <a:graphicData uri="http://schemas.openxmlformats.org/presentationml/2006/ole">
            <p:oleObj spid="_x0000_s330811" name="文档" r:id="rId15" imgW="8583077" imgH="1393885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5276075"/>
              </p:ext>
            </p:extLst>
          </p:nvPr>
        </p:nvGraphicFramePr>
        <p:xfrm>
          <a:off x="395536" y="2931790"/>
          <a:ext cx="8572500" cy="1349375"/>
        </p:xfrm>
        <a:graphic>
          <a:graphicData uri="http://schemas.openxmlformats.org/presentationml/2006/ole">
            <p:oleObj spid="_x0000_s330812" name="文档" r:id="rId16" imgW="8583077" imgH="135039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7942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4298752"/>
              </p:ext>
            </p:extLst>
          </p:nvPr>
        </p:nvGraphicFramePr>
        <p:xfrm>
          <a:off x="333697" y="2130177"/>
          <a:ext cx="8486775" cy="1028700"/>
        </p:xfrm>
        <a:graphic>
          <a:graphicData uri="http://schemas.openxmlformats.org/presentationml/2006/ole">
            <p:oleObj spid="_x0000_s264283" name="文档" r:id="rId3" imgW="8490959" imgH="1036209" progId="Word.Document.12">
              <p:embed/>
            </p:oleObj>
          </a:graphicData>
        </a:graphic>
      </p:graphicFrame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任意多边形 21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516" y="906041"/>
            <a:ext cx="5950668" cy="1212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，求椭圆离心率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0886920"/>
              </p:ext>
            </p:extLst>
          </p:nvPr>
        </p:nvGraphicFramePr>
        <p:xfrm>
          <a:off x="327025" y="2789238"/>
          <a:ext cx="8489950" cy="2270125"/>
        </p:xfrm>
        <a:graphic>
          <a:graphicData uri="http://schemas.openxmlformats.org/presentationml/2006/ole">
            <p:oleObj spid="_x0000_s264284" name="文档" r:id="rId16" imgW="8490959" imgH="228074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1050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6347519"/>
              </p:ext>
            </p:extLst>
          </p:nvPr>
        </p:nvGraphicFramePr>
        <p:xfrm>
          <a:off x="334963" y="769938"/>
          <a:ext cx="8488362" cy="1165225"/>
        </p:xfrm>
        <a:graphic>
          <a:graphicData uri="http://schemas.openxmlformats.org/presentationml/2006/ole">
            <p:oleObj spid="_x0000_s331864" name="文档" r:id="rId3" imgW="8490959" imgH="1172808" progId="Word.Document.12">
              <p:embed/>
            </p:oleObj>
          </a:graphicData>
        </a:graphic>
      </p:graphicFrame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任意多边形 21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9834422"/>
              </p:ext>
            </p:extLst>
          </p:nvPr>
        </p:nvGraphicFramePr>
        <p:xfrm>
          <a:off x="323850" y="2355726"/>
          <a:ext cx="8324850" cy="1390650"/>
        </p:xfrm>
        <a:graphic>
          <a:graphicData uri="http://schemas.openxmlformats.org/presentationml/2006/ole">
            <p:oleObj spid="_x0000_s331865" name="文档" r:id="rId16" imgW="8329014" imgH="139374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36280" y="1620406"/>
            <a:ext cx="542648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垂直于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轴，由椭圆的对称性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1272114"/>
              </p:ext>
            </p:extLst>
          </p:nvPr>
        </p:nvGraphicFramePr>
        <p:xfrm>
          <a:off x="312935" y="3291205"/>
          <a:ext cx="8329613" cy="2035175"/>
        </p:xfrm>
        <a:graphic>
          <a:graphicData uri="http://schemas.openxmlformats.org/presentationml/2006/ole">
            <p:oleObj spid="_x0000_s331866" name="文档" r:id="rId17" imgW="8329014" imgH="20417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8162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9354503"/>
              </p:ext>
            </p:extLst>
          </p:nvPr>
        </p:nvGraphicFramePr>
        <p:xfrm>
          <a:off x="477713" y="1077441"/>
          <a:ext cx="8486775" cy="1123950"/>
        </p:xfrm>
        <a:graphic>
          <a:graphicData uri="http://schemas.openxmlformats.org/presentationml/2006/ole">
            <p:oleObj spid="_x0000_s332883" name="文档" r:id="rId3" imgW="8490959" imgH="1129918" progId="Word.Document.12">
              <p:embed/>
            </p:oleObj>
          </a:graphicData>
        </a:graphic>
      </p:graphicFrame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任意多边形 21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968792"/>
              </p:ext>
            </p:extLst>
          </p:nvPr>
        </p:nvGraphicFramePr>
        <p:xfrm>
          <a:off x="468188" y="1986483"/>
          <a:ext cx="8324850" cy="1390650"/>
        </p:xfrm>
        <a:graphic>
          <a:graphicData uri="http://schemas.openxmlformats.org/presentationml/2006/ole">
            <p:oleObj spid="_x0000_s332884" name="文档" r:id="rId16" imgW="8329014" imgH="1395548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4490507"/>
              </p:ext>
            </p:extLst>
          </p:nvPr>
        </p:nvGraphicFramePr>
        <p:xfrm>
          <a:off x="471363" y="3800822"/>
          <a:ext cx="8177213" cy="1219200"/>
        </p:xfrm>
        <a:graphic>
          <a:graphicData uri="http://schemas.openxmlformats.org/presentationml/2006/ole">
            <p:oleObj spid="_x0000_s332885" name="文档" r:id="rId17" imgW="8176786" imgH="1222186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95858" y="3003004"/>
            <a:ext cx="445025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，整理得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869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82" name="Picture 46" descr="SXT9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2612" y="1097205"/>
            <a:ext cx="2373217" cy="183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34443" y="971857"/>
            <a:ext cx="658219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椭圆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的左，右焦点分别为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的直线交椭圆于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4762137"/>
              </p:ext>
            </p:extLst>
          </p:nvPr>
        </p:nvGraphicFramePr>
        <p:xfrm>
          <a:off x="250825" y="2970877"/>
          <a:ext cx="8321675" cy="884237"/>
        </p:xfrm>
        <a:graphic>
          <a:graphicData uri="http://schemas.openxmlformats.org/presentationml/2006/ole">
            <p:oleObj spid="_x0000_s296043" name="文档" r:id="rId4" imgW="8319657" imgH="888436" progId="Word.Document.12">
              <p:embed/>
            </p:oleObj>
          </a:graphicData>
        </a:graphic>
      </p:graphicFrame>
      <p:sp>
        <p:nvSpPr>
          <p:cNvPr id="22" name="任意多边形 21">
            <a:hlinkClick r:id="rId5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6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5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6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2285076"/>
              </p:ext>
            </p:extLst>
          </p:nvPr>
        </p:nvGraphicFramePr>
        <p:xfrm>
          <a:off x="3995936" y="1016485"/>
          <a:ext cx="1063625" cy="827088"/>
        </p:xfrm>
        <a:graphic>
          <a:graphicData uri="http://schemas.openxmlformats.org/presentationml/2006/ole">
            <p:oleObj spid="_x0000_s296044" name="文档" r:id="rId17" imgW="1063667" imgH="827429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87132" y="3473469"/>
            <a:ext cx="3518912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由椭圆的定义，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8030709"/>
              </p:ext>
            </p:extLst>
          </p:nvPr>
        </p:nvGraphicFramePr>
        <p:xfrm>
          <a:off x="296863" y="4242464"/>
          <a:ext cx="8359775" cy="808038"/>
        </p:xfrm>
        <a:graphic>
          <a:graphicData uri="http://schemas.openxmlformats.org/presentationml/2006/ole">
            <p:oleObj spid="_x0000_s296045" name="文档" r:id="rId18" imgW="8357444" imgH="81202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9465" y="915566"/>
            <a:ext cx="6362775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设椭圆的半焦距为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任意多边形 1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6" name="任意多边形 15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任意多边形 16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1676424"/>
              </p:ext>
            </p:extLst>
          </p:nvPr>
        </p:nvGraphicFramePr>
        <p:xfrm>
          <a:off x="465138" y="1782763"/>
          <a:ext cx="6316662" cy="884237"/>
        </p:xfrm>
        <a:graphic>
          <a:graphicData uri="http://schemas.openxmlformats.org/presentationml/2006/ole">
            <p:oleObj spid="_x0000_s333940" name="文档" r:id="rId15" imgW="6319816" imgH="888436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9496284"/>
              </p:ext>
            </p:extLst>
          </p:nvPr>
        </p:nvGraphicFramePr>
        <p:xfrm>
          <a:off x="467544" y="2548434"/>
          <a:ext cx="6318250" cy="887412"/>
        </p:xfrm>
        <a:graphic>
          <a:graphicData uri="http://schemas.openxmlformats.org/presentationml/2006/ole">
            <p:oleObj spid="_x0000_s333941" name="文档" r:id="rId16" imgW="6319816" imgH="889878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2019971"/>
              </p:ext>
            </p:extLst>
          </p:nvPr>
        </p:nvGraphicFramePr>
        <p:xfrm>
          <a:off x="467544" y="3340522"/>
          <a:ext cx="6318250" cy="887412"/>
        </p:xfrm>
        <a:graphic>
          <a:graphicData uri="http://schemas.openxmlformats.org/presentationml/2006/ole">
            <p:oleObj spid="_x0000_s333942" name="文档" r:id="rId17" imgW="6319816" imgH="89168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8429883"/>
              </p:ext>
            </p:extLst>
          </p:nvPr>
        </p:nvGraphicFramePr>
        <p:xfrm>
          <a:off x="465138" y="4008438"/>
          <a:ext cx="6316662" cy="998537"/>
        </p:xfrm>
        <a:graphic>
          <a:graphicData uri="http://schemas.openxmlformats.org/presentationml/2006/ole">
            <p:oleObj spid="_x0000_s333943" name="文档" r:id="rId18" imgW="6319816" imgH="10048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1790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4268572"/>
              </p:ext>
            </p:extLst>
          </p:nvPr>
        </p:nvGraphicFramePr>
        <p:xfrm>
          <a:off x="395536" y="526742"/>
          <a:ext cx="7186613" cy="838200"/>
        </p:xfrm>
        <a:graphic>
          <a:graphicData uri="http://schemas.openxmlformats.org/presentationml/2006/ole">
            <p:oleObj spid="_x0000_s206039" name="文档" r:id="rId3" imgW="7186402" imgH="839059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8837587"/>
              </p:ext>
            </p:extLst>
          </p:nvPr>
        </p:nvGraphicFramePr>
        <p:xfrm>
          <a:off x="395536" y="1030798"/>
          <a:ext cx="7186613" cy="952500"/>
        </p:xfrm>
        <a:graphic>
          <a:graphicData uri="http://schemas.openxmlformats.org/presentationml/2006/ole">
            <p:oleObj spid="_x0000_s206040" name="文档" r:id="rId4" imgW="7186402" imgH="953312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0637423"/>
              </p:ext>
            </p:extLst>
          </p:nvPr>
        </p:nvGraphicFramePr>
        <p:xfrm>
          <a:off x="395536" y="1822886"/>
          <a:ext cx="7186613" cy="960437"/>
        </p:xfrm>
        <a:graphic>
          <a:graphicData uri="http://schemas.openxmlformats.org/presentationml/2006/ole">
            <p:oleObj spid="_x0000_s206041" name="文档" r:id="rId5" imgW="7186402" imgH="961241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7565868"/>
              </p:ext>
            </p:extLst>
          </p:nvPr>
        </p:nvGraphicFramePr>
        <p:xfrm>
          <a:off x="395536" y="2606193"/>
          <a:ext cx="7181850" cy="1304925"/>
        </p:xfrm>
        <a:graphic>
          <a:graphicData uri="http://schemas.openxmlformats.org/presentationml/2006/ole">
            <p:oleObj spid="_x0000_s206042" name="文档" r:id="rId6" imgW="7186402" imgH="1315895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6483021"/>
              </p:ext>
            </p:extLst>
          </p:nvPr>
        </p:nvGraphicFramePr>
        <p:xfrm>
          <a:off x="395536" y="3398281"/>
          <a:ext cx="7181850" cy="1304925"/>
        </p:xfrm>
        <a:graphic>
          <a:graphicData uri="http://schemas.openxmlformats.org/presentationml/2006/ole">
            <p:oleObj spid="_x0000_s206043" name="文档" r:id="rId7" imgW="7186402" imgH="1317697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7548551"/>
              </p:ext>
            </p:extLst>
          </p:nvPr>
        </p:nvGraphicFramePr>
        <p:xfrm>
          <a:off x="387916" y="4142382"/>
          <a:ext cx="7186613" cy="1309688"/>
        </p:xfrm>
        <a:graphic>
          <a:graphicData uri="http://schemas.openxmlformats.org/presentationml/2006/ole">
            <p:oleObj spid="_x0000_s206044" name="文档" r:id="rId8" imgW="7186402" imgH="131913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8070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871" name="Picture 23" descr="SXT2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9580" y="2376183"/>
            <a:ext cx="2320812" cy="177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51520" y="684302"/>
            <a:ext cx="777594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，求椭圆的离心率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方法一　如图，设点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在椭圆上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任意多边形 14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6" name="任意多边形 15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任意多边形 16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8720439"/>
              </p:ext>
            </p:extLst>
          </p:nvPr>
        </p:nvGraphicFramePr>
        <p:xfrm>
          <a:off x="372676" y="2692906"/>
          <a:ext cx="6918325" cy="1116013"/>
        </p:xfrm>
        <a:graphic>
          <a:graphicData uri="http://schemas.openxmlformats.org/presentationml/2006/ole">
            <p:oleObj spid="_x0000_s334932" name="文档" r:id="rId16" imgW="6919732" imgH="1117303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2212261"/>
              </p:ext>
            </p:extLst>
          </p:nvPr>
        </p:nvGraphicFramePr>
        <p:xfrm>
          <a:off x="308288" y="3420606"/>
          <a:ext cx="6915150" cy="1114425"/>
        </p:xfrm>
        <a:graphic>
          <a:graphicData uri="http://schemas.openxmlformats.org/presentationml/2006/ole">
            <p:oleObj spid="_x0000_s334933" name="文档" r:id="rId17" imgW="6919732" imgH="1120547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0658041"/>
              </p:ext>
            </p:extLst>
          </p:nvPr>
        </p:nvGraphicFramePr>
        <p:xfrm>
          <a:off x="181575" y="4193629"/>
          <a:ext cx="6915150" cy="1114425"/>
        </p:xfrm>
        <a:graphic>
          <a:graphicData uri="http://schemas.openxmlformats.org/presentationml/2006/ole">
            <p:oleObj spid="_x0000_s334934" name="文档" r:id="rId18" imgW="6919732" imgH="112379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8987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任意多边形 1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6" name="任意多边形 15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任意多边形 16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0119294"/>
              </p:ext>
            </p:extLst>
          </p:nvPr>
        </p:nvGraphicFramePr>
        <p:xfrm>
          <a:off x="466725" y="1563638"/>
          <a:ext cx="6915150" cy="1714500"/>
        </p:xfrm>
        <a:graphic>
          <a:graphicData uri="http://schemas.openxmlformats.org/presentationml/2006/ole">
            <p:oleObj spid="_x0000_s335932" name="文档" r:id="rId15" imgW="6919732" imgH="1724612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0189553"/>
              </p:ext>
            </p:extLst>
          </p:nvPr>
        </p:nvGraphicFramePr>
        <p:xfrm>
          <a:off x="404495" y="2522602"/>
          <a:ext cx="6918325" cy="1119187"/>
        </p:xfrm>
        <a:graphic>
          <a:graphicData uri="http://schemas.openxmlformats.org/presentationml/2006/ole">
            <p:oleObj spid="_x0000_s335933" name="文档" r:id="rId16" imgW="6919732" imgH="1121989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843558"/>
            <a:ext cx="516038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，从而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216" y="3075806"/>
            <a:ext cx="7869462" cy="1816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由椭圆的定义，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从而由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5076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任意多边形 1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6" name="任意多边形 15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任意多边形 16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7980001"/>
              </p:ext>
            </p:extLst>
          </p:nvPr>
        </p:nvGraphicFramePr>
        <p:xfrm>
          <a:off x="459036" y="1235447"/>
          <a:ext cx="8010525" cy="1095375"/>
        </p:xfrm>
        <a:graphic>
          <a:graphicData uri="http://schemas.openxmlformats.org/presentationml/2006/ole">
            <p:oleObj spid="_x0000_s337014" name="文档" r:id="rId15" imgW="8014841" imgH="1098201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4456509"/>
              </p:ext>
            </p:extLst>
          </p:nvPr>
        </p:nvGraphicFramePr>
        <p:xfrm>
          <a:off x="419349" y="2069182"/>
          <a:ext cx="8412162" cy="831850"/>
        </p:xfrm>
        <a:graphic>
          <a:graphicData uri="http://schemas.openxmlformats.org/presentationml/2006/ole">
            <p:oleObj spid="_x0000_s337015" name="文档" r:id="rId16" imgW="8412866" imgH="83149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7109934"/>
              </p:ext>
            </p:extLst>
          </p:nvPr>
        </p:nvGraphicFramePr>
        <p:xfrm>
          <a:off x="406897" y="2857326"/>
          <a:ext cx="6915150" cy="1114425"/>
        </p:xfrm>
        <a:graphic>
          <a:graphicData uri="http://schemas.openxmlformats.org/presentationml/2006/ole">
            <p:oleObj spid="_x0000_s337016" name="文档" r:id="rId17" imgW="6919732" imgH="1125233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3537718"/>
              </p:ext>
            </p:extLst>
          </p:nvPr>
        </p:nvGraphicFramePr>
        <p:xfrm>
          <a:off x="395536" y="3486820"/>
          <a:ext cx="8664575" cy="1173162"/>
        </p:xfrm>
        <a:graphic>
          <a:graphicData uri="http://schemas.openxmlformats.org/presentationml/2006/ole">
            <p:oleObj spid="_x0000_s337017" name="文档" r:id="rId18" imgW="8668793" imgH="117139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6563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任意多边形 1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6" name="任意多边形 15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任意多边形 16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3539863"/>
              </p:ext>
            </p:extLst>
          </p:nvPr>
        </p:nvGraphicFramePr>
        <p:xfrm>
          <a:off x="387916" y="3435846"/>
          <a:ext cx="8015287" cy="776288"/>
        </p:xfrm>
        <a:graphic>
          <a:graphicData uri="http://schemas.openxmlformats.org/presentationml/2006/ole">
            <p:oleObj spid="_x0000_s337982" name="文档" r:id="rId15" imgW="8014841" imgH="778148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16982" y="874758"/>
            <a:ext cx="8647506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如图，由椭圆的定义，得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从而由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8479563"/>
              </p:ext>
            </p:extLst>
          </p:nvPr>
        </p:nvGraphicFramePr>
        <p:xfrm>
          <a:off x="380756" y="4083918"/>
          <a:ext cx="8015288" cy="723900"/>
        </p:xfrm>
        <a:graphic>
          <a:graphicData uri="http://schemas.openxmlformats.org/presentationml/2006/ole">
            <p:oleObj spid="_x0000_s337983" name="文档" r:id="rId16" imgW="8014841" imgH="724445" progId="Word.Document.12">
              <p:embed/>
            </p:oleObj>
          </a:graphicData>
        </a:graphic>
      </p:graphicFrame>
      <p:pic>
        <p:nvPicPr>
          <p:cNvPr id="337965" name="Picture 45" descr="SXT21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1055" y="1530168"/>
            <a:ext cx="2391135" cy="183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3587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任意多边形 1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6" name="任意多边形 15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任意多边形 16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0519346"/>
              </p:ext>
            </p:extLst>
          </p:nvPr>
        </p:nvGraphicFramePr>
        <p:xfrm>
          <a:off x="466725" y="987574"/>
          <a:ext cx="8010525" cy="1095375"/>
        </p:xfrm>
        <a:graphic>
          <a:graphicData uri="http://schemas.openxmlformats.org/presentationml/2006/ole">
            <p:oleObj spid="_x0000_s339063" name="文档" r:id="rId15" imgW="8014841" imgH="110144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3388885"/>
              </p:ext>
            </p:extLst>
          </p:nvPr>
        </p:nvGraphicFramePr>
        <p:xfrm>
          <a:off x="449263" y="2354263"/>
          <a:ext cx="8016875" cy="1112837"/>
        </p:xfrm>
        <a:graphic>
          <a:graphicData uri="http://schemas.openxmlformats.org/presentationml/2006/ole">
            <p:oleObj spid="_x0000_s339064" name="文档" r:id="rId16" imgW="8014841" imgH="111442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5038010"/>
              </p:ext>
            </p:extLst>
          </p:nvPr>
        </p:nvGraphicFramePr>
        <p:xfrm>
          <a:off x="382702" y="3420591"/>
          <a:ext cx="8010525" cy="1095375"/>
        </p:xfrm>
        <a:graphic>
          <a:graphicData uri="http://schemas.openxmlformats.org/presentationml/2006/ole">
            <p:oleObj spid="_x0000_s339065" name="文档" r:id="rId17" imgW="8014841" imgH="110613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157927"/>
              </p:ext>
            </p:extLst>
          </p:nvPr>
        </p:nvGraphicFramePr>
        <p:xfrm>
          <a:off x="380296" y="4229100"/>
          <a:ext cx="8015287" cy="1104900"/>
        </p:xfrm>
        <a:graphic>
          <a:graphicData uri="http://schemas.openxmlformats.org/presentationml/2006/ole">
            <p:oleObj spid="_x0000_s339066" name="文档" r:id="rId18" imgW="8014841" imgH="1107932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49816" y="1523123"/>
            <a:ext cx="760015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，因此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70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71426" y="822940"/>
            <a:ext cx="869306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陕西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的半焦距为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，原点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到经过两点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的直线的距离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的离心率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1976281"/>
              </p:ext>
            </p:extLst>
          </p:nvPr>
        </p:nvGraphicFramePr>
        <p:xfrm>
          <a:off x="4282435" y="876280"/>
          <a:ext cx="1112838" cy="823913"/>
        </p:xfrm>
        <a:graphic>
          <a:graphicData uri="http://schemas.openxmlformats.org/presentationml/2006/ole">
            <p:oleObj spid="_x0000_s340086" name="文档" r:id="rId15" imgW="1117162" imgH="82427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02252" y="2643758"/>
            <a:ext cx="778290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的直线方程为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5917864"/>
              </p:ext>
            </p:extLst>
          </p:nvPr>
        </p:nvGraphicFramePr>
        <p:xfrm>
          <a:off x="381000" y="3174102"/>
          <a:ext cx="7078663" cy="1112838"/>
        </p:xfrm>
        <a:graphic>
          <a:graphicData uri="http://schemas.openxmlformats.org/presentationml/2006/ole">
            <p:oleObj spid="_x0000_s340087" name="文档" r:id="rId16" imgW="7081677" imgH="1114420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2292143"/>
              </p:ext>
            </p:extLst>
          </p:nvPr>
        </p:nvGraphicFramePr>
        <p:xfrm>
          <a:off x="357436" y="3911694"/>
          <a:ext cx="8229600" cy="1066800"/>
        </p:xfrm>
        <a:graphic>
          <a:graphicData uri="http://schemas.openxmlformats.org/presentationml/2006/ole">
            <p:oleObj spid="_x0000_s340088" name="文档" r:id="rId17" imgW="8231847" imgH="1067926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2524530"/>
              </p:ext>
            </p:extLst>
          </p:nvPr>
        </p:nvGraphicFramePr>
        <p:xfrm>
          <a:off x="7076642" y="1444724"/>
          <a:ext cx="404813" cy="822325"/>
        </p:xfrm>
        <a:graphic>
          <a:graphicData uri="http://schemas.openxmlformats.org/presentationml/2006/ole">
            <p:oleObj spid="_x0000_s340089" name="文档" r:id="rId18" imgW="408858" imgH="82427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78239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3191420"/>
              </p:ext>
            </p:extLst>
          </p:nvPr>
        </p:nvGraphicFramePr>
        <p:xfrm>
          <a:off x="250825" y="3235062"/>
          <a:ext cx="8283575" cy="785813"/>
        </p:xfrm>
        <a:graphic>
          <a:graphicData uri="http://schemas.openxmlformats.org/presentationml/2006/ole">
            <p:oleObj spid="_x0000_s270431" name="文档" r:id="rId3" imgW="8281510" imgH="785717" progId="Word.Document.12">
              <p:embed/>
            </p:oleObj>
          </a:graphicData>
        </a:graphic>
      </p:graphicFrame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699542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一条直径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经过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两点，求椭圆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方法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　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            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843" y="3676075"/>
            <a:ext cx="8180573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易知，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轴不垂直，设其方程为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代入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3668437"/>
              </p:ext>
            </p:extLst>
          </p:nvPr>
        </p:nvGraphicFramePr>
        <p:xfrm>
          <a:off x="5956974" y="714782"/>
          <a:ext cx="312738" cy="869950"/>
        </p:xfrm>
        <a:graphic>
          <a:graphicData uri="http://schemas.openxmlformats.org/presentationml/2006/ole">
            <p:oleObj spid="_x0000_s270432" name="文档" r:id="rId16" imgW="313482" imgH="870065" progId="Word.Document.12">
              <p:embed/>
            </p:oleObj>
          </a:graphicData>
        </a:graphic>
      </p:graphicFrame>
      <p:pic>
        <p:nvPicPr>
          <p:cNvPr id="22" name="Picture 29" descr="SXT6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184" y="1434862"/>
            <a:ext cx="2697072" cy="165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1752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8154914"/>
              </p:ext>
            </p:extLst>
          </p:nvPr>
        </p:nvGraphicFramePr>
        <p:xfrm>
          <a:off x="396875" y="1130424"/>
          <a:ext cx="8320088" cy="1165225"/>
        </p:xfrm>
        <a:graphic>
          <a:graphicData uri="http://schemas.openxmlformats.org/presentationml/2006/ole">
            <p:oleObj spid="_x0000_s341085" name="文档" r:id="rId15" imgW="8319657" imgH="1172087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254001"/>
              </p:ext>
            </p:extLst>
          </p:nvPr>
        </p:nvGraphicFramePr>
        <p:xfrm>
          <a:off x="400050" y="2067694"/>
          <a:ext cx="8315325" cy="1123950"/>
        </p:xfrm>
        <a:graphic>
          <a:graphicData uri="http://schemas.openxmlformats.org/presentationml/2006/ole">
            <p:oleObj spid="_x0000_s341086" name="文档" r:id="rId16" imgW="8319657" imgH="1172087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6889826"/>
              </p:ext>
            </p:extLst>
          </p:nvPr>
        </p:nvGraphicFramePr>
        <p:xfrm>
          <a:off x="370270" y="2990717"/>
          <a:ext cx="8320087" cy="1165225"/>
        </p:xfrm>
        <a:graphic>
          <a:graphicData uri="http://schemas.openxmlformats.org/presentationml/2006/ole">
            <p:oleObj spid="_x0000_s341087" name="文档" r:id="rId17" imgW="8319657" imgH="117208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4043403"/>
            <a:ext cx="272863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127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1781434"/>
              </p:ext>
            </p:extLst>
          </p:nvPr>
        </p:nvGraphicFramePr>
        <p:xfrm>
          <a:off x="323528" y="987574"/>
          <a:ext cx="8315325" cy="1123950"/>
        </p:xfrm>
        <a:graphic>
          <a:graphicData uri="http://schemas.openxmlformats.org/presentationml/2006/ole">
            <p:oleObj spid="_x0000_s344167" name="文档" r:id="rId15" imgW="8319657" imgH="112991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8048981"/>
              </p:ext>
            </p:extLst>
          </p:nvPr>
        </p:nvGraphicFramePr>
        <p:xfrm>
          <a:off x="391022" y="1879848"/>
          <a:ext cx="8315325" cy="1123950"/>
        </p:xfrm>
        <a:graphic>
          <a:graphicData uri="http://schemas.openxmlformats.org/presentationml/2006/ole">
            <p:oleObj spid="_x0000_s344168" name="文档" r:id="rId16" imgW="8319657" imgH="1131720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9867815"/>
              </p:ext>
            </p:extLst>
          </p:nvPr>
        </p:nvGraphicFramePr>
        <p:xfrm>
          <a:off x="381497" y="2897485"/>
          <a:ext cx="8315325" cy="1123950"/>
        </p:xfrm>
        <a:graphic>
          <a:graphicData uri="http://schemas.openxmlformats.org/presentationml/2006/ole">
            <p:oleObj spid="_x0000_s344169" name="文档" r:id="rId17" imgW="8319657" imgH="1133162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4038177"/>
              </p:ext>
            </p:extLst>
          </p:nvPr>
        </p:nvGraphicFramePr>
        <p:xfrm>
          <a:off x="358775" y="3681859"/>
          <a:ext cx="8320088" cy="1127125"/>
        </p:xfrm>
        <a:graphic>
          <a:graphicData uri="http://schemas.openxmlformats.org/presentationml/2006/ole">
            <p:oleObj spid="_x0000_s344170" name="文档" r:id="rId18" imgW="8319657" imgH="113496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0733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725" y="915566"/>
            <a:ext cx="815607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知，椭圆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4588305"/>
              </p:ext>
            </p:extLst>
          </p:nvPr>
        </p:nvGraphicFramePr>
        <p:xfrm>
          <a:off x="323528" y="1787282"/>
          <a:ext cx="8321675" cy="846138"/>
        </p:xfrm>
        <a:graphic>
          <a:graphicData uri="http://schemas.openxmlformats.org/presentationml/2006/ole">
            <p:oleObj spid="_x0000_s342073" name="文档" r:id="rId15" imgW="8319657" imgH="846628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2974558"/>
              </p:ext>
            </p:extLst>
          </p:nvPr>
        </p:nvGraphicFramePr>
        <p:xfrm>
          <a:off x="308288" y="2499742"/>
          <a:ext cx="8321675" cy="846138"/>
        </p:xfrm>
        <a:graphic>
          <a:graphicData uri="http://schemas.openxmlformats.org/presentationml/2006/ole">
            <p:oleObj spid="_x0000_s342074" name="文档" r:id="rId16" imgW="8319657" imgH="846988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3003798"/>
            <a:ext cx="736325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两式相减并结合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易知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轴不垂直，则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1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3807" y="1506870"/>
            <a:ext cx="8227806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熟练掌握椭圆的几何性质是解决此类问题的根本，利用离心率和椭圆的范围可以求解范围问题、最值问题，利用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之间的关系和椭圆的对称性可构造方程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6405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3403444"/>
              </p:ext>
            </p:extLst>
          </p:nvPr>
        </p:nvGraphicFramePr>
        <p:xfrm>
          <a:off x="577155" y="1275606"/>
          <a:ext cx="8315325" cy="1123950"/>
        </p:xfrm>
        <a:graphic>
          <a:graphicData uri="http://schemas.openxmlformats.org/presentationml/2006/ole">
            <p:oleObj spid="_x0000_s343105" name="文档" r:id="rId15" imgW="8319657" imgH="1172087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0300071"/>
              </p:ext>
            </p:extLst>
          </p:nvPr>
        </p:nvGraphicFramePr>
        <p:xfrm>
          <a:off x="525883" y="2283718"/>
          <a:ext cx="6167438" cy="1211262"/>
        </p:xfrm>
        <a:graphic>
          <a:graphicData uri="http://schemas.openxmlformats.org/presentationml/2006/ole">
            <p:oleObj spid="_x0000_s343106" name="文档" r:id="rId16" imgW="6167587" imgH="1214256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449108" y="3153966"/>
            <a:ext cx="736325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代入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375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980044"/>
              </p:ext>
            </p:extLst>
          </p:nvPr>
        </p:nvGraphicFramePr>
        <p:xfrm>
          <a:off x="564803" y="1059582"/>
          <a:ext cx="6167437" cy="1211263"/>
        </p:xfrm>
        <a:graphic>
          <a:graphicData uri="http://schemas.openxmlformats.org/presentationml/2006/ole">
            <p:oleObj spid="_x0000_s345200" name="文档" r:id="rId15" imgW="6167587" imgH="1214256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3539475"/>
              </p:ext>
            </p:extLst>
          </p:nvPr>
        </p:nvGraphicFramePr>
        <p:xfrm>
          <a:off x="564802" y="2054821"/>
          <a:ext cx="6167438" cy="1211262"/>
        </p:xfrm>
        <a:graphic>
          <a:graphicData uri="http://schemas.openxmlformats.org/presentationml/2006/ole">
            <p:oleObj spid="_x0000_s345201" name="文档" r:id="rId16" imgW="6167587" imgH="121750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7201603"/>
              </p:ext>
            </p:extLst>
          </p:nvPr>
        </p:nvGraphicFramePr>
        <p:xfrm>
          <a:off x="564207" y="3100938"/>
          <a:ext cx="7896225" cy="990600"/>
        </p:xfrm>
        <a:graphic>
          <a:graphicData uri="http://schemas.openxmlformats.org/presentationml/2006/ole">
            <p:oleObj spid="_x0000_s345202" name="文档" r:id="rId17" imgW="7900399" imgH="993319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0287727"/>
              </p:ext>
            </p:extLst>
          </p:nvPr>
        </p:nvGraphicFramePr>
        <p:xfrm>
          <a:off x="541338" y="3870325"/>
          <a:ext cx="7900987" cy="998538"/>
        </p:xfrm>
        <a:graphic>
          <a:graphicData uri="http://schemas.openxmlformats.org/presentationml/2006/ole">
            <p:oleObj spid="_x0000_s345203" name="文档" r:id="rId18" imgW="7900399" imgH="10048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806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9965055"/>
              </p:ext>
            </p:extLst>
          </p:nvPr>
        </p:nvGraphicFramePr>
        <p:xfrm>
          <a:off x="250825" y="2996178"/>
          <a:ext cx="8572500" cy="900112"/>
        </p:xfrm>
        <a:graphic>
          <a:graphicData uri="http://schemas.openxmlformats.org/presentationml/2006/ole">
            <p:oleObj spid="_x0000_s346256" name="文档" r:id="rId15" imgW="8583077" imgH="897507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7263027"/>
              </p:ext>
            </p:extLst>
          </p:nvPr>
        </p:nvGraphicFramePr>
        <p:xfrm>
          <a:off x="228922" y="3713504"/>
          <a:ext cx="8591550" cy="1190625"/>
        </p:xfrm>
        <a:graphic>
          <a:graphicData uri="http://schemas.openxmlformats.org/presentationml/2006/ole">
            <p:oleObj spid="_x0000_s346257" name="文档" r:id="rId16" imgW="8583077" imgH="119511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9508271"/>
              </p:ext>
            </p:extLst>
          </p:nvPr>
        </p:nvGraphicFramePr>
        <p:xfrm>
          <a:off x="208787" y="4335288"/>
          <a:ext cx="8572500" cy="1190625"/>
        </p:xfrm>
        <a:graphic>
          <a:graphicData uri="http://schemas.openxmlformats.org/presentationml/2006/ole">
            <p:oleObj spid="_x0000_s346258" name="文档" r:id="rId17" imgW="8583077" imgH="1196556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0318249"/>
              </p:ext>
            </p:extLst>
          </p:nvPr>
        </p:nvGraphicFramePr>
        <p:xfrm>
          <a:off x="179512" y="775742"/>
          <a:ext cx="7915275" cy="900112"/>
        </p:xfrm>
        <a:graphic>
          <a:graphicData uri="http://schemas.openxmlformats.org/presentationml/2006/ole">
            <p:oleObj spid="_x0000_s346259" name="文档" r:id="rId18" imgW="7915874" imgH="899970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117233" y="1306086"/>
            <a:ext cx="890953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为坐标原点，点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上，满足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的离心率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7183935"/>
              </p:ext>
            </p:extLst>
          </p:nvPr>
        </p:nvGraphicFramePr>
        <p:xfrm>
          <a:off x="8028384" y="1825382"/>
          <a:ext cx="549275" cy="1027113"/>
        </p:xfrm>
        <a:graphic>
          <a:graphicData uri="http://schemas.openxmlformats.org/presentationml/2006/ole">
            <p:oleObj spid="_x0000_s346260" name="文档" r:id="rId19" imgW="549943" imgH="102871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989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66760" y="915566"/>
            <a:ext cx="859759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证明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6246544"/>
              </p:ext>
            </p:extLst>
          </p:nvPr>
        </p:nvGraphicFramePr>
        <p:xfrm>
          <a:off x="378540" y="2234570"/>
          <a:ext cx="8591550" cy="1190625"/>
        </p:xfrm>
        <a:graphic>
          <a:graphicData uri="http://schemas.openxmlformats.org/presentationml/2006/ole">
            <p:oleObj spid="_x0000_s347218" name="文档" r:id="rId15" imgW="8583077" imgH="119368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7154949"/>
              </p:ext>
            </p:extLst>
          </p:nvPr>
        </p:nvGraphicFramePr>
        <p:xfrm>
          <a:off x="351990" y="3026658"/>
          <a:ext cx="8572500" cy="1190625"/>
        </p:xfrm>
        <a:graphic>
          <a:graphicData uri="http://schemas.openxmlformats.org/presentationml/2006/ole">
            <p:oleObj spid="_x0000_s347219" name="文档" r:id="rId16" imgW="8583077" imgH="1195118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8889817"/>
              </p:ext>
            </p:extLst>
          </p:nvPr>
        </p:nvGraphicFramePr>
        <p:xfrm>
          <a:off x="359610" y="3901405"/>
          <a:ext cx="8572500" cy="1190625"/>
        </p:xfrm>
        <a:graphic>
          <a:graphicData uri="http://schemas.openxmlformats.org/presentationml/2006/ole">
            <p:oleObj spid="_x0000_s347220" name="文档" r:id="rId17" imgW="8583077" imgH="119655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8077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972147"/>
              </p:ext>
            </p:extLst>
          </p:nvPr>
        </p:nvGraphicFramePr>
        <p:xfrm>
          <a:off x="455801" y="1379538"/>
          <a:ext cx="8572500" cy="1189037"/>
        </p:xfrm>
        <a:graphic>
          <a:graphicData uri="http://schemas.openxmlformats.org/presentationml/2006/ole">
            <p:oleObj spid="_x0000_s297031" name="文档" r:id="rId15" imgW="8583077" imgH="1193680" progId="Word.Document.12">
              <p:embed/>
            </p:oleObj>
          </a:graphicData>
        </a:graphic>
      </p:graphicFrame>
      <p:sp>
        <p:nvSpPr>
          <p:cNvPr id="23" name="矩形 22"/>
          <p:cNvSpPr/>
          <p:nvPr/>
        </p:nvSpPr>
        <p:spPr>
          <a:xfrm>
            <a:off x="342985" y="2211710"/>
            <a:ext cx="890953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的计算结果可知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1880093"/>
              </p:ext>
            </p:extLst>
          </p:nvPr>
        </p:nvGraphicFramePr>
        <p:xfrm>
          <a:off x="395536" y="3063056"/>
          <a:ext cx="8591550" cy="1190625"/>
        </p:xfrm>
        <a:graphic>
          <a:graphicData uri="http://schemas.openxmlformats.org/presentationml/2006/ole">
            <p:oleObj spid="_x0000_s297032" name="文档" r:id="rId16" imgW="8583077" imgH="1195118" progId="Word.Document.12">
              <p:embed/>
            </p:oleObj>
          </a:graphicData>
        </a:graphic>
      </p:graphicFrame>
      <p:pic>
        <p:nvPicPr>
          <p:cNvPr id="24" name="图片 23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5128" y="4443958"/>
            <a:ext cx="762896" cy="6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41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1476019"/>
              </p:ext>
            </p:extLst>
          </p:nvPr>
        </p:nvGraphicFramePr>
        <p:xfrm>
          <a:off x="281305" y="663064"/>
          <a:ext cx="8413750" cy="2063750"/>
        </p:xfrm>
        <a:graphic>
          <a:graphicData uri="http://schemas.openxmlformats.org/presentationml/2006/ole">
            <p:oleObj spid="_x0000_s208026" name="文档" r:id="rId3" imgW="8414665" imgH="2069174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93629" y="2124462"/>
            <a:ext cx="244329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1959559"/>
              </p:ext>
            </p:extLst>
          </p:nvPr>
        </p:nvGraphicFramePr>
        <p:xfrm>
          <a:off x="334963" y="2697798"/>
          <a:ext cx="7758112" cy="1081087"/>
        </p:xfrm>
        <a:graphic>
          <a:graphicData uri="http://schemas.openxmlformats.org/presentationml/2006/ole">
            <p:oleObj spid="_x0000_s208027" name="文档" r:id="rId4" imgW="7757528" imgH="1083424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11540461"/>
              </p:ext>
            </p:extLst>
          </p:nvPr>
        </p:nvGraphicFramePr>
        <p:xfrm>
          <a:off x="358775" y="3489960"/>
          <a:ext cx="6575425" cy="1028700"/>
        </p:xfrm>
        <a:graphic>
          <a:graphicData uri="http://schemas.openxmlformats.org/presentationml/2006/ole">
            <p:oleObj spid="_x0000_s208028" name="文档" r:id="rId5" imgW="6577128" imgH="1032965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7285056"/>
              </p:ext>
            </p:extLst>
          </p:nvPr>
        </p:nvGraphicFramePr>
        <p:xfrm>
          <a:off x="340772" y="4275177"/>
          <a:ext cx="6577012" cy="1030288"/>
        </p:xfrm>
        <a:graphic>
          <a:graphicData uri="http://schemas.openxmlformats.org/presentationml/2006/ole">
            <p:oleObj spid="_x0000_s208029" name="文档" r:id="rId6" imgW="6577128" imgH="1034767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13420" y="180246"/>
            <a:ext cx="741581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dirty="0">
                <a:solidFill>
                  <a:srgbClr val="0066FF"/>
                </a:solidFill>
                <a:latin typeface="Times New Roman"/>
                <a:ea typeface="华文细黑"/>
              </a:rPr>
              <a:t>1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>
                <a:latin typeface="Times New Roman"/>
                <a:ea typeface="华文细黑"/>
              </a:rPr>
              <a:t>(2014·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已知点</a:t>
            </a:r>
            <a:r>
              <a:rPr lang="en-US" altLang="zh-CN" sz="2600" i="1" dirty="0">
                <a:latin typeface="Times New Roman"/>
                <a:ea typeface="华文细黑"/>
              </a:rPr>
              <a:t>A</a:t>
            </a:r>
            <a:r>
              <a:rPr lang="en-US" altLang="zh-CN" sz="2600" dirty="0">
                <a:latin typeface="Times New Roman"/>
                <a:ea typeface="华文细黑"/>
              </a:rPr>
              <a:t>(0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dirty="0">
                <a:latin typeface="Times New Roman"/>
                <a:ea typeface="华文细黑"/>
              </a:rPr>
              <a:t>2)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224846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592" y="699542"/>
            <a:ext cx="8561888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OPQ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的面积最大时，求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轴时不合题意，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4195535"/>
              </p:ext>
            </p:extLst>
          </p:nvPr>
        </p:nvGraphicFramePr>
        <p:xfrm>
          <a:off x="410220" y="3217540"/>
          <a:ext cx="6575425" cy="1028700"/>
        </p:xfrm>
        <a:graphic>
          <a:graphicData uri="http://schemas.openxmlformats.org/presentationml/2006/ole">
            <p:oleObj spid="_x0000_s302116" name="文档" r:id="rId3" imgW="6577128" imgH="1034767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45975" y="3939902"/>
            <a:ext cx="380104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911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5450</TotalTime>
  <Words>2194</Words>
  <Application>Microsoft Office PowerPoint</Application>
  <PresentationFormat>全屏显示(16:9)</PresentationFormat>
  <Paragraphs>680</Paragraphs>
  <Slides>74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74</vt:i4>
      </vt:variant>
    </vt:vector>
  </HeadingPairs>
  <TitlesOfParts>
    <vt:vector size="77" baseType="lpstr">
      <vt:lpstr>Office 主题</vt:lpstr>
      <vt:lpstr>文档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749</cp:revision>
  <dcterms:modified xsi:type="dcterms:W3CDTF">2016-03-03T01:05:20Z</dcterms:modified>
</cp:coreProperties>
</file>