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512" r:id="rId2"/>
    <p:sldId id="482" r:id="rId3"/>
    <p:sldId id="365" r:id="rId4"/>
    <p:sldId id="366" r:id="rId5"/>
    <p:sldId id="370" r:id="rId6"/>
    <p:sldId id="645" r:id="rId7"/>
    <p:sldId id="729" r:id="rId8"/>
    <p:sldId id="701" r:id="rId9"/>
    <p:sldId id="732" r:id="rId10"/>
    <p:sldId id="733" r:id="rId11"/>
    <p:sldId id="702" r:id="rId12"/>
    <p:sldId id="481" r:id="rId13"/>
    <p:sldId id="734" r:id="rId14"/>
    <p:sldId id="735" r:id="rId15"/>
    <p:sldId id="736" r:id="rId16"/>
    <p:sldId id="704" r:id="rId17"/>
    <p:sldId id="687" r:id="rId18"/>
    <p:sldId id="703" r:id="rId19"/>
    <p:sldId id="631" r:id="rId20"/>
    <p:sldId id="685" r:id="rId21"/>
    <p:sldId id="738" r:id="rId22"/>
    <p:sldId id="737" r:id="rId23"/>
    <p:sldId id="620" r:id="rId24"/>
    <p:sldId id="739" r:id="rId25"/>
    <p:sldId id="740" r:id="rId26"/>
    <p:sldId id="741" r:id="rId27"/>
    <p:sldId id="742" r:id="rId28"/>
    <p:sldId id="471" r:id="rId29"/>
    <p:sldId id="743" r:id="rId30"/>
    <p:sldId id="747" r:id="rId31"/>
    <p:sldId id="748" r:id="rId32"/>
    <p:sldId id="749" r:id="rId33"/>
    <p:sldId id="635" r:id="rId34"/>
    <p:sldId id="373" r:id="rId35"/>
    <p:sldId id="568" r:id="rId36"/>
    <p:sldId id="750" r:id="rId37"/>
    <p:sldId id="396" r:id="rId38"/>
    <p:sldId id="621" r:id="rId39"/>
    <p:sldId id="751" r:id="rId40"/>
    <p:sldId id="398" r:id="rId41"/>
    <p:sldId id="712" r:id="rId42"/>
    <p:sldId id="752" r:id="rId43"/>
    <p:sldId id="399" r:id="rId44"/>
    <p:sldId id="622" r:id="rId45"/>
    <p:sldId id="400" r:id="rId46"/>
    <p:sldId id="539" r:id="rId47"/>
    <p:sldId id="401" r:id="rId48"/>
    <p:sldId id="524" r:id="rId49"/>
    <p:sldId id="402" r:id="rId50"/>
    <p:sldId id="403" r:id="rId51"/>
    <p:sldId id="671" r:id="rId52"/>
    <p:sldId id="404" r:id="rId53"/>
    <p:sldId id="529" r:id="rId54"/>
    <p:sldId id="405" r:id="rId55"/>
    <p:sldId id="626" r:id="rId56"/>
    <p:sldId id="719" r:id="rId57"/>
    <p:sldId id="681" r:id="rId58"/>
    <p:sldId id="682" r:id="rId59"/>
    <p:sldId id="724" r:id="rId60"/>
    <p:sldId id="683" r:id="rId61"/>
    <p:sldId id="695" r:id="rId62"/>
    <p:sldId id="698" r:id="rId63"/>
    <p:sldId id="754" r:id="rId6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6076" autoAdjust="0"/>
    <p:restoredTop sz="94667" autoAdjust="0"/>
  </p:normalViewPr>
  <p:slideViewPr>
    <p:cSldViewPr>
      <p:cViewPr varScale="1">
        <p:scale>
          <a:sx n="101" d="100"/>
          <a:sy n="101" d="100"/>
        </p:scale>
        <p:origin x="-456" y="-84"/>
      </p:cViewPr>
      <p:guideLst>
        <p:guide orient="horz" pos="1620"/>
        <p:guide pos="51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4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4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4" Type="http://schemas.openxmlformats.org/officeDocument/2006/relationships/image" Target="../media/image6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4" Type="http://schemas.openxmlformats.org/officeDocument/2006/relationships/image" Target="../media/image8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4" Type="http://schemas.openxmlformats.org/officeDocument/2006/relationships/image" Target="../media/image112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4" Type="http://schemas.openxmlformats.org/officeDocument/2006/relationships/image" Target="../media/image116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image" Target="../media/image12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emf"/><Relationship Id="rId1" Type="http://schemas.openxmlformats.org/officeDocument/2006/relationships/image" Target="../media/image13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emf"/><Relationship Id="rId1" Type="http://schemas.openxmlformats.org/officeDocument/2006/relationships/image" Target="../media/image132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4" Type="http://schemas.openxmlformats.org/officeDocument/2006/relationships/image" Target="../media/image137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4" Type="http://schemas.openxmlformats.org/officeDocument/2006/relationships/image" Target="../media/image144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emf"/><Relationship Id="rId1" Type="http://schemas.openxmlformats.org/officeDocument/2006/relationships/image" Target="../media/image148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4" Type="http://schemas.openxmlformats.org/officeDocument/2006/relationships/image" Target="../media/image153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4" Type="http://schemas.openxmlformats.org/officeDocument/2006/relationships/image" Target="../media/image15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6.docx"/><Relationship Id="rId3" Type="http://schemas.openxmlformats.org/officeDocument/2006/relationships/package" Target="../embeddings/Microsoft_Office_Word___11.docx"/><Relationship Id="rId7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14.docx"/><Relationship Id="rId5" Type="http://schemas.openxmlformats.org/officeDocument/2006/relationships/package" Target="../embeddings/Microsoft_Office_Word___13.docx"/><Relationship Id="rId4" Type="http://schemas.openxmlformats.org/officeDocument/2006/relationships/package" Target="../embeddings/Microsoft_Office_Word___12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package" Target="../embeddings/Microsoft_Office_Word___1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Office_Word___18.docx"/><Relationship Id="rId5" Type="http://schemas.openxmlformats.org/officeDocument/2006/relationships/package" Target="../embeddings/Microsoft_Office_Word___17.docx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package" Target="../embeddings/Microsoft_Office_Word___22.docx"/><Relationship Id="rId4" Type="http://schemas.openxmlformats.org/officeDocument/2006/relationships/package" Target="../embeddings/Microsoft_Office_Word___2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__26.docx"/><Relationship Id="rId5" Type="http://schemas.openxmlformats.org/officeDocument/2006/relationships/package" Target="../embeddings/Microsoft_Office_Word___25.docx"/><Relationship Id="rId4" Type="http://schemas.openxmlformats.org/officeDocument/2006/relationships/package" Target="../embeddings/Microsoft_Office_Word___2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__28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0.docx"/><Relationship Id="rId7" Type="http://schemas.openxmlformats.org/officeDocument/2006/relationships/package" Target="../embeddings/Microsoft_Office_Word___3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png"/><Relationship Id="rId5" Type="http://schemas.openxmlformats.org/officeDocument/2006/relationships/package" Target="../embeddings/Microsoft_Office_Word___32.docx"/><Relationship Id="rId4" Type="http://schemas.openxmlformats.org/officeDocument/2006/relationships/package" Target="../embeddings/Microsoft_Office_Word___31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Office_Word___39.docx"/><Relationship Id="rId5" Type="http://schemas.openxmlformats.org/officeDocument/2006/relationships/package" Target="../embeddings/Microsoft_Office_Word___38.docx"/><Relationship Id="rId4" Type="http://schemas.openxmlformats.org/officeDocument/2006/relationships/package" Target="../embeddings/Microsoft_Office_Word___37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package" Target="../embeddings/Microsoft_Office_Word___4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package" Target="../embeddings/Microsoft_Office_Word___4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5" Type="http://schemas.openxmlformats.org/officeDocument/2006/relationships/package" Target="../embeddings/Microsoft_Office_Word___45.docx"/><Relationship Id="rId4" Type="http://schemas.openxmlformats.org/officeDocument/2006/relationships/package" Target="../embeddings/Microsoft_Office_Word___44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Office_Word___49.docx"/><Relationship Id="rId5" Type="http://schemas.openxmlformats.org/officeDocument/2006/relationships/package" Target="../embeddings/Microsoft_Office_Word___48.docx"/><Relationship Id="rId4" Type="http://schemas.openxmlformats.org/officeDocument/2006/relationships/package" Target="../embeddings/Microsoft_Office_Word___47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Office_Word___54.docx"/><Relationship Id="rId5" Type="http://schemas.openxmlformats.org/officeDocument/2006/relationships/package" Target="../embeddings/Microsoft_Office_Word___53.docx"/><Relationship Id="rId4" Type="http://schemas.openxmlformats.org/officeDocument/2006/relationships/package" Target="../embeddings/Microsoft_Office_Word___52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package" Target="../embeddings/Microsoft_Office_Word___56.docx"/><Relationship Id="rId5" Type="http://schemas.openxmlformats.org/officeDocument/2006/relationships/image" Target="../media/image27.png"/><Relationship Id="rId4" Type="http://schemas.openxmlformats.org/officeDocument/2006/relationships/slide" Target="sl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4" Type="http://schemas.openxmlformats.org/officeDocument/2006/relationships/package" Target="../embeddings/Microsoft_Office_Word___5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5" Type="http://schemas.openxmlformats.org/officeDocument/2006/relationships/package" Target="../embeddings/Microsoft_Office_Word___61.docx"/><Relationship Id="rId4" Type="http://schemas.openxmlformats.org/officeDocument/2006/relationships/package" Target="../embeddings/Microsoft_Office_Word___60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5" Type="http://schemas.openxmlformats.org/officeDocument/2006/relationships/package" Target="../embeddings/Microsoft_Office_Word___64.docx"/><Relationship Id="rId4" Type="http://schemas.openxmlformats.org/officeDocument/2006/relationships/package" Target="../embeddings/Microsoft_Office_Word___63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4" Type="http://schemas.openxmlformats.org/officeDocument/2006/relationships/package" Target="../embeddings/Microsoft_Office_Word___66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package" Target="../embeddings/Microsoft_Office_Word___68.docx"/><Relationship Id="rId5" Type="http://schemas.openxmlformats.org/officeDocument/2006/relationships/image" Target="../media/image27.png"/><Relationship Id="rId4" Type="http://schemas.openxmlformats.org/officeDocument/2006/relationships/slide" Target="slide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13" Type="http://schemas.openxmlformats.org/officeDocument/2006/relationships/slide" Target="slide54.xml"/><Relationship Id="rId3" Type="http://schemas.openxmlformats.org/officeDocument/2006/relationships/package" Target="../embeddings/Microsoft_Office_Word___69.docx"/><Relationship Id="rId7" Type="http://schemas.openxmlformats.org/officeDocument/2006/relationships/slide" Target="slide43.xml"/><Relationship Id="rId12" Type="http://schemas.openxmlformats.org/officeDocument/2006/relationships/slide" Target="slide5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slide" Target="slide40.xml"/><Relationship Id="rId11" Type="http://schemas.openxmlformats.org/officeDocument/2006/relationships/slide" Target="slide50.xml"/><Relationship Id="rId5" Type="http://schemas.openxmlformats.org/officeDocument/2006/relationships/slide" Target="slide37.xml"/><Relationship Id="rId15" Type="http://schemas.openxmlformats.org/officeDocument/2006/relationships/slide" Target="slide60.xml"/><Relationship Id="rId10" Type="http://schemas.openxmlformats.org/officeDocument/2006/relationships/slide" Target="slide49.xml"/><Relationship Id="rId4" Type="http://schemas.openxmlformats.org/officeDocument/2006/relationships/slide" Target="slide34.xml"/><Relationship Id="rId9" Type="http://schemas.openxmlformats.org/officeDocument/2006/relationships/slide" Target="slide47.xml"/><Relationship Id="rId14" Type="http://schemas.openxmlformats.org/officeDocument/2006/relationships/slide" Target="slide5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18" Type="http://schemas.openxmlformats.org/officeDocument/2006/relationships/package" Target="../embeddings/Microsoft_Office_Word___73.docx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17" Type="http://schemas.openxmlformats.org/officeDocument/2006/relationships/package" Target="../embeddings/Microsoft_Office_Word___7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1.docx"/><Relationship Id="rId1" Type="http://schemas.openxmlformats.org/officeDocument/2006/relationships/vmlDrawing" Target="../drawings/vmlDrawing29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70.docx"/><Relationship Id="rId10" Type="http://schemas.openxmlformats.org/officeDocument/2006/relationships/slide" Target="slide50.xml"/><Relationship Id="rId19" Type="http://schemas.openxmlformats.org/officeDocument/2006/relationships/package" Target="../embeddings/Microsoft_Office_Word___74.docx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18" Type="http://schemas.openxmlformats.org/officeDocument/2006/relationships/package" Target="../embeddings/Microsoft_Office_Word___78.docx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17" Type="http://schemas.openxmlformats.org/officeDocument/2006/relationships/package" Target="../embeddings/Microsoft_Office_Word___7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6.docx"/><Relationship Id="rId1" Type="http://schemas.openxmlformats.org/officeDocument/2006/relationships/vmlDrawing" Target="../drawings/vmlDrawing30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75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13" Type="http://schemas.openxmlformats.org/officeDocument/2006/relationships/slide" Target="slide54.xml"/><Relationship Id="rId3" Type="http://schemas.openxmlformats.org/officeDocument/2006/relationships/package" Target="../embeddings/Microsoft_Office_Word___79.docx"/><Relationship Id="rId7" Type="http://schemas.openxmlformats.org/officeDocument/2006/relationships/slide" Target="slide43.xml"/><Relationship Id="rId12" Type="http://schemas.openxmlformats.org/officeDocument/2006/relationships/slide" Target="slide5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slide" Target="slide40.xml"/><Relationship Id="rId11" Type="http://schemas.openxmlformats.org/officeDocument/2006/relationships/slide" Target="slide50.xml"/><Relationship Id="rId5" Type="http://schemas.openxmlformats.org/officeDocument/2006/relationships/slide" Target="slide37.xml"/><Relationship Id="rId15" Type="http://schemas.openxmlformats.org/officeDocument/2006/relationships/slide" Target="slide60.xml"/><Relationship Id="rId10" Type="http://schemas.openxmlformats.org/officeDocument/2006/relationships/slide" Target="slide49.xml"/><Relationship Id="rId4" Type="http://schemas.openxmlformats.org/officeDocument/2006/relationships/slide" Target="slide34.xml"/><Relationship Id="rId9" Type="http://schemas.openxmlformats.org/officeDocument/2006/relationships/slide" Target="slide47.xml"/><Relationship Id="rId14" Type="http://schemas.openxmlformats.org/officeDocument/2006/relationships/slide" Target="slide5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13" Type="http://schemas.openxmlformats.org/officeDocument/2006/relationships/slide" Target="slide54.xml"/><Relationship Id="rId3" Type="http://schemas.openxmlformats.org/officeDocument/2006/relationships/package" Target="../embeddings/Microsoft_Office_Word___80.docx"/><Relationship Id="rId7" Type="http://schemas.openxmlformats.org/officeDocument/2006/relationships/slide" Target="slide43.xml"/><Relationship Id="rId12" Type="http://schemas.openxmlformats.org/officeDocument/2006/relationships/slide" Target="slide52.xml"/><Relationship Id="rId17" Type="http://schemas.openxmlformats.org/officeDocument/2006/relationships/package" Target="../embeddings/Microsoft_Office_Word___8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1.docx"/><Relationship Id="rId1" Type="http://schemas.openxmlformats.org/officeDocument/2006/relationships/vmlDrawing" Target="../drawings/vmlDrawing32.vml"/><Relationship Id="rId6" Type="http://schemas.openxmlformats.org/officeDocument/2006/relationships/slide" Target="slide40.xml"/><Relationship Id="rId11" Type="http://schemas.openxmlformats.org/officeDocument/2006/relationships/slide" Target="slide50.xml"/><Relationship Id="rId5" Type="http://schemas.openxmlformats.org/officeDocument/2006/relationships/slide" Target="slide37.xml"/><Relationship Id="rId15" Type="http://schemas.openxmlformats.org/officeDocument/2006/relationships/slide" Target="slide60.xml"/><Relationship Id="rId10" Type="http://schemas.openxmlformats.org/officeDocument/2006/relationships/slide" Target="slide49.xml"/><Relationship Id="rId4" Type="http://schemas.openxmlformats.org/officeDocument/2006/relationships/slide" Target="slide34.xml"/><Relationship Id="rId9" Type="http://schemas.openxmlformats.org/officeDocument/2006/relationships/slide" Target="slide47.xml"/><Relationship Id="rId14" Type="http://schemas.openxmlformats.org/officeDocument/2006/relationships/slide" Target="slide5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13" Type="http://schemas.openxmlformats.org/officeDocument/2006/relationships/slide" Target="slide54.xml"/><Relationship Id="rId3" Type="http://schemas.openxmlformats.org/officeDocument/2006/relationships/package" Target="../embeddings/Microsoft_Office_Word___83.docx"/><Relationship Id="rId7" Type="http://schemas.openxmlformats.org/officeDocument/2006/relationships/slide" Target="slide43.xml"/><Relationship Id="rId12" Type="http://schemas.openxmlformats.org/officeDocument/2006/relationships/slide" Target="slide52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4.docx"/><Relationship Id="rId1" Type="http://schemas.openxmlformats.org/officeDocument/2006/relationships/vmlDrawing" Target="../drawings/vmlDrawing33.vml"/><Relationship Id="rId6" Type="http://schemas.openxmlformats.org/officeDocument/2006/relationships/slide" Target="slide40.xml"/><Relationship Id="rId11" Type="http://schemas.openxmlformats.org/officeDocument/2006/relationships/slide" Target="slide50.xml"/><Relationship Id="rId5" Type="http://schemas.openxmlformats.org/officeDocument/2006/relationships/slide" Target="slide37.xml"/><Relationship Id="rId15" Type="http://schemas.openxmlformats.org/officeDocument/2006/relationships/slide" Target="slide60.xml"/><Relationship Id="rId10" Type="http://schemas.openxmlformats.org/officeDocument/2006/relationships/slide" Target="slide49.xml"/><Relationship Id="rId4" Type="http://schemas.openxmlformats.org/officeDocument/2006/relationships/slide" Target="slide34.xml"/><Relationship Id="rId9" Type="http://schemas.openxmlformats.org/officeDocument/2006/relationships/slide" Target="slide47.xml"/><Relationship Id="rId14" Type="http://schemas.openxmlformats.org/officeDocument/2006/relationships/slide" Target="slide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8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6.docx"/><Relationship Id="rId1" Type="http://schemas.openxmlformats.org/officeDocument/2006/relationships/vmlDrawing" Target="../drawings/vmlDrawing34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85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8.docx"/><Relationship Id="rId1" Type="http://schemas.openxmlformats.org/officeDocument/2006/relationships/vmlDrawing" Target="../drawings/vmlDrawing35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87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0.docx"/><Relationship Id="rId1" Type="http://schemas.openxmlformats.org/officeDocument/2006/relationships/vmlDrawing" Target="../drawings/vmlDrawing36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89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2.docx"/><Relationship Id="rId1" Type="http://schemas.openxmlformats.org/officeDocument/2006/relationships/vmlDrawing" Target="../drawings/vmlDrawing37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91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13" Type="http://schemas.openxmlformats.org/officeDocument/2006/relationships/slide" Target="slide54.xml"/><Relationship Id="rId3" Type="http://schemas.openxmlformats.org/officeDocument/2006/relationships/package" Target="../embeddings/Microsoft_Office_Word___93.docx"/><Relationship Id="rId7" Type="http://schemas.openxmlformats.org/officeDocument/2006/relationships/slide" Target="slide43.xml"/><Relationship Id="rId12" Type="http://schemas.openxmlformats.org/officeDocument/2006/relationships/slide" Target="slide5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slide" Target="slide40.xml"/><Relationship Id="rId11" Type="http://schemas.openxmlformats.org/officeDocument/2006/relationships/slide" Target="slide50.xml"/><Relationship Id="rId5" Type="http://schemas.openxmlformats.org/officeDocument/2006/relationships/slide" Target="slide37.xml"/><Relationship Id="rId15" Type="http://schemas.openxmlformats.org/officeDocument/2006/relationships/slide" Target="slide60.xml"/><Relationship Id="rId10" Type="http://schemas.openxmlformats.org/officeDocument/2006/relationships/slide" Target="slide49.xml"/><Relationship Id="rId4" Type="http://schemas.openxmlformats.org/officeDocument/2006/relationships/slide" Target="slide34.xml"/><Relationship Id="rId9" Type="http://schemas.openxmlformats.org/officeDocument/2006/relationships/slide" Target="slide47.xml"/><Relationship Id="rId14" Type="http://schemas.openxmlformats.org/officeDocument/2006/relationships/slide" Target="slide5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94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13" Type="http://schemas.openxmlformats.org/officeDocument/2006/relationships/slide" Target="slide54.xml"/><Relationship Id="rId3" Type="http://schemas.openxmlformats.org/officeDocument/2006/relationships/package" Target="../embeddings/Microsoft_Office_Word___95.docx"/><Relationship Id="rId7" Type="http://schemas.openxmlformats.org/officeDocument/2006/relationships/slide" Target="slide43.xml"/><Relationship Id="rId12" Type="http://schemas.openxmlformats.org/officeDocument/2006/relationships/slide" Target="slide52.xml"/><Relationship Id="rId17" Type="http://schemas.openxmlformats.org/officeDocument/2006/relationships/package" Target="../embeddings/Microsoft_Office_Word___9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6.docx"/><Relationship Id="rId1" Type="http://schemas.openxmlformats.org/officeDocument/2006/relationships/vmlDrawing" Target="../drawings/vmlDrawing40.vml"/><Relationship Id="rId6" Type="http://schemas.openxmlformats.org/officeDocument/2006/relationships/slide" Target="slide40.xml"/><Relationship Id="rId11" Type="http://schemas.openxmlformats.org/officeDocument/2006/relationships/slide" Target="slide50.xml"/><Relationship Id="rId5" Type="http://schemas.openxmlformats.org/officeDocument/2006/relationships/slide" Target="slide37.xml"/><Relationship Id="rId15" Type="http://schemas.openxmlformats.org/officeDocument/2006/relationships/slide" Target="slide60.xml"/><Relationship Id="rId10" Type="http://schemas.openxmlformats.org/officeDocument/2006/relationships/slide" Target="slide49.xml"/><Relationship Id="rId4" Type="http://schemas.openxmlformats.org/officeDocument/2006/relationships/slide" Target="slide34.xml"/><Relationship Id="rId9" Type="http://schemas.openxmlformats.org/officeDocument/2006/relationships/slide" Target="slide47.xml"/><Relationship Id="rId14" Type="http://schemas.openxmlformats.org/officeDocument/2006/relationships/slide" Target="slide5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13" Type="http://schemas.openxmlformats.org/officeDocument/2006/relationships/slide" Target="slide54.xml"/><Relationship Id="rId18" Type="http://schemas.openxmlformats.org/officeDocument/2006/relationships/package" Target="../embeddings/Microsoft_Office_Word___101.docx"/><Relationship Id="rId3" Type="http://schemas.openxmlformats.org/officeDocument/2006/relationships/package" Target="../embeddings/Microsoft_Office_Word___98.docx"/><Relationship Id="rId7" Type="http://schemas.openxmlformats.org/officeDocument/2006/relationships/slide" Target="slide43.xml"/><Relationship Id="rId12" Type="http://schemas.openxmlformats.org/officeDocument/2006/relationships/slide" Target="slide52.xml"/><Relationship Id="rId17" Type="http://schemas.openxmlformats.org/officeDocument/2006/relationships/package" Target="../embeddings/Microsoft_Office_Word___10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9.docx"/><Relationship Id="rId1" Type="http://schemas.openxmlformats.org/officeDocument/2006/relationships/vmlDrawing" Target="../drawings/vmlDrawing41.vml"/><Relationship Id="rId6" Type="http://schemas.openxmlformats.org/officeDocument/2006/relationships/slide" Target="slide40.xml"/><Relationship Id="rId11" Type="http://schemas.openxmlformats.org/officeDocument/2006/relationships/slide" Target="slide50.xml"/><Relationship Id="rId5" Type="http://schemas.openxmlformats.org/officeDocument/2006/relationships/slide" Target="slide37.xml"/><Relationship Id="rId15" Type="http://schemas.openxmlformats.org/officeDocument/2006/relationships/slide" Target="slide60.xml"/><Relationship Id="rId10" Type="http://schemas.openxmlformats.org/officeDocument/2006/relationships/slide" Target="slide49.xml"/><Relationship Id="rId4" Type="http://schemas.openxmlformats.org/officeDocument/2006/relationships/slide" Target="slide34.xml"/><Relationship Id="rId9" Type="http://schemas.openxmlformats.org/officeDocument/2006/relationships/slide" Target="slide47.xml"/><Relationship Id="rId14" Type="http://schemas.openxmlformats.org/officeDocument/2006/relationships/slide" Target="slide5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18" Type="http://schemas.openxmlformats.org/officeDocument/2006/relationships/package" Target="../embeddings/Microsoft_Office_Word___105.docx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17" Type="http://schemas.openxmlformats.org/officeDocument/2006/relationships/package" Target="../embeddings/Microsoft_Office_Word___10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3.docx"/><Relationship Id="rId1" Type="http://schemas.openxmlformats.org/officeDocument/2006/relationships/vmlDrawing" Target="../drawings/vmlDrawing42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102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17" Type="http://schemas.openxmlformats.org/officeDocument/2006/relationships/package" Target="../embeddings/Microsoft_Office_Word___10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7.docx"/><Relationship Id="rId1" Type="http://schemas.openxmlformats.org/officeDocument/2006/relationships/vmlDrawing" Target="../drawings/vmlDrawing43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106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__2.docx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109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13" Type="http://schemas.openxmlformats.org/officeDocument/2006/relationships/slide" Target="slide54.xml"/><Relationship Id="rId3" Type="http://schemas.openxmlformats.org/officeDocument/2006/relationships/package" Target="../embeddings/Microsoft_Office_Word___110.docx"/><Relationship Id="rId7" Type="http://schemas.openxmlformats.org/officeDocument/2006/relationships/slide" Target="slide43.xml"/><Relationship Id="rId12" Type="http://schemas.openxmlformats.org/officeDocument/2006/relationships/slide" Target="slide52.xml"/><Relationship Id="rId17" Type="http://schemas.openxmlformats.org/officeDocument/2006/relationships/package" Target="../embeddings/Microsoft_Office_Word___11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1.docx"/><Relationship Id="rId1" Type="http://schemas.openxmlformats.org/officeDocument/2006/relationships/vmlDrawing" Target="../drawings/vmlDrawing45.vml"/><Relationship Id="rId6" Type="http://schemas.openxmlformats.org/officeDocument/2006/relationships/slide" Target="slide40.xml"/><Relationship Id="rId11" Type="http://schemas.openxmlformats.org/officeDocument/2006/relationships/slide" Target="slide50.xml"/><Relationship Id="rId5" Type="http://schemas.openxmlformats.org/officeDocument/2006/relationships/slide" Target="slide37.xml"/><Relationship Id="rId15" Type="http://schemas.openxmlformats.org/officeDocument/2006/relationships/slide" Target="slide60.xml"/><Relationship Id="rId10" Type="http://schemas.openxmlformats.org/officeDocument/2006/relationships/slide" Target="slide49.xml"/><Relationship Id="rId4" Type="http://schemas.openxmlformats.org/officeDocument/2006/relationships/slide" Target="slide34.xml"/><Relationship Id="rId9" Type="http://schemas.openxmlformats.org/officeDocument/2006/relationships/slide" Target="slide47.xml"/><Relationship Id="rId14" Type="http://schemas.openxmlformats.org/officeDocument/2006/relationships/slide" Target="slide5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17" Type="http://schemas.openxmlformats.org/officeDocument/2006/relationships/package" Target="../embeddings/Microsoft_Office_Word___11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4.docx"/><Relationship Id="rId1" Type="http://schemas.openxmlformats.org/officeDocument/2006/relationships/vmlDrawing" Target="../drawings/vmlDrawing46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113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7.docx"/><Relationship Id="rId1" Type="http://schemas.openxmlformats.org/officeDocument/2006/relationships/vmlDrawing" Target="../drawings/vmlDrawing47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116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13" Type="http://schemas.openxmlformats.org/officeDocument/2006/relationships/slide" Target="slide54.xml"/><Relationship Id="rId3" Type="http://schemas.openxmlformats.org/officeDocument/2006/relationships/package" Target="../embeddings/Microsoft_Office_Word___118.docx"/><Relationship Id="rId7" Type="http://schemas.openxmlformats.org/officeDocument/2006/relationships/slide" Target="slide43.xml"/><Relationship Id="rId12" Type="http://schemas.openxmlformats.org/officeDocument/2006/relationships/slide" Target="slide5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8.vml"/><Relationship Id="rId6" Type="http://schemas.openxmlformats.org/officeDocument/2006/relationships/slide" Target="slide40.xml"/><Relationship Id="rId11" Type="http://schemas.openxmlformats.org/officeDocument/2006/relationships/slide" Target="slide50.xml"/><Relationship Id="rId5" Type="http://schemas.openxmlformats.org/officeDocument/2006/relationships/slide" Target="slide37.xml"/><Relationship Id="rId15" Type="http://schemas.openxmlformats.org/officeDocument/2006/relationships/slide" Target="slide60.xml"/><Relationship Id="rId10" Type="http://schemas.openxmlformats.org/officeDocument/2006/relationships/slide" Target="slide49.xml"/><Relationship Id="rId4" Type="http://schemas.openxmlformats.org/officeDocument/2006/relationships/slide" Target="slide34.xml"/><Relationship Id="rId9" Type="http://schemas.openxmlformats.org/officeDocument/2006/relationships/slide" Target="slide47.xml"/><Relationship Id="rId14" Type="http://schemas.openxmlformats.org/officeDocument/2006/relationships/slide" Target="slide5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0.docx"/><Relationship Id="rId1" Type="http://schemas.openxmlformats.org/officeDocument/2006/relationships/vmlDrawing" Target="../drawings/vmlDrawing49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119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2.docx"/><Relationship Id="rId1" Type="http://schemas.openxmlformats.org/officeDocument/2006/relationships/vmlDrawing" Target="../drawings/vmlDrawing50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121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18" Type="http://schemas.openxmlformats.org/officeDocument/2006/relationships/package" Target="../embeddings/Microsoft_Office_Word___126.docx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17" Type="http://schemas.openxmlformats.org/officeDocument/2006/relationships/package" Target="../embeddings/Microsoft_Office_Word___12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4.docx"/><Relationship Id="rId1" Type="http://schemas.openxmlformats.org/officeDocument/2006/relationships/vmlDrawing" Target="../drawings/vmlDrawing51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123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13" Type="http://schemas.openxmlformats.org/officeDocument/2006/relationships/slide" Target="slide54.xml"/><Relationship Id="rId3" Type="http://schemas.openxmlformats.org/officeDocument/2006/relationships/package" Target="../embeddings/Microsoft_Office_Word___127.docx"/><Relationship Id="rId7" Type="http://schemas.openxmlformats.org/officeDocument/2006/relationships/slide" Target="slide43.xml"/><Relationship Id="rId12" Type="http://schemas.openxmlformats.org/officeDocument/2006/relationships/slide" Target="slide52.xml"/><Relationship Id="rId17" Type="http://schemas.openxmlformats.org/officeDocument/2006/relationships/package" Target="../embeddings/Microsoft_Office_Word___12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8.docx"/><Relationship Id="rId1" Type="http://schemas.openxmlformats.org/officeDocument/2006/relationships/vmlDrawing" Target="../drawings/vmlDrawing52.vml"/><Relationship Id="rId6" Type="http://schemas.openxmlformats.org/officeDocument/2006/relationships/slide" Target="slide40.xml"/><Relationship Id="rId11" Type="http://schemas.openxmlformats.org/officeDocument/2006/relationships/slide" Target="slide50.xml"/><Relationship Id="rId5" Type="http://schemas.openxmlformats.org/officeDocument/2006/relationships/slide" Target="slide37.xml"/><Relationship Id="rId15" Type="http://schemas.openxmlformats.org/officeDocument/2006/relationships/slide" Target="slide60.xml"/><Relationship Id="rId10" Type="http://schemas.openxmlformats.org/officeDocument/2006/relationships/slide" Target="slide49.xml"/><Relationship Id="rId4" Type="http://schemas.openxmlformats.org/officeDocument/2006/relationships/slide" Target="slide34.xml"/><Relationship Id="rId9" Type="http://schemas.openxmlformats.org/officeDocument/2006/relationships/slide" Target="slide47.xml"/><Relationship Id="rId14" Type="http://schemas.openxmlformats.org/officeDocument/2006/relationships/slide" Target="slide5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18" Type="http://schemas.openxmlformats.org/officeDocument/2006/relationships/package" Target="../embeddings/Microsoft_Office_Word___133.docx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17" Type="http://schemas.openxmlformats.org/officeDocument/2006/relationships/package" Target="../embeddings/Microsoft_Office_Word___13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31.docx"/><Relationship Id="rId1" Type="http://schemas.openxmlformats.org/officeDocument/2006/relationships/vmlDrawing" Target="../drawings/vmlDrawing53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130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package" Target="../embeddings/Microsoft_Office_Word___5.docx"/><Relationship Id="rId4" Type="http://schemas.openxmlformats.org/officeDocument/2006/relationships/package" Target="../embeddings/Microsoft_Office_Word___4.docx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17" Type="http://schemas.openxmlformats.org/officeDocument/2006/relationships/package" Target="../embeddings/Microsoft_Office_Word___13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35.docx"/><Relationship Id="rId1" Type="http://schemas.openxmlformats.org/officeDocument/2006/relationships/vmlDrawing" Target="../drawings/vmlDrawing54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134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38.docx"/><Relationship Id="rId1" Type="http://schemas.openxmlformats.org/officeDocument/2006/relationships/vmlDrawing" Target="../drawings/vmlDrawing55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137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18" Type="http://schemas.openxmlformats.org/officeDocument/2006/relationships/package" Target="../embeddings/Microsoft_Office_Word___142.docx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17" Type="http://schemas.openxmlformats.org/officeDocument/2006/relationships/package" Target="../embeddings/Microsoft_Office_Word___14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40.docx"/><Relationship Id="rId1" Type="http://schemas.openxmlformats.org/officeDocument/2006/relationships/vmlDrawing" Target="../drawings/vmlDrawing56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139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7.xml"/><Relationship Id="rId18" Type="http://schemas.openxmlformats.org/officeDocument/2006/relationships/package" Target="../embeddings/Microsoft_Office_Word___144.docx"/><Relationship Id="rId3" Type="http://schemas.openxmlformats.org/officeDocument/2006/relationships/slide" Target="slide34.xml"/><Relationship Id="rId7" Type="http://schemas.openxmlformats.org/officeDocument/2006/relationships/slide" Target="slide45.xml"/><Relationship Id="rId12" Type="http://schemas.openxmlformats.org/officeDocument/2006/relationships/slide" Target="slide54.xml"/><Relationship Id="rId17" Type="http://schemas.openxmlformats.org/officeDocument/2006/relationships/package" Target="../embeddings/Microsoft_Office_Word___143.docx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.png"/><Relationship Id="rId20" Type="http://schemas.openxmlformats.org/officeDocument/2006/relationships/package" Target="../embeddings/Microsoft_Office_Word___146.docx"/><Relationship Id="rId1" Type="http://schemas.openxmlformats.org/officeDocument/2006/relationships/vmlDrawing" Target="../drawings/vmlDrawing57.vml"/><Relationship Id="rId6" Type="http://schemas.openxmlformats.org/officeDocument/2006/relationships/slide" Target="slide43.xml"/><Relationship Id="rId11" Type="http://schemas.openxmlformats.org/officeDocument/2006/relationships/slide" Target="slide52.xml"/><Relationship Id="rId5" Type="http://schemas.openxmlformats.org/officeDocument/2006/relationships/slide" Target="slide40.xml"/><Relationship Id="rId15" Type="http://schemas.openxmlformats.org/officeDocument/2006/relationships/slide" Target="slide3.xml"/><Relationship Id="rId10" Type="http://schemas.openxmlformats.org/officeDocument/2006/relationships/slide" Target="slide50.xml"/><Relationship Id="rId19" Type="http://schemas.openxmlformats.org/officeDocument/2006/relationships/package" Target="../embeddings/Microsoft_Office_Word___145.docx"/><Relationship Id="rId4" Type="http://schemas.openxmlformats.org/officeDocument/2006/relationships/slide" Target="slide37.xml"/><Relationship Id="rId9" Type="http://schemas.openxmlformats.org/officeDocument/2006/relationships/slide" Target="slide49.xml"/><Relationship Id="rId14" Type="http://schemas.openxmlformats.org/officeDocument/2006/relationships/slide" Target="slide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package" Target="../embeddings/Microsoft_Office_Word___8.docx"/><Relationship Id="rId4" Type="http://schemas.openxmlformats.org/officeDocument/2006/relationships/package" Target="../embeddings/Microsoft_Office_Word___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/>
          <p:cNvSpPr txBox="1"/>
          <p:nvPr/>
        </p:nvSpPr>
        <p:spPr>
          <a:xfrm>
            <a:off x="54546" y="812617"/>
            <a:ext cx="16401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解析几何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0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42540" y="3781028"/>
            <a:ext cx="9147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26</a:t>
            </a: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双曲线的渐近线和离心率问题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72369" y="1185237"/>
            <a:ext cx="4199263" cy="23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0444323"/>
              </p:ext>
            </p:extLst>
          </p:nvPr>
        </p:nvGraphicFramePr>
        <p:xfrm>
          <a:off x="387916" y="217964"/>
          <a:ext cx="8172450" cy="1152525"/>
        </p:xfrm>
        <a:graphic>
          <a:graphicData uri="http://schemas.openxmlformats.org/presentationml/2006/ole">
            <p:oleObj spid="_x0000_s353406" name="文档" r:id="rId3" imgW="8176786" imgH="1155508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7829513"/>
              </p:ext>
            </p:extLst>
          </p:nvPr>
        </p:nvGraphicFramePr>
        <p:xfrm>
          <a:off x="444744" y="1010449"/>
          <a:ext cx="8172450" cy="1152525"/>
        </p:xfrm>
        <a:graphic>
          <a:graphicData uri="http://schemas.openxmlformats.org/presentationml/2006/ole">
            <p:oleObj spid="_x0000_s353407" name="文档" r:id="rId4" imgW="8176786" imgH="115695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88768250"/>
              </p:ext>
            </p:extLst>
          </p:nvPr>
        </p:nvGraphicFramePr>
        <p:xfrm>
          <a:off x="448241" y="2011045"/>
          <a:ext cx="8177213" cy="1150938"/>
        </p:xfrm>
        <a:graphic>
          <a:graphicData uri="http://schemas.openxmlformats.org/presentationml/2006/ole">
            <p:oleObj spid="_x0000_s353408" name="文档" r:id="rId5" imgW="8176786" imgH="115875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6650138"/>
              </p:ext>
            </p:extLst>
          </p:nvPr>
        </p:nvGraphicFramePr>
        <p:xfrm>
          <a:off x="429504" y="3170292"/>
          <a:ext cx="8172450" cy="1152525"/>
        </p:xfrm>
        <a:graphic>
          <a:graphicData uri="http://schemas.openxmlformats.org/presentationml/2006/ole">
            <p:oleObj spid="_x0000_s353409" name="文档" r:id="rId6" imgW="8176786" imgH="1161995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2506678"/>
              </p:ext>
            </p:extLst>
          </p:nvPr>
        </p:nvGraphicFramePr>
        <p:xfrm>
          <a:off x="433001" y="4030345"/>
          <a:ext cx="8177213" cy="1158875"/>
        </p:xfrm>
        <a:graphic>
          <a:graphicData uri="http://schemas.openxmlformats.org/presentationml/2006/ole">
            <p:oleObj spid="_x0000_s353410" name="文档" r:id="rId7" imgW="8176786" imgH="1161995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3255146"/>
              </p:ext>
            </p:extLst>
          </p:nvPr>
        </p:nvGraphicFramePr>
        <p:xfrm>
          <a:off x="448241" y="2682558"/>
          <a:ext cx="8177213" cy="792162"/>
        </p:xfrm>
        <a:graphic>
          <a:graphicData uri="http://schemas.openxmlformats.org/presentationml/2006/ole">
            <p:oleObj spid="_x0000_s353411" name="文档" r:id="rId8" imgW="8176786" imgH="79328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58755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06364" y="455427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2097823"/>
              </p:ext>
            </p:extLst>
          </p:nvPr>
        </p:nvGraphicFramePr>
        <p:xfrm>
          <a:off x="504006" y="1941537"/>
          <a:ext cx="8172450" cy="1152525"/>
        </p:xfrm>
        <a:graphic>
          <a:graphicData uri="http://schemas.openxmlformats.org/presentationml/2006/ole">
            <p:oleObj spid="_x0000_s307275" name="文档" r:id="rId5" imgW="8176786" imgH="115875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0068123"/>
              </p:ext>
            </p:extLst>
          </p:nvPr>
        </p:nvGraphicFramePr>
        <p:xfrm>
          <a:off x="511626" y="915566"/>
          <a:ext cx="8172450" cy="1152525"/>
        </p:xfrm>
        <a:graphic>
          <a:graphicData uri="http://schemas.openxmlformats.org/presentationml/2006/ole">
            <p:oleObj spid="_x0000_s307276" name="文档" r:id="rId6" imgW="8176786" imgH="115695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7836860"/>
              </p:ext>
            </p:extLst>
          </p:nvPr>
        </p:nvGraphicFramePr>
        <p:xfrm>
          <a:off x="467544" y="2991996"/>
          <a:ext cx="8172450" cy="1152525"/>
        </p:xfrm>
        <a:graphic>
          <a:graphicData uri="http://schemas.openxmlformats.org/presentationml/2006/ole">
            <p:oleObj spid="_x0000_s307277" name="文档" r:id="rId7" imgW="8176786" imgH="1160193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408816" y="3568457"/>
            <a:ext cx="1425390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87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748" y="168999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双曲线的离心率问题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43798" y="763930"/>
            <a:ext cx="8625822" cy="4217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湖北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将离心率为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的双曲线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的实半轴长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和虚半轴长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同时增加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个单位长度，得到离心率为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的双曲线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对任意的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对任意的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128953"/>
              </p:ext>
            </p:extLst>
          </p:nvPr>
        </p:nvGraphicFramePr>
        <p:xfrm>
          <a:off x="350912" y="483518"/>
          <a:ext cx="7747000" cy="1192213"/>
        </p:xfrm>
        <a:graphic>
          <a:graphicData uri="http://schemas.openxmlformats.org/presentationml/2006/ole">
            <p:oleObj spid="_x0000_s354370" name="文档" r:id="rId3" imgW="7748171" imgH="1193712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78904" y="1419622"/>
            <a:ext cx="733405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双曲线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的实半轴长为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，虚半轴长为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463445"/>
              </p:ext>
            </p:extLst>
          </p:nvPr>
        </p:nvGraphicFramePr>
        <p:xfrm>
          <a:off x="347042" y="2317229"/>
          <a:ext cx="7743825" cy="1190625"/>
        </p:xfrm>
        <a:graphic>
          <a:graphicData uri="http://schemas.openxmlformats.org/presentationml/2006/ole">
            <p:oleObj spid="_x0000_s354371" name="文档" r:id="rId4" imgW="7748171" imgH="1204165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8230722"/>
              </p:ext>
            </p:extLst>
          </p:nvPr>
        </p:nvGraphicFramePr>
        <p:xfrm>
          <a:off x="350217" y="3436938"/>
          <a:ext cx="7750175" cy="1189037"/>
        </p:xfrm>
        <a:graphic>
          <a:graphicData uri="http://schemas.openxmlformats.org/presentationml/2006/ole">
            <p:oleObj spid="_x0000_s354372" name="文档" r:id="rId5" imgW="7748171" imgH="119695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9604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1750499"/>
              </p:ext>
            </p:extLst>
          </p:nvPr>
        </p:nvGraphicFramePr>
        <p:xfrm>
          <a:off x="259140" y="613544"/>
          <a:ext cx="7747000" cy="1192213"/>
        </p:xfrm>
        <a:graphic>
          <a:graphicData uri="http://schemas.openxmlformats.org/presentationml/2006/ole">
            <p:oleObj spid="_x0000_s355412" name="文档" r:id="rId3" imgW="7748171" imgH="1196956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2185701"/>
              </p:ext>
            </p:extLst>
          </p:nvPr>
        </p:nvGraphicFramePr>
        <p:xfrm>
          <a:off x="203025" y="2485752"/>
          <a:ext cx="7750175" cy="1189037"/>
        </p:xfrm>
        <a:graphic>
          <a:graphicData uri="http://schemas.openxmlformats.org/presentationml/2006/ole">
            <p:oleObj spid="_x0000_s355413" name="文档" r:id="rId4" imgW="7748171" imgH="1196956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5083198"/>
              </p:ext>
            </p:extLst>
          </p:nvPr>
        </p:nvGraphicFramePr>
        <p:xfrm>
          <a:off x="35496" y="3417888"/>
          <a:ext cx="9113838" cy="1433512"/>
        </p:xfrm>
        <a:graphic>
          <a:graphicData uri="http://schemas.openxmlformats.org/presentationml/2006/ole">
            <p:oleObj spid="_x0000_s355414" name="文档" r:id="rId5" imgW="9225223" imgH="1450316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8917998"/>
              </p:ext>
            </p:extLst>
          </p:nvPr>
        </p:nvGraphicFramePr>
        <p:xfrm>
          <a:off x="236155" y="1494641"/>
          <a:ext cx="7750175" cy="1187450"/>
        </p:xfrm>
        <a:graphic>
          <a:graphicData uri="http://schemas.openxmlformats.org/presentationml/2006/ole">
            <p:oleObj spid="_x0000_s355415" name="文档" r:id="rId6" imgW="7748171" imgH="119695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0234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7898686"/>
              </p:ext>
            </p:extLst>
          </p:nvPr>
        </p:nvGraphicFramePr>
        <p:xfrm>
          <a:off x="566241" y="411510"/>
          <a:ext cx="7750175" cy="1195387"/>
        </p:xfrm>
        <a:graphic>
          <a:graphicData uri="http://schemas.openxmlformats.org/presentationml/2006/ole">
            <p:oleObj spid="_x0000_s356403" name="文档" r:id="rId3" imgW="7748171" imgH="1198398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6354488"/>
              </p:ext>
            </p:extLst>
          </p:nvPr>
        </p:nvGraphicFramePr>
        <p:xfrm>
          <a:off x="521791" y="1965672"/>
          <a:ext cx="7748588" cy="1196975"/>
        </p:xfrm>
        <a:graphic>
          <a:graphicData uri="http://schemas.openxmlformats.org/presentationml/2006/ole">
            <p:oleObj spid="_x0000_s356404" name="文档" r:id="rId4" imgW="7748171" imgH="119984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33968" y="2787774"/>
            <a:ext cx="3743332" cy="18928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综上，当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</a:rPr>
              <a:t>D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256" y="1513239"/>
            <a:ext cx="15552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00897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3585066"/>
              </p:ext>
            </p:extLst>
          </p:nvPr>
        </p:nvGraphicFramePr>
        <p:xfrm>
          <a:off x="187132" y="987574"/>
          <a:ext cx="8709025" cy="3170238"/>
        </p:xfrm>
        <a:graphic>
          <a:graphicData uri="http://schemas.openxmlformats.org/presentationml/2006/ole">
            <p:oleObj spid="_x0000_s304171" name="文档" r:id="rId3" imgW="8716332" imgH="316697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7526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132769"/>
              </p:ext>
            </p:extLst>
          </p:nvPr>
        </p:nvGraphicFramePr>
        <p:xfrm>
          <a:off x="378503" y="1070238"/>
          <a:ext cx="5608638" cy="876300"/>
        </p:xfrm>
        <a:graphic>
          <a:graphicData uri="http://schemas.openxmlformats.org/presentationml/2006/ole">
            <p:oleObj spid="_x0000_s278681" name="文档" r:id="rId3" imgW="5607617" imgH="877984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7672085"/>
              </p:ext>
            </p:extLst>
          </p:nvPr>
        </p:nvGraphicFramePr>
        <p:xfrm>
          <a:off x="377976" y="2596564"/>
          <a:ext cx="5935663" cy="998538"/>
        </p:xfrm>
        <a:graphic>
          <a:graphicData uri="http://schemas.openxmlformats.org/presentationml/2006/ole">
            <p:oleObj spid="_x0000_s278682" name="文档" r:id="rId4" imgW="5939065" imgH="1004852" progId="Word.Document.12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0514726"/>
              </p:ext>
            </p:extLst>
          </p:nvPr>
        </p:nvGraphicFramePr>
        <p:xfrm>
          <a:off x="314115" y="3579862"/>
          <a:ext cx="5934075" cy="1000125"/>
        </p:xfrm>
        <a:graphic>
          <a:graphicData uri="http://schemas.openxmlformats.org/presentationml/2006/ole">
            <p:oleObj spid="_x0000_s278683" name="文档" r:id="rId5" imgW="5939065" imgH="1005933" progId="Word.Document.12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276015" y="4227934"/>
            <a:ext cx="1407758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8875" y="411510"/>
            <a:ext cx="4815742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" name="图片 11" descr="13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1523" y="555526"/>
            <a:ext cx="2688949" cy="2243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5978881"/>
              </p:ext>
            </p:extLst>
          </p:nvPr>
        </p:nvGraphicFramePr>
        <p:xfrm>
          <a:off x="382318" y="1850579"/>
          <a:ext cx="6035675" cy="1006475"/>
        </p:xfrm>
        <a:graphic>
          <a:graphicData uri="http://schemas.openxmlformats.org/presentationml/2006/ole">
            <p:oleObj spid="_x0000_s278684" name="文档" r:id="rId7" imgW="6034433" imgH="100737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526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7544" y="610533"/>
            <a:ext cx="8180573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在研究双曲线的性质时，实半轴、虚半轴所构成的直角三角形是值得关注的一个重要内容；双曲线的离心率涉及的也比较多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一个比值，故只需根据条件得到关于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的一个关系式，利用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消去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，然后变形求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，并且需注意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同时注意双曲线方程中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的范围问题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4295937"/>
              </p:ext>
            </p:extLst>
          </p:nvPr>
        </p:nvGraphicFramePr>
        <p:xfrm>
          <a:off x="4716016" y="1821190"/>
          <a:ext cx="534988" cy="938212"/>
        </p:xfrm>
        <a:graphic>
          <a:graphicData uri="http://schemas.openxmlformats.org/presentationml/2006/ole">
            <p:oleObj spid="_x0000_s377868" name="文档" r:id="rId3" imgW="534467" imgH="93857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9226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8034231"/>
              </p:ext>
            </p:extLst>
          </p:nvPr>
        </p:nvGraphicFramePr>
        <p:xfrm>
          <a:off x="227905" y="339502"/>
          <a:ext cx="8664575" cy="5265738"/>
        </p:xfrm>
        <a:graphic>
          <a:graphicData uri="http://schemas.openxmlformats.org/presentationml/2006/ole">
            <p:oleObj spid="_x0000_s213138" name="文档" r:id="rId3" imgW="8668793" imgH="5260675" progId="Word.Document.12">
              <p:embed/>
            </p:oleObj>
          </a:graphicData>
        </a:graphic>
      </p:graphicFrame>
      <p:pic>
        <p:nvPicPr>
          <p:cNvPr id="4" name="图片 3" descr="-15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0828" y="987574"/>
            <a:ext cx="2805267" cy="1946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763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4312" y="1347614"/>
            <a:ext cx="8019383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双曲线作为圆锥曲线三大题型之一，也是高考热点，其性质是考查的重点，尤其是离心率与渐近线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考查形式除常考的解答题外，也会在选择题、填空题中考查，一般为中等难度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熟练掌握两种性质的求法、用法是此类问题的解题之本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1632198"/>
              </p:ext>
            </p:extLst>
          </p:nvPr>
        </p:nvGraphicFramePr>
        <p:xfrm>
          <a:off x="365125" y="1129442"/>
          <a:ext cx="8534400" cy="1319212"/>
        </p:xfrm>
        <a:graphic>
          <a:graphicData uri="http://schemas.openxmlformats.org/presentationml/2006/ole">
            <p:oleObj spid="_x0000_s279709" name="文档" r:id="rId3" imgW="8538463" imgH="1320580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51520" y="338073"/>
            <a:ext cx="323999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7902804"/>
              </p:ext>
            </p:extLst>
          </p:nvPr>
        </p:nvGraphicFramePr>
        <p:xfrm>
          <a:off x="395536" y="2035785"/>
          <a:ext cx="8534400" cy="1314450"/>
        </p:xfrm>
        <a:graphic>
          <a:graphicData uri="http://schemas.openxmlformats.org/presentationml/2006/ole">
            <p:oleObj spid="_x0000_s279710" name="文档" r:id="rId4" imgW="8538463" imgH="1322383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1042928"/>
              </p:ext>
            </p:extLst>
          </p:nvPr>
        </p:nvGraphicFramePr>
        <p:xfrm>
          <a:off x="395536" y="3025591"/>
          <a:ext cx="8534400" cy="1314450"/>
        </p:xfrm>
        <a:graphic>
          <a:graphicData uri="http://schemas.openxmlformats.org/presentationml/2006/ole">
            <p:oleObj spid="_x0000_s279711" name="文档" r:id="rId5" imgW="8538463" imgH="1323824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6223549"/>
              </p:ext>
            </p:extLst>
          </p:nvPr>
        </p:nvGraphicFramePr>
        <p:xfrm>
          <a:off x="396875" y="4033108"/>
          <a:ext cx="8534400" cy="793750"/>
        </p:xfrm>
        <a:graphic>
          <a:graphicData uri="http://schemas.openxmlformats.org/presentationml/2006/ole">
            <p:oleObj spid="_x0000_s279712" name="文档" r:id="rId6" imgW="8538463" imgH="79328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0584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1595983"/>
              </p:ext>
            </p:extLst>
          </p:nvPr>
        </p:nvGraphicFramePr>
        <p:xfrm>
          <a:off x="387916" y="2766293"/>
          <a:ext cx="8534400" cy="1317625"/>
        </p:xfrm>
        <a:graphic>
          <a:graphicData uri="http://schemas.openxmlformats.org/presentationml/2006/ole">
            <p:oleObj spid="_x0000_s357413" name="文档" r:id="rId3" imgW="8538463" imgH="1322383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23528" y="2033523"/>
            <a:ext cx="2779928" cy="620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en-US" altLang="zh-CN" sz="1050" kern="100" dirty="0">
                <a:latin typeface="宋体"/>
                <a:cs typeface="Courier New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7344169"/>
              </p:ext>
            </p:extLst>
          </p:nvPr>
        </p:nvGraphicFramePr>
        <p:xfrm>
          <a:off x="393130" y="1378818"/>
          <a:ext cx="8534400" cy="1317625"/>
        </p:xfrm>
        <a:graphic>
          <a:graphicData uri="http://schemas.openxmlformats.org/presentationml/2006/ole">
            <p:oleObj spid="_x0000_s357414" name="文档" r:id="rId4" imgW="8538463" imgH="132887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4708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-15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8741" y="1605166"/>
            <a:ext cx="2550243" cy="17695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1489676"/>
              </p:ext>
            </p:extLst>
          </p:nvPr>
        </p:nvGraphicFramePr>
        <p:xfrm>
          <a:off x="232852" y="2773294"/>
          <a:ext cx="8359775" cy="1654175"/>
        </p:xfrm>
        <a:graphic>
          <a:graphicData uri="http://schemas.openxmlformats.org/presentationml/2006/ole">
            <p:oleObj spid="_x0000_s358422" name="文档" r:id="rId4" imgW="8357444" imgH="1661178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83365" y="306607"/>
            <a:ext cx="879577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的不垂直于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轴的弦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的中点，当直线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两点时，求四边形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APBQ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面积的最小值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不垂直于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轴，且过点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故可设直线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4061058"/>
            <a:ext cx="410240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易知此方程的判别式大于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766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411510"/>
            <a:ext cx="8208912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是上述方程的两个实根，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7446443"/>
              </p:ext>
            </p:extLst>
          </p:nvPr>
        </p:nvGraphicFramePr>
        <p:xfrm>
          <a:off x="381000" y="1836738"/>
          <a:ext cx="7162800" cy="1165225"/>
        </p:xfrm>
        <a:graphic>
          <a:graphicData uri="http://schemas.openxmlformats.org/presentationml/2006/ole">
            <p:oleObj spid="_x0000_s217213" name="文档" r:id="rId3" imgW="7167328" imgH="1172087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92809731"/>
              </p:ext>
            </p:extLst>
          </p:nvPr>
        </p:nvGraphicFramePr>
        <p:xfrm>
          <a:off x="350838" y="2789238"/>
          <a:ext cx="7162800" cy="1165225"/>
        </p:xfrm>
        <a:graphic>
          <a:graphicData uri="http://schemas.openxmlformats.org/presentationml/2006/ole">
            <p:oleObj spid="_x0000_s217214" name="文档" r:id="rId4" imgW="7167328" imgH="1172087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4590695"/>
              </p:ext>
            </p:extLst>
          </p:nvPr>
        </p:nvGraphicFramePr>
        <p:xfrm>
          <a:off x="327025" y="3725863"/>
          <a:ext cx="7162800" cy="1166812"/>
        </p:xfrm>
        <a:graphic>
          <a:graphicData uri="http://schemas.openxmlformats.org/presentationml/2006/ole">
            <p:oleObj spid="_x0000_s217215" name="文档" r:id="rId5" imgW="7167328" imgH="117208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2307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04826423"/>
              </p:ext>
            </p:extLst>
          </p:nvPr>
        </p:nvGraphicFramePr>
        <p:xfrm>
          <a:off x="433536" y="339502"/>
          <a:ext cx="7162800" cy="1123950"/>
        </p:xfrm>
        <a:graphic>
          <a:graphicData uri="http://schemas.openxmlformats.org/presentationml/2006/ole">
            <p:oleObj spid="_x0000_s359496" name="文档" r:id="rId3" imgW="7167328" imgH="1128476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8116850"/>
              </p:ext>
            </p:extLst>
          </p:nvPr>
        </p:nvGraphicFramePr>
        <p:xfrm>
          <a:off x="403225" y="1135063"/>
          <a:ext cx="7162800" cy="1997075"/>
        </p:xfrm>
        <a:graphic>
          <a:graphicData uri="http://schemas.openxmlformats.org/presentationml/2006/ole">
            <p:oleObj spid="_x0000_s359497" name="文档" r:id="rId4" imgW="7167328" imgH="199889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1372704"/>
              </p:ext>
            </p:extLst>
          </p:nvPr>
        </p:nvGraphicFramePr>
        <p:xfrm>
          <a:off x="396875" y="2789238"/>
          <a:ext cx="7162800" cy="1127125"/>
        </p:xfrm>
        <a:graphic>
          <a:graphicData uri="http://schemas.openxmlformats.org/presentationml/2006/ole">
            <p:oleObj spid="_x0000_s359498" name="文档" r:id="rId5" imgW="7167328" imgH="1131720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2838079"/>
              </p:ext>
            </p:extLst>
          </p:nvPr>
        </p:nvGraphicFramePr>
        <p:xfrm>
          <a:off x="403225" y="3832225"/>
          <a:ext cx="7162800" cy="1196975"/>
        </p:xfrm>
        <a:graphic>
          <a:graphicData uri="http://schemas.openxmlformats.org/presentationml/2006/ole">
            <p:oleObj spid="_x0000_s359499" name="文档" r:id="rId6" imgW="7167328" imgH="11983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4140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230103"/>
              </p:ext>
            </p:extLst>
          </p:nvPr>
        </p:nvGraphicFramePr>
        <p:xfrm>
          <a:off x="528753" y="1530941"/>
          <a:ext cx="7162800" cy="1196975"/>
        </p:xfrm>
        <a:graphic>
          <a:graphicData uri="http://schemas.openxmlformats.org/presentationml/2006/ole">
            <p:oleObj spid="_x0000_s361492" name="文档" r:id="rId3" imgW="7167328" imgH="119803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59151" y="226686"/>
            <a:ext cx="8019383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的距离也为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2863" y="2458934"/>
            <a:ext cx="8099577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的异侧，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75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1204730"/>
              </p:ext>
            </p:extLst>
          </p:nvPr>
        </p:nvGraphicFramePr>
        <p:xfrm>
          <a:off x="609600" y="483518"/>
          <a:ext cx="7162800" cy="1196975"/>
        </p:xfrm>
        <a:graphic>
          <a:graphicData uri="http://schemas.openxmlformats.org/presentationml/2006/ole">
            <p:oleObj spid="_x0000_s360534" name="文档" r:id="rId3" imgW="7167328" imgH="1198038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4865606"/>
              </p:ext>
            </p:extLst>
          </p:nvPr>
        </p:nvGraphicFramePr>
        <p:xfrm>
          <a:off x="609600" y="1502693"/>
          <a:ext cx="7162800" cy="1152525"/>
        </p:xfrm>
        <a:graphic>
          <a:graphicData uri="http://schemas.openxmlformats.org/presentationml/2006/ole">
            <p:oleObj spid="_x0000_s360535" name="文档" r:id="rId4" imgW="7167328" imgH="115695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2315015"/>
              </p:ext>
            </p:extLst>
          </p:nvPr>
        </p:nvGraphicFramePr>
        <p:xfrm>
          <a:off x="609600" y="2426618"/>
          <a:ext cx="7162800" cy="1196975"/>
        </p:xfrm>
        <a:graphic>
          <a:graphicData uri="http://schemas.openxmlformats.org/presentationml/2006/ole">
            <p:oleObj spid="_x0000_s360536" name="文档" r:id="rId5" imgW="7167328" imgH="119803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8515221"/>
              </p:ext>
            </p:extLst>
          </p:nvPr>
        </p:nvGraphicFramePr>
        <p:xfrm>
          <a:off x="609600" y="3645818"/>
          <a:ext cx="7162800" cy="1219200"/>
        </p:xfrm>
        <a:graphic>
          <a:graphicData uri="http://schemas.openxmlformats.org/presentationml/2006/ole">
            <p:oleObj spid="_x0000_s360537" name="文档" r:id="rId6" imgW="7167328" imgH="122362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0849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4365927"/>
              </p:ext>
            </p:extLst>
          </p:nvPr>
        </p:nvGraphicFramePr>
        <p:xfrm>
          <a:off x="467544" y="850951"/>
          <a:ext cx="7947025" cy="1257300"/>
        </p:xfrm>
        <a:graphic>
          <a:graphicData uri="http://schemas.openxmlformats.org/presentationml/2006/ole">
            <p:oleObj spid="_x0000_s362529" name="文档" r:id="rId3" imgW="7948263" imgH="125858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2867175"/>
            <a:ext cx="8099577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取得最小值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综上所述，四边形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APBQ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面积的最小值为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8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3434013"/>
              </p:ext>
            </p:extLst>
          </p:nvPr>
        </p:nvGraphicFramePr>
        <p:xfrm>
          <a:off x="387916" y="1859063"/>
          <a:ext cx="7947025" cy="1257300"/>
        </p:xfrm>
        <a:graphic>
          <a:graphicData uri="http://schemas.openxmlformats.org/presentationml/2006/ole">
            <p:oleObj spid="_x0000_s362530" name="文档" r:id="rId6" imgW="7948263" imgH="126039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2870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149949"/>
            <a:ext cx="7010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双曲线的渐近线与离心率综合问题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9088983"/>
              </p:ext>
            </p:extLst>
          </p:nvPr>
        </p:nvGraphicFramePr>
        <p:xfrm>
          <a:off x="260894" y="643538"/>
          <a:ext cx="7451725" cy="908050"/>
        </p:xfrm>
        <a:graphic>
          <a:graphicData uri="http://schemas.openxmlformats.org/presentationml/2006/ole">
            <p:oleObj spid="_x0000_s317511" name="文档" r:id="rId3" imgW="7451272" imgH="907539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58406" y="1335564"/>
            <a:ext cx="882132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双曲线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的渐近线与动点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的轨迹没有公共点，则双曲线离心率的取值范围是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，由题设条件，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得动点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的轨迹为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2)·(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，它是以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为圆心，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为半径的圆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7801576"/>
              </p:ext>
            </p:extLst>
          </p:nvPr>
        </p:nvGraphicFramePr>
        <p:xfrm>
          <a:off x="1705177" y="1335564"/>
          <a:ext cx="1150938" cy="892175"/>
        </p:xfrm>
        <a:graphic>
          <a:graphicData uri="http://schemas.openxmlformats.org/presentationml/2006/ole">
            <p:oleObj spid="_x0000_s317512" name="文档" r:id="rId4" imgW="1151713" imgH="8927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3495611"/>
              </p:ext>
            </p:extLst>
          </p:nvPr>
        </p:nvGraphicFramePr>
        <p:xfrm>
          <a:off x="340365" y="411510"/>
          <a:ext cx="8510587" cy="1068387"/>
        </p:xfrm>
        <a:graphic>
          <a:graphicData uri="http://schemas.openxmlformats.org/presentationml/2006/ole">
            <p:oleObj spid="_x0000_s363563" name="文档" r:id="rId3" imgW="8510033" imgH="1067926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08307" y="1203598"/>
            <a:ext cx="231345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±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8697073"/>
              </p:ext>
            </p:extLst>
          </p:nvPr>
        </p:nvGraphicFramePr>
        <p:xfrm>
          <a:off x="381893" y="1923678"/>
          <a:ext cx="8510587" cy="1068387"/>
        </p:xfrm>
        <a:graphic>
          <a:graphicData uri="http://schemas.openxmlformats.org/presentationml/2006/ole">
            <p:oleObj spid="_x0000_s363564" name="文档" r:id="rId4" imgW="8510033" imgH="1114420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73599546"/>
              </p:ext>
            </p:extLst>
          </p:nvPr>
        </p:nvGraphicFramePr>
        <p:xfrm>
          <a:off x="355605" y="2677666"/>
          <a:ext cx="8512175" cy="1112838"/>
        </p:xfrm>
        <a:graphic>
          <a:graphicData uri="http://schemas.openxmlformats.org/presentationml/2006/ole">
            <p:oleObj spid="_x0000_s363565" name="文档" r:id="rId5" imgW="8510033" imgH="1115862" progId="Word.Document.12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253117" y="3511336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&lt;2.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(1,2)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3717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9552" y="1546930"/>
            <a:ext cx="8016569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解决此类问题：一是利用离心率公式，渐近线方程，斜率关系等列方程组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二是数形结合，由图形中的位置关系，确定相关参数的范围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80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50" y="243086"/>
            <a:ext cx="8855280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双曲线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的两条渐近线分别交于点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，则该双曲线的离心率是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0354382"/>
              </p:ext>
            </p:extLst>
          </p:nvPr>
        </p:nvGraphicFramePr>
        <p:xfrm>
          <a:off x="396875" y="848018"/>
          <a:ext cx="1066800" cy="830262"/>
        </p:xfrm>
        <a:graphic>
          <a:graphicData uri="http://schemas.openxmlformats.org/presentationml/2006/ole">
            <p:oleObj spid="_x0000_s368696" name="文档" r:id="rId3" imgW="1073612" imgH="837974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7595054"/>
              </p:ext>
            </p:extLst>
          </p:nvPr>
        </p:nvGraphicFramePr>
        <p:xfrm>
          <a:off x="327025" y="2257400"/>
          <a:ext cx="8337550" cy="1074738"/>
        </p:xfrm>
        <a:graphic>
          <a:graphicData uri="http://schemas.openxmlformats.org/presentationml/2006/ole">
            <p:oleObj spid="_x0000_s368697" name="文档" r:id="rId4" imgW="8338371" imgH="1079099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1436103"/>
              </p:ext>
            </p:extLst>
          </p:nvPr>
        </p:nvGraphicFramePr>
        <p:xfrm>
          <a:off x="305435" y="3123406"/>
          <a:ext cx="6354763" cy="1752600"/>
        </p:xfrm>
        <a:graphic>
          <a:graphicData uri="http://schemas.openxmlformats.org/presentationml/2006/ole">
            <p:oleObj spid="_x0000_s368698" name="文档" r:id="rId5" imgW="6357963" imgH="175777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4575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1134872"/>
              </p:ext>
            </p:extLst>
          </p:nvPr>
        </p:nvGraphicFramePr>
        <p:xfrm>
          <a:off x="482922" y="555625"/>
          <a:ext cx="8337550" cy="1654175"/>
        </p:xfrm>
        <a:graphic>
          <a:graphicData uri="http://schemas.openxmlformats.org/presentationml/2006/ole">
            <p:oleObj spid="_x0000_s369700" name="文档" r:id="rId3" imgW="8338371" imgH="1661178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3673604"/>
              </p:ext>
            </p:extLst>
          </p:nvPr>
        </p:nvGraphicFramePr>
        <p:xfrm>
          <a:off x="444822" y="1927225"/>
          <a:ext cx="8237538" cy="1181100"/>
        </p:xfrm>
        <a:graphic>
          <a:graphicData uri="http://schemas.openxmlformats.org/presentationml/2006/ole">
            <p:oleObj spid="_x0000_s369701" name="文档" r:id="rId4" imgW="8239404" imgH="1182179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43029" y="2720313"/>
            <a:ext cx="5029200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PC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PC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，化简得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873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1953829"/>
              </p:ext>
            </p:extLst>
          </p:nvPr>
        </p:nvGraphicFramePr>
        <p:xfrm>
          <a:off x="395536" y="1995686"/>
          <a:ext cx="8010525" cy="1162050"/>
        </p:xfrm>
        <a:graphic>
          <a:graphicData uri="http://schemas.openxmlformats.org/presentationml/2006/ole">
            <p:oleObj spid="_x0000_s221310" name="文档" r:id="rId3" imgW="8014841" imgH="1177854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00390" y="1203598"/>
            <a:ext cx="477566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在双曲线中，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7430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7147548"/>
              </p:ext>
            </p:extLst>
          </p:nvPr>
        </p:nvGraphicFramePr>
        <p:xfrm>
          <a:off x="395536" y="2993876"/>
          <a:ext cx="8010525" cy="1162050"/>
        </p:xfrm>
        <a:graphic>
          <a:graphicData uri="http://schemas.openxmlformats.org/presentationml/2006/ole">
            <p:oleObj spid="_x0000_s221311" name="文档" r:id="rId6" imgW="8014841" imgH="117929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19512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148940"/>
              </p:ext>
            </p:extLst>
          </p:nvPr>
        </p:nvGraphicFramePr>
        <p:xfrm>
          <a:off x="266700" y="838200"/>
          <a:ext cx="8594725" cy="4625975"/>
        </p:xfrm>
        <a:graphic>
          <a:graphicData uri="http://schemas.openxmlformats.org/presentationml/2006/ole">
            <p:oleObj spid="_x0000_s370707" name="文档" r:id="rId3" imgW="8602165" imgH="4625196" progId="Word.Document.12">
              <p:embed/>
            </p:oleObj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sp>
        <p:nvSpPr>
          <p:cNvPr id="17" name="任意多边形 16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21232906"/>
              </p:ext>
            </p:extLst>
          </p:nvPr>
        </p:nvGraphicFramePr>
        <p:xfrm>
          <a:off x="504517" y="1058863"/>
          <a:ext cx="7978775" cy="1006475"/>
        </p:xfrm>
        <a:graphic>
          <a:graphicData uri="http://schemas.openxmlformats.org/presentationml/2006/ole">
            <p:oleObj spid="_x0000_s319606" name="文档" r:id="rId15" imgW="7976694" imgH="101386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6016626"/>
              </p:ext>
            </p:extLst>
          </p:nvPr>
        </p:nvGraphicFramePr>
        <p:xfrm>
          <a:off x="502759" y="1851670"/>
          <a:ext cx="7975600" cy="1011237"/>
        </p:xfrm>
        <a:graphic>
          <a:graphicData uri="http://schemas.openxmlformats.org/presentationml/2006/ole">
            <p:oleObj spid="_x0000_s319607" name="文档" r:id="rId16" imgW="7976694" imgH="101566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9727203"/>
              </p:ext>
            </p:extLst>
          </p:nvPr>
        </p:nvGraphicFramePr>
        <p:xfrm>
          <a:off x="539552" y="2499742"/>
          <a:ext cx="7975600" cy="1011238"/>
        </p:xfrm>
        <a:graphic>
          <a:graphicData uri="http://schemas.openxmlformats.org/presentationml/2006/ole">
            <p:oleObj spid="_x0000_s319608" name="文档" r:id="rId17" imgW="7976694" imgH="1017106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0364873"/>
              </p:ext>
            </p:extLst>
          </p:nvPr>
        </p:nvGraphicFramePr>
        <p:xfrm>
          <a:off x="539552" y="3291830"/>
          <a:ext cx="7975600" cy="1011237"/>
        </p:xfrm>
        <a:graphic>
          <a:graphicData uri="http://schemas.openxmlformats.org/presentationml/2006/ole">
            <p:oleObj spid="_x0000_s319609" name="文档" r:id="rId18" imgW="7976694" imgH="1018909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5653725"/>
              </p:ext>
            </p:extLst>
          </p:nvPr>
        </p:nvGraphicFramePr>
        <p:xfrm>
          <a:off x="539552" y="4152800"/>
          <a:ext cx="7975600" cy="1011238"/>
        </p:xfrm>
        <a:graphic>
          <a:graphicData uri="http://schemas.openxmlformats.org/presentationml/2006/ole">
            <p:oleObj spid="_x0000_s319610" name="文档" r:id="rId19" imgW="7976694" imgH="10203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047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0758030"/>
              </p:ext>
            </p:extLst>
          </p:nvPr>
        </p:nvGraphicFramePr>
        <p:xfrm>
          <a:off x="503238" y="1139210"/>
          <a:ext cx="7977187" cy="1012825"/>
        </p:xfrm>
        <a:graphic>
          <a:graphicData uri="http://schemas.openxmlformats.org/presentationml/2006/ole">
            <p:oleObj spid="_x0000_s371789" name="文档" r:id="rId15" imgW="7976694" imgH="1017106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6059141"/>
              </p:ext>
            </p:extLst>
          </p:nvPr>
        </p:nvGraphicFramePr>
        <p:xfrm>
          <a:off x="539552" y="1787282"/>
          <a:ext cx="7975600" cy="1011238"/>
        </p:xfrm>
        <a:graphic>
          <a:graphicData uri="http://schemas.openxmlformats.org/presentationml/2006/ole">
            <p:oleObj spid="_x0000_s371790" name="文档" r:id="rId16" imgW="7976694" imgH="1018909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3416976"/>
              </p:ext>
            </p:extLst>
          </p:nvPr>
        </p:nvGraphicFramePr>
        <p:xfrm>
          <a:off x="541338" y="2725296"/>
          <a:ext cx="7977187" cy="1012825"/>
        </p:xfrm>
        <a:graphic>
          <a:graphicData uri="http://schemas.openxmlformats.org/presentationml/2006/ole">
            <p:oleObj spid="_x0000_s371791" name="文档" r:id="rId17" imgW="7976694" imgH="1020350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597804"/>
              </p:ext>
            </p:extLst>
          </p:nvPr>
        </p:nvGraphicFramePr>
        <p:xfrm>
          <a:off x="541338" y="3372996"/>
          <a:ext cx="7977187" cy="1028700"/>
        </p:xfrm>
        <a:graphic>
          <a:graphicData uri="http://schemas.openxmlformats.org/presentationml/2006/ole">
            <p:oleObj spid="_x0000_s371792" name="文档" r:id="rId18" imgW="7976694" imgH="1031523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467544" y="4216529"/>
            <a:ext cx="1425390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999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9608585"/>
              </p:ext>
            </p:extLst>
          </p:nvPr>
        </p:nvGraphicFramePr>
        <p:xfrm>
          <a:off x="328751" y="1203598"/>
          <a:ext cx="8510587" cy="2225675"/>
        </p:xfrm>
        <a:graphic>
          <a:graphicData uri="http://schemas.openxmlformats.org/presentationml/2006/ole">
            <p:oleObj spid="_x0000_s232501" name="文档" r:id="rId3" imgW="8510033" imgH="2234607" progId="Word.Document.12">
              <p:embed/>
            </p:oleObj>
          </a:graphicData>
        </a:graphic>
      </p:graphicFrame>
      <p:sp>
        <p:nvSpPr>
          <p:cNvPr id="29" name="任意多边形 28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3115198"/>
            <a:ext cx="8099577" cy="14007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焦距相等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实半轴长相等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虚半轴长相等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离心率相等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5253675"/>
              </p:ext>
            </p:extLst>
          </p:nvPr>
        </p:nvGraphicFramePr>
        <p:xfrm>
          <a:off x="327025" y="2095500"/>
          <a:ext cx="8337550" cy="1189038"/>
        </p:xfrm>
        <a:graphic>
          <a:graphicData uri="http://schemas.openxmlformats.org/presentationml/2006/ole">
            <p:oleObj spid="_x0000_s233630" name="文档" r:id="rId3" imgW="8338371" imgH="1193712" progId="Word.Document.12">
              <p:embed/>
            </p:oleObj>
          </a:graphicData>
        </a:graphic>
      </p:graphicFrame>
      <p:sp>
        <p:nvSpPr>
          <p:cNvPr id="22" name="任意多边形 21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848962"/>
            <a:ext cx="457200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所以两条曲线都表示双曲线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6853742"/>
              </p:ext>
            </p:extLst>
          </p:nvPr>
        </p:nvGraphicFramePr>
        <p:xfrm>
          <a:off x="334963" y="2925763"/>
          <a:ext cx="8335962" cy="1189037"/>
        </p:xfrm>
        <a:graphic>
          <a:graphicData uri="http://schemas.openxmlformats.org/presentationml/2006/ole">
            <p:oleObj spid="_x0000_s233631" name="文档" r:id="rId16" imgW="8338371" imgH="1195154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2105883"/>
              </p:ext>
            </p:extLst>
          </p:nvPr>
        </p:nvGraphicFramePr>
        <p:xfrm>
          <a:off x="334963" y="3886200"/>
          <a:ext cx="8901112" cy="1189038"/>
        </p:xfrm>
        <a:graphic>
          <a:graphicData uri="http://schemas.openxmlformats.org/presentationml/2006/ole">
            <p:oleObj spid="_x0000_s233632" name="文档" r:id="rId17" imgW="8909012" imgH="118685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6536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9972610"/>
              </p:ext>
            </p:extLst>
          </p:nvPr>
        </p:nvGraphicFramePr>
        <p:xfrm>
          <a:off x="395536" y="1563638"/>
          <a:ext cx="8334375" cy="1190625"/>
        </p:xfrm>
        <a:graphic>
          <a:graphicData uri="http://schemas.openxmlformats.org/presentationml/2006/ole">
            <p:oleObj spid="_x0000_s374820" name="文档" r:id="rId3" imgW="8338371" imgH="1195154" progId="Word.Document.12">
              <p:embed/>
            </p:oleObj>
          </a:graphicData>
        </a:graphic>
      </p:graphicFrame>
      <p:sp>
        <p:nvSpPr>
          <p:cNvPr id="22" name="任意多边形 21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5717113"/>
              </p:ext>
            </p:extLst>
          </p:nvPr>
        </p:nvGraphicFramePr>
        <p:xfrm>
          <a:off x="411163" y="2282701"/>
          <a:ext cx="8335962" cy="1219200"/>
        </p:xfrm>
        <a:graphic>
          <a:graphicData uri="http://schemas.openxmlformats.org/presentationml/2006/ole">
            <p:oleObj spid="_x0000_s374821" name="文档" r:id="rId16" imgW="8338371" imgH="1223627" progId="Word.Document.12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346388" y="3435845"/>
            <a:ext cx="1425390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140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971600" y="2317398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双曲线的渐近线问题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971600" y="3083064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双曲线的离心率问题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971600" y="3848730"/>
            <a:ext cx="7010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双曲线的渐近线与离心率综合问题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03186" y="1857194"/>
            <a:ext cx="7398406" cy="0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8215244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1045" y="918840"/>
            <a:ext cx="838362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双曲线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的两条渐近线均和圆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相切，且双曲线的右焦点为圆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的圆心，则该双曲线的方程为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4385895"/>
              </p:ext>
            </p:extLst>
          </p:nvPr>
        </p:nvGraphicFramePr>
        <p:xfrm>
          <a:off x="361628" y="2872581"/>
          <a:ext cx="8343900" cy="2003425"/>
        </p:xfrm>
        <a:graphic>
          <a:graphicData uri="http://schemas.openxmlformats.org/presentationml/2006/ole">
            <p:oleObj spid="_x0000_s320559" name="文档" r:id="rId15" imgW="8348088" imgH="2009704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7853834"/>
              </p:ext>
            </p:extLst>
          </p:nvPr>
        </p:nvGraphicFramePr>
        <p:xfrm>
          <a:off x="2365772" y="928365"/>
          <a:ext cx="1063625" cy="836613"/>
        </p:xfrm>
        <a:graphic>
          <a:graphicData uri="http://schemas.openxmlformats.org/presentationml/2006/ole">
            <p:oleObj spid="_x0000_s320560" name="文档" r:id="rId16" imgW="1063895" imgH="8379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3121077"/>
              </p:ext>
            </p:extLst>
          </p:nvPr>
        </p:nvGraphicFramePr>
        <p:xfrm>
          <a:off x="403225" y="835938"/>
          <a:ext cx="8343900" cy="1050925"/>
        </p:xfrm>
        <a:graphic>
          <a:graphicData uri="http://schemas.openxmlformats.org/presentationml/2006/ole">
            <p:oleObj spid="_x0000_s321597" name="文档" r:id="rId15" imgW="8348088" imgH="1056392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23528" y="1555299"/>
            <a:ext cx="6693865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的标准方程为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圆心为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(3,0).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又渐近线方程与圆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即直线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3732671"/>
              </p:ext>
            </p:extLst>
          </p:nvPr>
        </p:nvGraphicFramePr>
        <p:xfrm>
          <a:off x="334963" y="3990216"/>
          <a:ext cx="8343900" cy="1112838"/>
        </p:xfrm>
        <a:graphic>
          <a:graphicData uri="http://schemas.openxmlformats.org/presentationml/2006/ole">
            <p:oleObj spid="_x0000_s321598" name="文档" r:id="rId16" imgW="8348088" imgH="11173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1478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7548911"/>
              </p:ext>
            </p:extLst>
          </p:nvPr>
        </p:nvGraphicFramePr>
        <p:xfrm>
          <a:off x="449734" y="1193041"/>
          <a:ext cx="8343900" cy="1066800"/>
        </p:xfrm>
        <a:graphic>
          <a:graphicData uri="http://schemas.openxmlformats.org/presentationml/2006/ole">
            <p:oleObj spid="_x0000_s372779" name="文档" r:id="rId15" imgW="8348088" imgH="1071170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16981" y="1973528"/>
            <a:ext cx="864750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		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8247741"/>
              </p:ext>
            </p:extLst>
          </p:nvPr>
        </p:nvGraphicFramePr>
        <p:xfrm>
          <a:off x="373212" y="3366601"/>
          <a:ext cx="8343900" cy="1066800"/>
        </p:xfrm>
        <a:graphic>
          <a:graphicData uri="http://schemas.openxmlformats.org/presentationml/2006/ole">
            <p:oleObj spid="_x0000_s372780" name="文档" r:id="rId16" imgW="8348088" imgH="1072972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301204" y="4138646"/>
            <a:ext cx="1425390" cy="5933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133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08271" y="1272507"/>
            <a:ext cx="8736312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椭圆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右焦点为圆心，且与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双曲线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的渐近线相切的圆的方程是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  	B.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  	D.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6438831"/>
              </p:ext>
            </p:extLst>
          </p:nvPr>
        </p:nvGraphicFramePr>
        <p:xfrm>
          <a:off x="1578144" y="1336566"/>
          <a:ext cx="2035175" cy="830263"/>
        </p:xfrm>
        <a:graphic>
          <a:graphicData uri="http://schemas.openxmlformats.org/presentationml/2006/ole">
            <p:oleObj spid="_x0000_s324657" name="文档" r:id="rId15" imgW="2035293" imgH="837974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8159616"/>
              </p:ext>
            </p:extLst>
          </p:nvPr>
        </p:nvGraphicFramePr>
        <p:xfrm>
          <a:off x="7665085" y="1387158"/>
          <a:ext cx="1341438" cy="830262"/>
        </p:xfrm>
        <a:graphic>
          <a:graphicData uri="http://schemas.openxmlformats.org/presentationml/2006/ole">
            <p:oleObj spid="_x0000_s324658" name="文档" r:id="rId16" imgW="1342106" imgH="8318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3936315"/>
              </p:ext>
            </p:extLst>
          </p:nvPr>
        </p:nvGraphicFramePr>
        <p:xfrm>
          <a:off x="262637" y="1468835"/>
          <a:ext cx="8985250" cy="1127125"/>
        </p:xfrm>
        <a:graphic>
          <a:graphicData uri="http://schemas.openxmlformats.org/presentationml/2006/ole">
            <p:oleObj spid="_x0000_s290865" name="文档" r:id="rId3" imgW="8994728" imgH="1125747" progId="Word.Document.12">
              <p:embed/>
            </p:oleObj>
          </a:graphicData>
        </a:graphic>
      </p:graphicFrame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2260923"/>
            <a:ext cx="8099577" cy="21110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所以所求的圆是圆心坐标为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，半径为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即圆的方程为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424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任意多边形 21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4711031"/>
              </p:ext>
            </p:extLst>
          </p:nvPr>
        </p:nvGraphicFramePr>
        <p:xfrm>
          <a:off x="187132" y="1211218"/>
          <a:ext cx="8839200" cy="3703637"/>
        </p:xfrm>
        <a:graphic>
          <a:graphicData uri="http://schemas.openxmlformats.org/presentationml/2006/ole">
            <p:oleObj spid="_x0000_s325660" name="文档" r:id="rId15" imgW="8845986" imgH="369749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1230739"/>
              </p:ext>
            </p:extLst>
          </p:nvPr>
        </p:nvGraphicFramePr>
        <p:xfrm>
          <a:off x="373063" y="914400"/>
          <a:ext cx="8382000" cy="2087563"/>
        </p:xfrm>
        <a:graphic>
          <a:graphicData uri="http://schemas.openxmlformats.org/presentationml/2006/ole">
            <p:oleObj spid="_x0000_s242811" name="文档" r:id="rId3" imgW="8386235" imgH="2093322" progId="Word.Document.12">
              <p:embed/>
            </p:oleObj>
          </a:graphicData>
        </a:graphic>
      </p:graphicFrame>
      <p:sp>
        <p:nvSpPr>
          <p:cNvPr id="22" name="任意多边形 21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0903470"/>
              </p:ext>
            </p:extLst>
          </p:nvPr>
        </p:nvGraphicFramePr>
        <p:xfrm>
          <a:off x="369248" y="2643758"/>
          <a:ext cx="6238875" cy="1190625"/>
        </p:xfrm>
        <a:graphic>
          <a:graphicData uri="http://schemas.openxmlformats.org/presentationml/2006/ole">
            <p:oleObj spid="_x0000_s242812" name="文档" r:id="rId16" imgW="6243881" imgH="1204886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9629352"/>
              </p:ext>
            </p:extLst>
          </p:nvPr>
        </p:nvGraphicFramePr>
        <p:xfrm>
          <a:off x="320358" y="3661792"/>
          <a:ext cx="7748587" cy="1279525"/>
        </p:xfrm>
        <a:graphic>
          <a:graphicData uri="http://schemas.openxmlformats.org/presentationml/2006/ole">
            <p:oleObj spid="_x0000_s242813" name="文档" r:id="rId17" imgW="7748171" imgH="1288863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59140" y="4413885"/>
            <a:ext cx="1425390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908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6447" y="831755"/>
            <a:ext cx="868384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已知双曲线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的左，右焦点分别为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作双曲线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的一条渐近线的垂线，垂足为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在双曲线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上，则双曲线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的离心率为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0086178"/>
              </p:ext>
            </p:extLst>
          </p:nvPr>
        </p:nvGraphicFramePr>
        <p:xfrm>
          <a:off x="2719586" y="884694"/>
          <a:ext cx="1276350" cy="800100"/>
        </p:xfrm>
        <a:graphic>
          <a:graphicData uri="http://schemas.openxmlformats.org/presentationml/2006/ole">
            <p:oleObj spid="_x0000_s291955" name="文档" r:id="rId3" imgW="1283080" imgH="799754" progId="Word.Document.12">
              <p:embed/>
            </p:oleObj>
          </a:graphicData>
        </a:graphic>
      </p:graphicFrame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9882390"/>
              </p:ext>
            </p:extLst>
          </p:nvPr>
        </p:nvGraphicFramePr>
        <p:xfrm>
          <a:off x="291757" y="2755061"/>
          <a:ext cx="6088063" cy="823912"/>
        </p:xfrm>
        <a:graphic>
          <a:graphicData uri="http://schemas.openxmlformats.org/presentationml/2006/ole">
            <p:oleObj spid="_x0000_s291956" name="文档" r:id="rId16" imgW="6087694" imgH="823921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0732596"/>
              </p:ext>
            </p:extLst>
          </p:nvPr>
        </p:nvGraphicFramePr>
        <p:xfrm>
          <a:off x="229235" y="3257167"/>
          <a:ext cx="7886700" cy="1050925"/>
        </p:xfrm>
        <a:graphic>
          <a:graphicData uri="http://schemas.openxmlformats.org/presentationml/2006/ole">
            <p:oleObj spid="_x0000_s291957" name="文档" r:id="rId17" imgW="7885285" imgH="1056392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1956438"/>
              </p:ext>
            </p:extLst>
          </p:nvPr>
        </p:nvGraphicFramePr>
        <p:xfrm>
          <a:off x="194752" y="4041105"/>
          <a:ext cx="7886700" cy="1050925"/>
        </p:xfrm>
        <a:graphic>
          <a:graphicData uri="http://schemas.openxmlformats.org/presentationml/2006/ole">
            <p:oleObj spid="_x0000_s291958" name="文档" r:id="rId18" imgW="7885285" imgH="105675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305669"/>
              </p:ext>
            </p:extLst>
          </p:nvPr>
        </p:nvGraphicFramePr>
        <p:xfrm>
          <a:off x="419100" y="915566"/>
          <a:ext cx="6645275" cy="1006475"/>
        </p:xfrm>
        <a:graphic>
          <a:graphicData uri="http://schemas.openxmlformats.org/presentationml/2006/ole">
            <p:oleObj spid="_x0000_s373841" name="文档" r:id="rId15" imgW="6643706" imgH="100737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8096208"/>
              </p:ext>
            </p:extLst>
          </p:nvPr>
        </p:nvGraphicFramePr>
        <p:xfrm>
          <a:off x="403225" y="1769641"/>
          <a:ext cx="6645275" cy="1081087"/>
        </p:xfrm>
        <a:graphic>
          <a:graphicData uri="http://schemas.openxmlformats.org/presentationml/2006/ole">
            <p:oleObj spid="_x0000_s373842" name="文档" r:id="rId16" imgW="6643706" imgH="109027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30212883"/>
              </p:ext>
            </p:extLst>
          </p:nvPr>
        </p:nvGraphicFramePr>
        <p:xfrm>
          <a:off x="400050" y="2702371"/>
          <a:ext cx="8048625" cy="1238250"/>
        </p:xfrm>
        <a:graphic>
          <a:graphicData uri="http://schemas.openxmlformats.org/presentationml/2006/ole">
            <p:oleObj spid="_x0000_s373843" name="文档" r:id="rId17" imgW="8052988" imgH="124128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9330448"/>
              </p:ext>
            </p:extLst>
          </p:nvPr>
        </p:nvGraphicFramePr>
        <p:xfrm>
          <a:off x="396875" y="3492078"/>
          <a:ext cx="8053388" cy="1233488"/>
        </p:xfrm>
        <a:graphic>
          <a:graphicData uri="http://schemas.openxmlformats.org/presentationml/2006/ole">
            <p:oleObj spid="_x0000_s373844" name="文档" r:id="rId18" imgW="8052988" imgH="1242730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15908" y="4296876"/>
            <a:ext cx="1425390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633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41325" y="656530"/>
            <a:ext cx="8647507" cy="39036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的准线过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双曲线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个焦点，且双曲线的离心率为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，则该双曲线的方程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其准线方程为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即双曲线的左焦点为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1" name="任意多边形 30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9127431"/>
              </p:ext>
            </p:extLst>
          </p:nvPr>
        </p:nvGraphicFramePr>
        <p:xfrm>
          <a:off x="5476205" y="779170"/>
          <a:ext cx="1577975" cy="792163"/>
        </p:xfrm>
        <a:graphic>
          <a:graphicData uri="http://schemas.openxmlformats.org/presentationml/2006/ole">
            <p:oleObj spid="_x0000_s292963" name="文档" r:id="rId15" imgW="1578207" imgH="795066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0380145"/>
              </p:ext>
            </p:extLst>
          </p:nvPr>
        </p:nvGraphicFramePr>
        <p:xfrm>
          <a:off x="346680" y="4382998"/>
          <a:ext cx="6400800" cy="1006475"/>
        </p:xfrm>
        <a:graphic>
          <a:graphicData uri="http://schemas.openxmlformats.org/presentationml/2006/ole">
            <p:oleObj spid="_x0000_s292964" name="文档" r:id="rId16" imgW="6405467" imgH="1012421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067026"/>
              </p:ext>
            </p:extLst>
          </p:nvPr>
        </p:nvGraphicFramePr>
        <p:xfrm>
          <a:off x="1089179" y="1866583"/>
          <a:ext cx="1546225" cy="998537"/>
        </p:xfrm>
        <a:graphic>
          <a:graphicData uri="http://schemas.openxmlformats.org/presentationml/2006/ole">
            <p:oleObj spid="_x0000_s292965" name="文档" r:id="rId17" imgW="1549774" imgH="100528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9396" y="159474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双曲线的渐近线问题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1189360"/>
            <a:ext cx="856706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双曲线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的右焦点是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，左，右顶点分别是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的垂线与双曲线交于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，则该双曲线的渐近线的斜率为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8653621"/>
              </p:ext>
            </p:extLst>
          </p:nvPr>
        </p:nvGraphicFramePr>
        <p:xfrm>
          <a:off x="287737" y="3565624"/>
          <a:ext cx="7239000" cy="1022350"/>
        </p:xfrm>
        <a:graphic>
          <a:graphicData uri="http://schemas.openxmlformats.org/presentationml/2006/ole">
            <p:oleObj spid="_x0000_s203876" name="文档" r:id="rId3" imgW="7243622" imgH="1025036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9215789"/>
              </p:ext>
            </p:extLst>
          </p:nvPr>
        </p:nvGraphicFramePr>
        <p:xfrm>
          <a:off x="4109472" y="1232734"/>
          <a:ext cx="1050925" cy="785812"/>
        </p:xfrm>
        <a:graphic>
          <a:graphicData uri="http://schemas.openxmlformats.org/presentationml/2006/ole">
            <p:oleObj spid="_x0000_s203877" name="文档" r:id="rId4" imgW="1054537" imgH="79362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9404" y="982059"/>
            <a:ext cx="893574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已知双曲线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的中心在原点，且左，右焦点分别为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为底边作正三角形，若双曲线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与该正三角形两腰的交点恰为两腰的中点，则双曲线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的离心率为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设以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为底边的正三角形与双曲线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的右支交于点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2" name="任意多边形 41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5757586"/>
              </p:ext>
            </p:extLst>
          </p:nvPr>
        </p:nvGraphicFramePr>
        <p:xfrm>
          <a:off x="167323" y="3502339"/>
          <a:ext cx="9021762" cy="1066800"/>
        </p:xfrm>
        <a:graphic>
          <a:graphicData uri="http://schemas.openxmlformats.org/presentationml/2006/ole">
            <p:oleObj spid="_x0000_s327720" name="文档" r:id="rId15" imgW="9032903" imgH="1065003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70806" y="4043403"/>
            <a:ext cx="563808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由双曲线的定义有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5134227"/>
              </p:ext>
            </p:extLst>
          </p:nvPr>
        </p:nvGraphicFramePr>
        <p:xfrm>
          <a:off x="541338" y="1762174"/>
          <a:ext cx="8281987" cy="777875"/>
        </p:xfrm>
        <a:graphic>
          <a:graphicData uri="http://schemas.openxmlformats.org/presentationml/2006/ole">
            <p:oleObj spid="_x0000_s260240" name="文档" r:id="rId3" imgW="8281510" imgH="778148" progId="Word.Document.12">
              <p:embed/>
            </p:oleObj>
          </a:graphicData>
        </a:graphic>
      </p:graphicFrame>
      <p:sp>
        <p:nvSpPr>
          <p:cNvPr id="45" name="任意多边形 44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4461525"/>
              </p:ext>
            </p:extLst>
          </p:nvPr>
        </p:nvGraphicFramePr>
        <p:xfrm>
          <a:off x="539552" y="3491904"/>
          <a:ext cx="2063750" cy="808038"/>
        </p:xfrm>
        <a:graphic>
          <a:graphicData uri="http://schemas.openxmlformats.org/presentationml/2006/ole">
            <p:oleObj spid="_x0000_s260241" name="文档" r:id="rId16" imgW="2063726" imgH="809489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6711045"/>
              </p:ext>
            </p:extLst>
          </p:nvPr>
        </p:nvGraphicFramePr>
        <p:xfrm>
          <a:off x="541338" y="2486074"/>
          <a:ext cx="8281987" cy="1082675"/>
        </p:xfrm>
        <a:graphic>
          <a:graphicData uri="http://schemas.openxmlformats.org/presentationml/2006/ole">
            <p:oleObj spid="_x0000_s260242" name="文档" r:id="rId17" imgW="8281510" imgH="108847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465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64272" y="805458"/>
            <a:ext cx="882743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双曲线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的左，右焦点，过点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与双曲线的一条渐近线平行的直线交双曲线另一条渐近线于点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在以线段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为直径的圆外，则双曲线离心率的取值范围是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2324614"/>
              </p:ext>
            </p:extLst>
          </p:nvPr>
        </p:nvGraphicFramePr>
        <p:xfrm>
          <a:off x="4166785" y="824890"/>
          <a:ext cx="1125295" cy="871776"/>
        </p:xfrm>
        <a:graphic>
          <a:graphicData uri="http://schemas.openxmlformats.org/presentationml/2006/ole">
            <p:oleObj spid="_x0000_s329797" name="文档" r:id="rId15" imgW="1092688" imgH="847349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5064248"/>
              </p:ext>
            </p:extLst>
          </p:nvPr>
        </p:nvGraphicFramePr>
        <p:xfrm>
          <a:off x="250825" y="3330575"/>
          <a:ext cx="8985250" cy="1249363"/>
        </p:xfrm>
        <a:graphic>
          <a:graphicData uri="http://schemas.openxmlformats.org/presentationml/2006/ole">
            <p:oleObj spid="_x0000_s329798" name="文档" r:id="rId16" imgW="8990766" imgH="1255143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6035179"/>
              </p:ext>
            </p:extLst>
          </p:nvPr>
        </p:nvGraphicFramePr>
        <p:xfrm>
          <a:off x="250825" y="4144963"/>
          <a:ext cx="8931275" cy="1249362"/>
        </p:xfrm>
        <a:graphic>
          <a:graphicData uri="http://schemas.openxmlformats.org/presentationml/2006/ole">
            <p:oleObj spid="_x0000_s329799" name="文档" r:id="rId17" imgW="8937464" imgH="125514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58939368"/>
              </p:ext>
            </p:extLst>
          </p:nvPr>
        </p:nvGraphicFramePr>
        <p:xfrm>
          <a:off x="312500" y="1645955"/>
          <a:ext cx="8572500" cy="1095375"/>
        </p:xfrm>
        <a:graphic>
          <a:graphicData uri="http://schemas.openxmlformats.org/presentationml/2006/ole">
            <p:oleObj spid="_x0000_s263285" name="文档" r:id="rId15" imgW="8583077" imgH="109843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1458393"/>
              </p:ext>
            </p:extLst>
          </p:nvPr>
        </p:nvGraphicFramePr>
        <p:xfrm>
          <a:off x="312500" y="2566804"/>
          <a:ext cx="8572500" cy="1095375"/>
        </p:xfrm>
        <a:graphic>
          <a:graphicData uri="http://schemas.openxmlformats.org/presentationml/2006/ole">
            <p:oleObj spid="_x0000_s263286" name="文档" r:id="rId16" imgW="8583077" imgH="1099868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240492" y="3568457"/>
            <a:ext cx="257314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451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9666899"/>
              </p:ext>
            </p:extLst>
          </p:nvPr>
        </p:nvGraphicFramePr>
        <p:xfrm>
          <a:off x="179512" y="1242665"/>
          <a:ext cx="8656637" cy="3489325"/>
        </p:xfrm>
        <a:graphic>
          <a:graphicData uri="http://schemas.openxmlformats.org/presentationml/2006/ole">
            <p:oleObj spid="_x0000_s296000" name="文档" r:id="rId3" imgW="8666992" imgH="3478961" progId="Word.Document.12">
              <p:embed/>
            </p:oleObj>
          </a:graphicData>
        </a:graphic>
      </p:graphicFrame>
      <p:sp>
        <p:nvSpPr>
          <p:cNvPr id="22" name="任意多边形 21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536" y="1194073"/>
            <a:ext cx="6362775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设双曲线的右焦点为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任意多边形 1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6" name="任意多边形 15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任意多边形 16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7663941"/>
              </p:ext>
            </p:extLst>
          </p:nvPr>
        </p:nvGraphicFramePr>
        <p:xfrm>
          <a:off x="511175" y="2057400"/>
          <a:ext cx="6362700" cy="1044575"/>
        </p:xfrm>
        <a:graphic>
          <a:graphicData uri="http://schemas.openxmlformats.org/presentationml/2006/ole">
            <p:oleObj spid="_x0000_s333915" name="文档" r:id="rId15" imgW="6367679" imgH="1050626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4428378"/>
              </p:ext>
            </p:extLst>
          </p:nvPr>
        </p:nvGraphicFramePr>
        <p:xfrm>
          <a:off x="444470" y="3589436"/>
          <a:ext cx="6318250" cy="998538"/>
        </p:xfrm>
        <a:graphic>
          <a:graphicData uri="http://schemas.openxmlformats.org/presentationml/2006/ole">
            <p:oleObj spid="_x0000_s333916" name="文档" r:id="rId16" imgW="6319816" imgH="1004852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2852162"/>
            <a:ext cx="294343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790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536" y="1091952"/>
            <a:ext cx="8549817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任意多边形 1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6" name="任意多边形 15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任意多边形 16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8490722"/>
              </p:ext>
            </p:extLst>
          </p:nvPr>
        </p:nvGraphicFramePr>
        <p:xfrm>
          <a:off x="444744" y="2964160"/>
          <a:ext cx="6362700" cy="1044575"/>
        </p:xfrm>
        <a:graphic>
          <a:graphicData uri="http://schemas.openxmlformats.org/presentationml/2006/ole">
            <p:oleObj spid="_x0000_s334908" name="文档" r:id="rId15" imgW="6367679" imgH="1052067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1604613"/>
              </p:ext>
            </p:extLst>
          </p:nvPr>
        </p:nvGraphicFramePr>
        <p:xfrm>
          <a:off x="440612" y="3756248"/>
          <a:ext cx="6362700" cy="1047750"/>
        </p:xfrm>
        <a:graphic>
          <a:graphicData uri="http://schemas.openxmlformats.org/presentationml/2006/ole">
            <p:oleObj spid="_x0000_s334909" name="文档" r:id="rId16" imgW="6366891" imgH="105234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8987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1462918"/>
              </p:ext>
            </p:extLst>
          </p:nvPr>
        </p:nvGraphicFramePr>
        <p:xfrm>
          <a:off x="403225" y="828318"/>
          <a:ext cx="8343900" cy="1006475"/>
        </p:xfrm>
        <a:graphic>
          <a:graphicData uri="http://schemas.openxmlformats.org/presentationml/2006/ole">
            <p:oleObj spid="_x0000_s340052" name="文档" r:id="rId15" imgW="8348088" imgH="1007015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23528" y="1983472"/>
            <a:ext cx="357341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求此双曲线的方程；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543929"/>
              </p:ext>
            </p:extLst>
          </p:nvPr>
        </p:nvGraphicFramePr>
        <p:xfrm>
          <a:off x="395605" y="2484502"/>
          <a:ext cx="8283575" cy="2171700"/>
        </p:xfrm>
        <a:graphic>
          <a:graphicData uri="http://schemas.openxmlformats.org/presentationml/2006/ole">
            <p:oleObj spid="_x0000_s340053" name="文档" r:id="rId16" imgW="8281510" imgH="2177300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4940555"/>
              </p:ext>
            </p:extLst>
          </p:nvPr>
        </p:nvGraphicFramePr>
        <p:xfrm>
          <a:off x="426016" y="1450102"/>
          <a:ext cx="8343900" cy="990600"/>
        </p:xfrm>
        <a:graphic>
          <a:graphicData uri="http://schemas.openxmlformats.org/presentationml/2006/ole">
            <p:oleObj spid="_x0000_s340054" name="文档" r:id="rId17" imgW="8348088" imgH="991517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185238"/>
              </p:ext>
            </p:extLst>
          </p:nvPr>
        </p:nvGraphicFramePr>
        <p:xfrm>
          <a:off x="338768" y="4356948"/>
          <a:ext cx="6088063" cy="1098550"/>
        </p:xfrm>
        <a:graphic>
          <a:graphicData uri="http://schemas.openxmlformats.org/presentationml/2006/ole">
            <p:oleObj spid="_x0000_s340055" name="文档" r:id="rId18" imgW="6087694" imgH="109856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78239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6883722"/>
              </p:ext>
            </p:extLst>
          </p:nvPr>
        </p:nvGraphicFramePr>
        <p:xfrm>
          <a:off x="323031" y="3291830"/>
          <a:ext cx="8277225" cy="1095375"/>
        </p:xfrm>
        <a:graphic>
          <a:graphicData uri="http://schemas.openxmlformats.org/presentationml/2006/ole">
            <p:oleObj spid="_x0000_s270449" name="文档" r:id="rId3" imgW="8281510" imgH="1100003" progId="Word.Document.12">
              <p:embed/>
            </p:oleObj>
          </a:graphicData>
        </a:graphic>
      </p:graphicFrame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334" y="848962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为双曲线上一点，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两点在双曲线的渐近线上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分别位于第一、二象限，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知双曲线的渐近线方程为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±2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m,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n,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&gt;0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2270560"/>
              </p:ext>
            </p:extLst>
          </p:nvPr>
        </p:nvGraphicFramePr>
        <p:xfrm>
          <a:off x="4632687" y="1378094"/>
          <a:ext cx="1330325" cy="792163"/>
        </p:xfrm>
        <a:graphic>
          <a:graphicData uri="http://schemas.openxmlformats.org/presentationml/2006/ole">
            <p:oleObj spid="_x0000_s270450" name="文档" r:id="rId16" imgW="1330304" imgH="79147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9296914"/>
              </p:ext>
            </p:extLst>
          </p:nvPr>
        </p:nvGraphicFramePr>
        <p:xfrm>
          <a:off x="308288" y="4110191"/>
          <a:ext cx="8277225" cy="1095375"/>
        </p:xfrm>
        <a:graphic>
          <a:graphicData uri="http://schemas.openxmlformats.org/presentationml/2006/ole">
            <p:oleObj spid="_x0000_s270451" name="文档" r:id="rId17" imgW="8281510" imgH="11014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1752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9690514"/>
              </p:ext>
            </p:extLst>
          </p:nvPr>
        </p:nvGraphicFramePr>
        <p:xfrm>
          <a:off x="396875" y="1158875"/>
          <a:ext cx="8320088" cy="1119188"/>
        </p:xfrm>
        <a:graphic>
          <a:graphicData uri="http://schemas.openxmlformats.org/presentationml/2006/ole">
            <p:oleObj spid="_x0000_s341096" name="文档" r:id="rId15" imgW="8319657" imgH="1128476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0187758"/>
              </p:ext>
            </p:extLst>
          </p:nvPr>
        </p:nvGraphicFramePr>
        <p:xfrm>
          <a:off x="400050" y="2095872"/>
          <a:ext cx="8315325" cy="1123950"/>
        </p:xfrm>
        <a:graphic>
          <a:graphicData uri="http://schemas.openxmlformats.org/presentationml/2006/ole">
            <p:oleObj spid="_x0000_s341097" name="文档" r:id="rId16" imgW="8319657" imgH="112991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0303726"/>
              </p:ext>
            </p:extLst>
          </p:nvPr>
        </p:nvGraphicFramePr>
        <p:xfrm>
          <a:off x="467544" y="2988146"/>
          <a:ext cx="8315325" cy="1123950"/>
        </p:xfrm>
        <a:graphic>
          <a:graphicData uri="http://schemas.openxmlformats.org/presentationml/2006/ole">
            <p:oleObj spid="_x0000_s341098" name="文档" r:id="rId17" imgW="8319657" imgH="1131720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7566970"/>
              </p:ext>
            </p:extLst>
          </p:nvPr>
        </p:nvGraphicFramePr>
        <p:xfrm>
          <a:off x="465138" y="3611563"/>
          <a:ext cx="8320087" cy="1128712"/>
        </p:xfrm>
        <a:graphic>
          <a:graphicData uri="http://schemas.openxmlformats.org/presentationml/2006/ole">
            <p:oleObj spid="_x0000_s341099" name="文档" r:id="rId18" imgW="8319657" imgH="11331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8127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9274504"/>
              </p:ext>
            </p:extLst>
          </p:nvPr>
        </p:nvGraphicFramePr>
        <p:xfrm>
          <a:off x="406226" y="575692"/>
          <a:ext cx="7181850" cy="1304925"/>
        </p:xfrm>
        <a:graphic>
          <a:graphicData uri="http://schemas.openxmlformats.org/presentationml/2006/ole">
            <p:oleObj spid="_x0000_s205977" name="文档" r:id="rId3" imgW="7186402" imgH="1311210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341838" y="1295772"/>
            <a:ext cx="667362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左，右顶点分别为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44541005"/>
              </p:ext>
            </p:extLst>
          </p:nvPr>
        </p:nvGraphicFramePr>
        <p:xfrm>
          <a:off x="406226" y="2159868"/>
          <a:ext cx="7181850" cy="1304925"/>
        </p:xfrm>
        <a:graphic>
          <a:graphicData uri="http://schemas.openxmlformats.org/presentationml/2006/ole">
            <p:oleObj spid="_x0000_s205978" name="文档" r:id="rId4" imgW="7186402" imgH="1312651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196794"/>
              </p:ext>
            </p:extLst>
          </p:nvPr>
        </p:nvGraphicFramePr>
        <p:xfrm>
          <a:off x="625747" y="3110012"/>
          <a:ext cx="7186613" cy="1477962"/>
        </p:xfrm>
        <a:graphic>
          <a:graphicData uri="http://schemas.openxmlformats.org/presentationml/2006/ole">
            <p:oleObj spid="_x0000_s205979" name="文档" r:id="rId5" imgW="7186402" imgH="1484572" progId="Word.Document.12">
              <p:embed/>
            </p:oleObj>
          </a:graphicData>
        </a:graphic>
      </p:graphicFrame>
      <p:sp>
        <p:nvSpPr>
          <p:cNvPr id="3" name="Rectangle 1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1828005"/>
              </p:ext>
            </p:extLst>
          </p:nvPr>
        </p:nvGraphicFramePr>
        <p:xfrm>
          <a:off x="469439" y="3651870"/>
          <a:ext cx="732929" cy="691753"/>
        </p:xfrm>
        <a:graphic>
          <a:graphicData uri="http://schemas.openxmlformats.org/presentationml/2006/ole">
            <p:oleObj spid="_x0000_s205980" name="Equation" r:id="rId6" imgW="279279" imgH="266584" progId="">
              <p:embed/>
            </p:oleObj>
          </a:graphicData>
        </a:graphic>
      </p:graphicFrame>
      <p:sp>
        <p:nvSpPr>
          <p:cNvPr id="5" name="Rectangle 1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0604707"/>
              </p:ext>
            </p:extLst>
          </p:nvPr>
        </p:nvGraphicFramePr>
        <p:xfrm>
          <a:off x="2524430" y="3682893"/>
          <a:ext cx="679417" cy="662216"/>
        </p:xfrm>
        <a:graphic>
          <a:graphicData uri="http://schemas.openxmlformats.org/presentationml/2006/ole">
            <p:oleObj spid="_x0000_s205981" name="Equation" r:id="rId7" imgW="253890" imgH="24119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8070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05008" y="771550"/>
            <a:ext cx="863850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双曲线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的右焦点为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若双曲线的一条渐近线方程为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，求双曲线的方程；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2557119"/>
              </p:ext>
            </p:extLst>
          </p:nvPr>
        </p:nvGraphicFramePr>
        <p:xfrm>
          <a:off x="342900" y="2643758"/>
          <a:ext cx="8572500" cy="1196975"/>
        </p:xfrm>
        <a:graphic>
          <a:graphicData uri="http://schemas.openxmlformats.org/presentationml/2006/ole">
            <p:oleObj spid="_x0000_s346209" name="文档" r:id="rId15" imgW="8583077" imgH="1196556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365588"/>
              </p:ext>
            </p:extLst>
          </p:nvPr>
        </p:nvGraphicFramePr>
        <p:xfrm>
          <a:off x="2563128" y="837133"/>
          <a:ext cx="1054100" cy="798513"/>
        </p:xfrm>
        <a:graphic>
          <a:graphicData uri="http://schemas.openxmlformats.org/presentationml/2006/ole">
            <p:oleObj spid="_x0000_s346210" name="文档" r:id="rId16" imgW="1054537" imgH="799754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179512" y="3420606"/>
            <a:ext cx="566373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8533523"/>
              </p:ext>
            </p:extLst>
          </p:nvPr>
        </p:nvGraphicFramePr>
        <p:xfrm>
          <a:off x="243900" y="4125446"/>
          <a:ext cx="8572500" cy="1196975"/>
        </p:xfrm>
        <a:graphic>
          <a:graphicData uri="http://schemas.openxmlformats.org/presentationml/2006/ole">
            <p:oleObj spid="_x0000_s346211" name="文档" r:id="rId17" imgW="8583077" imgH="119655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989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5114" y="843558"/>
            <a:ext cx="877040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以原点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为圆心，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为半径作圆，该圆与双曲线在第一象限的交点为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作圆的切线，斜率为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求双曲线的离心率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0261904"/>
              </p:ext>
            </p:extLst>
          </p:nvPr>
        </p:nvGraphicFramePr>
        <p:xfrm>
          <a:off x="244475" y="3276600"/>
          <a:ext cx="8907463" cy="1082675"/>
        </p:xfrm>
        <a:graphic>
          <a:graphicData uri="http://schemas.openxmlformats.org/presentationml/2006/ole">
            <p:oleObj spid="_x0000_s347189" name="文档" r:id="rId15" imgW="8918376" imgH="1080099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80432" y="4095531"/>
            <a:ext cx="496001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依题意，圆的方程为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288765"/>
              </p:ext>
            </p:extLst>
          </p:nvPr>
        </p:nvGraphicFramePr>
        <p:xfrm>
          <a:off x="6178773" y="1594044"/>
          <a:ext cx="625475" cy="715962"/>
        </p:xfrm>
        <a:graphic>
          <a:graphicData uri="http://schemas.openxmlformats.org/presentationml/2006/ole">
            <p:oleObj spid="_x0000_s347190" name="文档" r:id="rId16" imgW="625884" imgH="7171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8077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7706492"/>
              </p:ext>
            </p:extLst>
          </p:nvPr>
        </p:nvGraphicFramePr>
        <p:xfrm>
          <a:off x="327025" y="1058863"/>
          <a:ext cx="8572500" cy="1196975"/>
        </p:xfrm>
        <a:graphic>
          <a:graphicData uri="http://schemas.openxmlformats.org/presentationml/2006/ole">
            <p:oleObj spid="_x0000_s297069" name="文档" r:id="rId15" imgW="8583077" imgH="1195118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72293"/>
              </p:ext>
            </p:extLst>
          </p:nvPr>
        </p:nvGraphicFramePr>
        <p:xfrm>
          <a:off x="323528" y="1707654"/>
          <a:ext cx="8572500" cy="1190625"/>
        </p:xfrm>
        <a:graphic>
          <a:graphicData uri="http://schemas.openxmlformats.org/presentationml/2006/ole">
            <p:oleObj spid="_x0000_s297070" name="文档" r:id="rId16" imgW="8583077" imgH="1196556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0995207"/>
              </p:ext>
            </p:extLst>
          </p:nvPr>
        </p:nvGraphicFramePr>
        <p:xfrm>
          <a:off x="327025" y="2606675"/>
          <a:ext cx="8572500" cy="1195388"/>
        </p:xfrm>
        <a:graphic>
          <a:graphicData uri="http://schemas.openxmlformats.org/presentationml/2006/ole">
            <p:oleObj spid="_x0000_s297071" name="文档" r:id="rId17" imgW="8583077" imgH="119835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6529992"/>
              </p:ext>
            </p:extLst>
          </p:nvPr>
        </p:nvGraphicFramePr>
        <p:xfrm>
          <a:off x="327025" y="3467100"/>
          <a:ext cx="8534400" cy="1431925"/>
        </p:xfrm>
        <a:graphic>
          <a:graphicData uri="http://schemas.openxmlformats.org/presentationml/2006/ole">
            <p:oleObj spid="_x0000_s297072" name="文档" r:id="rId18" imgW="8538463" imgH="144312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641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24" name="图片 23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4469573"/>
            <a:ext cx="762896" cy="656365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9642480"/>
              </p:ext>
            </p:extLst>
          </p:nvPr>
        </p:nvGraphicFramePr>
        <p:xfrm>
          <a:off x="350838" y="1563638"/>
          <a:ext cx="8572500" cy="1196975"/>
        </p:xfrm>
        <a:graphic>
          <a:graphicData uri="http://schemas.openxmlformats.org/presentationml/2006/ole">
            <p:oleObj spid="_x0000_s376909" name="文档" r:id="rId17" imgW="8583077" imgH="1199791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0484997"/>
              </p:ext>
            </p:extLst>
          </p:nvPr>
        </p:nvGraphicFramePr>
        <p:xfrm>
          <a:off x="323850" y="2427734"/>
          <a:ext cx="8572500" cy="1200150"/>
        </p:xfrm>
        <a:graphic>
          <a:graphicData uri="http://schemas.openxmlformats.org/presentationml/2006/ole">
            <p:oleObj spid="_x0000_s376910" name="文档" r:id="rId18" imgW="8583077" imgH="1199791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0340221"/>
              </p:ext>
            </p:extLst>
          </p:nvPr>
        </p:nvGraphicFramePr>
        <p:xfrm>
          <a:off x="327025" y="3507854"/>
          <a:ext cx="7377113" cy="920750"/>
        </p:xfrm>
        <a:graphic>
          <a:graphicData uri="http://schemas.openxmlformats.org/presentationml/2006/ole">
            <p:oleObj spid="_x0000_s376911" name="文档" r:id="rId19" imgW="7376777" imgH="926641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316477"/>
              </p:ext>
            </p:extLst>
          </p:nvPr>
        </p:nvGraphicFramePr>
        <p:xfrm>
          <a:off x="327025" y="4184932"/>
          <a:ext cx="7377113" cy="922338"/>
        </p:xfrm>
        <a:graphic>
          <a:graphicData uri="http://schemas.openxmlformats.org/presentationml/2006/ole">
            <p:oleObj spid="_x0000_s376912" name="文档" r:id="rId20" imgW="7376777" imgH="928083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23528" y="915566"/>
            <a:ext cx="6085332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066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4043831"/>
              </p:ext>
            </p:extLst>
          </p:nvPr>
        </p:nvGraphicFramePr>
        <p:xfrm>
          <a:off x="457689" y="415355"/>
          <a:ext cx="7186613" cy="1477962"/>
        </p:xfrm>
        <a:graphic>
          <a:graphicData uri="http://schemas.openxmlformats.org/presentationml/2006/ole">
            <p:oleObj spid="_x0000_s349257" name="文档" r:id="rId3" imgW="7186402" imgH="1482770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0426455"/>
              </p:ext>
            </p:extLst>
          </p:nvPr>
        </p:nvGraphicFramePr>
        <p:xfrm>
          <a:off x="454514" y="1759446"/>
          <a:ext cx="7191375" cy="1676400"/>
        </p:xfrm>
        <a:graphic>
          <a:graphicData uri="http://schemas.openxmlformats.org/presentationml/2006/ole">
            <p:oleObj spid="_x0000_s349258" name="文档" r:id="rId4" imgW="7186402" imgH="1679920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0491348"/>
              </p:ext>
            </p:extLst>
          </p:nvPr>
        </p:nvGraphicFramePr>
        <p:xfrm>
          <a:off x="457689" y="3234755"/>
          <a:ext cx="7186613" cy="1433512"/>
        </p:xfrm>
        <a:graphic>
          <a:graphicData uri="http://schemas.openxmlformats.org/presentationml/2006/ole">
            <p:oleObj spid="_x0000_s349259" name="文档" r:id="rId5" imgW="7186402" imgH="143843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4144521"/>
            <a:ext cx="1407758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8219715"/>
              </p:ext>
            </p:extLst>
          </p:nvPr>
        </p:nvGraphicFramePr>
        <p:xfrm>
          <a:off x="1115616" y="919103"/>
          <a:ext cx="1402285" cy="599867"/>
        </p:xfrm>
        <a:graphic>
          <a:graphicData uri="http://schemas.openxmlformats.org/presentationml/2006/ole">
            <p:oleObj spid="_x0000_s349260" name="Equation" r:id="rId6" imgW="571252" imgH="24119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9909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1953739"/>
              </p:ext>
            </p:extLst>
          </p:nvPr>
        </p:nvGraphicFramePr>
        <p:xfrm>
          <a:off x="244097" y="488602"/>
          <a:ext cx="8640763" cy="4243388"/>
        </p:xfrm>
        <a:graphic>
          <a:graphicData uri="http://schemas.openxmlformats.org/presentationml/2006/ole">
            <p:oleObj spid="_x0000_s306227" name="文档" r:id="rId3" imgW="8649705" imgH="424024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3641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38723359"/>
              </p:ext>
            </p:extLst>
          </p:nvPr>
        </p:nvGraphicFramePr>
        <p:xfrm>
          <a:off x="228660" y="362362"/>
          <a:ext cx="8640763" cy="4471987"/>
        </p:xfrm>
        <a:graphic>
          <a:graphicData uri="http://schemas.openxmlformats.org/presentationml/2006/ole">
            <p:oleObj spid="_x0000_s352280" name="文档" r:id="rId3" imgW="8649705" imgH="447207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0914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5685</TotalTime>
  <Words>1518</Words>
  <Application>Microsoft Office PowerPoint</Application>
  <PresentationFormat>全屏显示(16:9)</PresentationFormat>
  <Paragraphs>502</Paragraphs>
  <Slides>63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66" baseType="lpstr">
      <vt:lpstr>Office 主题</vt:lpstr>
      <vt:lpstr>文档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727</cp:revision>
  <dcterms:modified xsi:type="dcterms:W3CDTF">2016-03-03T01:05:40Z</dcterms:modified>
</cp:coreProperties>
</file>