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13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0E255-885A-431D-82C1-A35A253A0AA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237E0-5B32-4195-A405-30DF25F4C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6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64E6-28E1-4B75-A06B-5ABD81D3D27E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9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1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0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0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1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4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9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8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9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336F-F7FB-4D7F-B636-9B25DF79A8E3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AF96-FEBB-42BB-BAD3-9AFE355B2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slide" Target="slide4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Microsoft_Word_97_-_2003___15.doc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16.doc"/><Relationship Id="rId5" Type="http://schemas.openxmlformats.org/officeDocument/2006/relationships/slide" Target="slide3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slide" Target="slide3.xml"/><Relationship Id="rId11" Type="http://schemas.openxmlformats.org/officeDocument/2006/relationships/image" Target="../media/image1.png"/><Relationship Id="rId5" Type="http://schemas.openxmlformats.org/officeDocument/2006/relationships/image" Target="../media/image25.emf"/><Relationship Id="rId10" Type="http://schemas.openxmlformats.org/officeDocument/2006/relationships/image" Target="../media/image27.emf"/><Relationship Id="rId4" Type="http://schemas.openxmlformats.org/officeDocument/2006/relationships/oleObject" Target="../embeddings/Microsoft_Word_97_-_2003___17.doc"/><Relationship Id="rId9" Type="http://schemas.openxmlformats.org/officeDocument/2006/relationships/oleObject" Target="../embeddings/Microsoft_Word_97_-_2003___19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2.doc"/><Relationship Id="rId3" Type="http://schemas.openxmlformats.org/officeDocument/2006/relationships/oleObject" Target="../embeddings/Microsoft_Word_97_-_2003___20.doc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Word_97_-_2003___21.doc"/><Relationship Id="rId5" Type="http://schemas.openxmlformats.org/officeDocument/2006/relationships/slide" Target="slide3.xml"/><Relationship Id="rId10" Type="http://schemas.openxmlformats.org/officeDocument/2006/relationships/image" Target="../media/image1.png"/><Relationship Id="rId4" Type="http://schemas.openxmlformats.org/officeDocument/2006/relationships/image" Target="../media/image28.emf"/><Relationship Id="rId9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Microsoft_Word_97_-_2003___23.doc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emf"/><Relationship Id="rId5" Type="http://schemas.openxmlformats.org/officeDocument/2006/relationships/oleObject" Target="../embeddings/Microsoft_Word_97_-_2003___24.doc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__25.doc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Microsoft_Word_97_-_2003___26.doc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emf"/><Relationship Id="rId5" Type="http://schemas.openxmlformats.org/officeDocument/2006/relationships/oleObject" Target="../embeddings/Microsoft_Word_97_-_2003___27.doc"/><Relationship Id="rId10" Type="http://schemas.openxmlformats.org/officeDocument/2006/relationships/image" Target="../media/image36.emf"/><Relationship Id="rId4" Type="http://schemas.openxmlformats.org/officeDocument/2006/relationships/image" Target="../media/image34.emf"/><Relationship Id="rId9" Type="http://schemas.openxmlformats.org/officeDocument/2006/relationships/oleObject" Target="../embeddings/Microsoft_Word_97_-_2003___28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Microsoft_Word_97_-_2003___29.doc"/><Relationship Id="rId7" Type="http://schemas.openxmlformats.org/officeDocument/2006/relationships/oleObject" Target="../embeddings/Microsoft_Word_97_-_2003___3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png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Microsoft_Word_97_-_2003___34.doc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35.doc"/><Relationship Id="rId5" Type="http://schemas.openxmlformats.org/officeDocument/2006/relationships/slide" Target="slide3.xml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Microsoft_Word_97_-_2003___37.doc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__38.doc"/><Relationship Id="rId10" Type="http://schemas.openxmlformats.org/officeDocument/2006/relationships/image" Target="../media/image47.emf"/><Relationship Id="rId4" Type="http://schemas.openxmlformats.org/officeDocument/2006/relationships/image" Target="../media/image45.emf"/><Relationship Id="rId9" Type="http://schemas.openxmlformats.org/officeDocument/2006/relationships/oleObject" Target="../embeddings/Microsoft_Word_97_-_2003___39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Microsoft_Word_97_-_2003___41.doc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Word_97_-_2003___42.doc"/><Relationship Id="rId5" Type="http://schemas.openxmlformats.org/officeDocument/2006/relationships/slide" Target="slide3.xml"/><Relationship Id="rId10" Type="http://schemas.openxmlformats.org/officeDocument/2006/relationships/image" Target="../media/image51.emf"/><Relationship Id="rId4" Type="http://schemas.openxmlformats.org/officeDocument/2006/relationships/image" Target="../media/image49.emf"/><Relationship Id="rId9" Type="http://schemas.openxmlformats.org/officeDocument/2006/relationships/oleObject" Target="../embeddings/Microsoft_Word_97_-_2003___43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44.doc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5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slide" Target="slide3.xml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46.doc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Microsoft_Word_97_-_2003___48.doc"/><Relationship Id="rId7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2.doc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slide" Target="slide3.xml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__50.doc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png"/><Relationship Id="rId5" Type="http://schemas.openxmlformats.org/officeDocument/2006/relationships/image" Target="../media/image60.emf"/><Relationship Id="rId4" Type="http://schemas.openxmlformats.org/officeDocument/2006/relationships/oleObject" Target="../embeddings/Microsoft_Word_97_-_2003___52.doc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Microsoft_Word_97_-_2003___53.doc"/><Relationship Id="rId7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10" Type="http://schemas.openxmlformats.org/officeDocument/2006/relationships/image" Target="../media/image63.emf"/><Relationship Id="rId4" Type="http://schemas.openxmlformats.org/officeDocument/2006/relationships/image" Target="../media/image61.emf"/><Relationship Id="rId9" Type="http://schemas.openxmlformats.org/officeDocument/2006/relationships/oleObject" Target="../embeddings/Microsoft_Word_97_-_2003___55.doc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Microsoft_Word_97_-_2003___56.doc"/><Relationship Id="rId7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Microsoft_Word_97_-_2003___58.doc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Microsoft_Word_97_-_2003___59.doc"/><Relationship Id="rId5" Type="http://schemas.openxmlformats.org/officeDocument/2006/relationships/slide" Target="slide3.xml"/><Relationship Id="rId4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Microsoft_Word_97_-_2003___61.doc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62.doc"/><Relationship Id="rId10" Type="http://schemas.openxmlformats.org/officeDocument/2006/relationships/image" Target="../media/image71.emf"/><Relationship Id="rId4" Type="http://schemas.openxmlformats.org/officeDocument/2006/relationships/image" Target="../media/image69.emf"/><Relationship Id="rId9" Type="http://schemas.openxmlformats.org/officeDocument/2006/relationships/oleObject" Target="../embeddings/Microsoft_Word_97_-_2003___63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7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Microsoft_Word_97_-_2003___65.doc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Microsoft_Word_97_-_2003___66.doc"/><Relationship Id="rId5" Type="http://schemas.openxmlformats.org/officeDocument/2006/relationships/slide" Target="slide3.xml"/><Relationship Id="rId4" Type="http://schemas.openxmlformats.org/officeDocument/2006/relationships/image" Target="../media/image7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5.emf"/><Relationship Id="rId5" Type="http://schemas.openxmlformats.org/officeDocument/2006/relationships/oleObject" Target="../embeddings/Microsoft_Word_97_-_2003___67.doc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.png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3.doc"/><Relationship Id="rId10" Type="http://schemas.openxmlformats.org/officeDocument/2006/relationships/image" Target="../media/image9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5.doc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6.emf"/><Relationship Id="rId5" Type="http://schemas.openxmlformats.org/officeDocument/2006/relationships/oleObject" Target="../embeddings/Microsoft_Word_97_-_2003___68.doc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__69.doc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Microsoft_Word_97_-_2003___70.doc"/><Relationship Id="rId7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7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72.doc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8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__74.doc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3.emf"/><Relationship Id="rId5" Type="http://schemas.openxmlformats.org/officeDocument/2006/relationships/oleObject" Target="../embeddings/Microsoft_Word_97_-_2003___75.doc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4.emf"/><Relationship Id="rId5" Type="http://schemas.openxmlformats.org/officeDocument/2006/relationships/oleObject" Target="../embeddings/Microsoft_Word_97_-_2003___76.doc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.png"/><Relationship Id="rId5" Type="http://schemas.openxmlformats.org/officeDocument/2006/relationships/image" Target="../media/image85.emf"/><Relationship Id="rId4" Type="http://schemas.openxmlformats.org/officeDocument/2006/relationships/oleObject" Target="../embeddings/Microsoft_Word_97_-_2003___77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8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5.png"/><Relationship Id="rId7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6.doc"/><Relationship Id="rId10" Type="http://schemas.openxmlformats.org/officeDocument/2006/relationships/image" Target="../media/image12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8.doc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Microsoft_Word_97_-_2003___79.doc"/><Relationship Id="rId7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8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9.emf"/><Relationship Id="rId5" Type="http://schemas.openxmlformats.org/officeDocument/2006/relationships/oleObject" Target="../embeddings/Microsoft_Word_97_-_2003___81.doc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9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__83.doc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slide" Target="slide3.xml"/><Relationship Id="rId7" Type="http://schemas.openxmlformats.org/officeDocument/2006/relationships/oleObject" Target="../embeddings/Microsoft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92.emf"/><Relationship Id="rId5" Type="http://schemas.openxmlformats.org/officeDocument/2006/relationships/oleObject" Target="../embeddings/Microsoft_Word_97_-_2003___84.doc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9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.png"/><Relationship Id="rId5" Type="http://schemas.openxmlformats.org/officeDocument/2006/relationships/image" Target="../media/image95.emf"/><Relationship Id="rId4" Type="http://schemas.openxmlformats.org/officeDocument/2006/relationships/oleObject" Target="../embeddings/Microsoft_Word_97_-_2003___87.doc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slide" Target="slide3.xml"/><Relationship Id="rId7" Type="http://schemas.openxmlformats.org/officeDocument/2006/relationships/oleObject" Target="../embeddings/Microsoft_Word_97_-_2003___8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96.emf"/><Relationship Id="rId5" Type="http://schemas.openxmlformats.org/officeDocument/2006/relationships/oleObject" Target="../embeddings/Microsoft_Word_97_-_2003___88.doc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Microsoft_Word_97_-_2003___90.doc"/><Relationship Id="rId7" Type="http://schemas.openxmlformats.org/officeDocument/2006/relationships/oleObject" Target="../embeddings/Microsoft_Word_97_-_2003___9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9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.png"/><Relationship Id="rId5" Type="http://schemas.openxmlformats.org/officeDocument/2006/relationships/image" Target="../media/image100.emf"/><Relationship Id="rId4" Type="http://schemas.openxmlformats.org/officeDocument/2006/relationships/oleObject" Target="../embeddings/Microsoft_Word_97_-_2003___92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5.png"/><Relationship Id="rId7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9.doc"/><Relationship Id="rId10" Type="http://schemas.openxmlformats.org/officeDocument/2006/relationships/image" Target="../media/image15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1.doc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.png"/><Relationship Id="rId5" Type="http://schemas.openxmlformats.org/officeDocument/2006/relationships/image" Target="../media/image101.emf"/><Relationship Id="rId4" Type="http://schemas.openxmlformats.org/officeDocument/2006/relationships/oleObject" Target="../embeddings/Microsoft_Word_97_-_2003___93.doc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.png"/><Relationship Id="rId5" Type="http://schemas.openxmlformats.org/officeDocument/2006/relationships/image" Target="../media/image102.emf"/><Relationship Id="rId4" Type="http://schemas.openxmlformats.org/officeDocument/2006/relationships/oleObject" Target="../embeddings/Microsoft_Word_97_-_2003___94.doc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Microsoft_Word_97_-_2003___96.doc"/><Relationship Id="rId5" Type="http://schemas.openxmlformats.org/officeDocument/2006/relationships/image" Target="../media/image103.emf"/><Relationship Id="rId4" Type="http://schemas.openxmlformats.org/officeDocument/2006/relationships/oleObject" Target="../embeddings/Microsoft_Word_97_-_2003___95.doc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7.doc"/><Relationship Id="rId7" Type="http://schemas.openxmlformats.org/officeDocument/2006/relationships/image" Target="../media/image10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Microsoft_Word_97_-_2003___98.doc"/><Relationship Id="rId5" Type="http://schemas.openxmlformats.org/officeDocument/2006/relationships/slide" Target="slide3.xml"/><Relationship Id="rId4" Type="http://schemas.openxmlformats.org/officeDocument/2006/relationships/image" Target="../media/image105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9.doc"/><Relationship Id="rId7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Microsoft_Word_97_-_2003___100.doc"/><Relationship Id="rId5" Type="http://schemas.openxmlformats.org/officeDocument/2006/relationships/slide" Target="slide3.xml"/><Relationship Id="rId4" Type="http://schemas.openxmlformats.org/officeDocument/2006/relationships/image" Target="../media/image10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1.doc"/><Relationship Id="rId7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Microsoft_Word_97_-_2003___102.doc"/><Relationship Id="rId5" Type="http://schemas.openxmlformats.org/officeDocument/2006/relationships/slide" Target="slide3.xml"/><Relationship Id="rId4" Type="http://schemas.openxmlformats.org/officeDocument/2006/relationships/image" Target="../media/image109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5" Type="http://schemas.openxmlformats.org/officeDocument/2006/relationships/slide" Target="slide3.xml"/><Relationship Id="rId4" Type="http://schemas.openxmlformats.org/officeDocument/2006/relationships/image" Target="../media/image111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5" Type="http://schemas.openxmlformats.org/officeDocument/2006/relationships/slide" Target="slide3.xml"/><Relationship Id="rId4" Type="http://schemas.openxmlformats.org/officeDocument/2006/relationships/image" Target="../media/image112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5.doc"/><Relationship Id="rId7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Microsoft_Word_97_-_2003___106.doc"/><Relationship Id="rId5" Type="http://schemas.openxmlformats.org/officeDocument/2006/relationships/slide" Target="slide3.xml"/><Relationship Id="rId4" Type="http://schemas.openxmlformats.org/officeDocument/2006/relationships/image" Target="../media/image11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5" Type="http://schemas.openxmlformats.org/officeDocument/2006/relationships/slide" Target="slide3.xml"/><Relationship Id="rId4" Type="http://schemas.openxmlformats.org/officeDocument/2006/relationships/image" Target="../media/image1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Microsoft_Word_97_-_2003___12.doc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8.doc"/><Relationship Id="rId7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Microsoft_Word_97_-_2003___109.doc"/><Relationship Id="rId5" Type="http://schemas.openxmlformats.org/officeDocument/2006/relationships/slide" Target="slide3.xml"/><Relationship Id="rId4" Type="http://schemas.openxmlformats.org/officeDocument/2006/relationships/image" Target="../media/image115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5" Type="http://schemas.openxmlformats.org/officeDocument/2006/relationships/slide" Target="slide3.xml"/><Relationship Id="rId4" Type="http://schemas.openxmlformats.org/officeDocument/2006/relationships/image" Target="../media/image1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slide" Target="slide3.xml"/><Relationship Id="rId5" Type="http://schemas.openxmlformats.org/officeDocument/2006/relationships/image" Target="../media/image1.pn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__1.docx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函数的概念及其表示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3" name="动作按钮: 自定义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06" name="内容占位符 2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08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09" name="内容占位符 2">
              <a:hlinkClick r:id="rId6" action="ppaction://hlinksldjump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12310" name="Group 3"/>
          <p:cNvGrpSpPr>
            <a:grpSpLocks/>
          </p:cNvGrpSpPr>
          <p:nvPr/>
        </p:nvGrpSpPr>
        <p:grpSpPr bwMode="auto">
          <a:xfrm>
            <a:off x="1519238" y="4454629"/>
            <a:ext cx="615951" cy="2029620"/>
            <a:chOff x="-3" y="2279"/>
            <a:chExt cx="388" cy="1040"/>
          </a:xfrm>
        </p:grpSpPr>
        <p:pic>
          <p:nvPicPr>
            <p:cNvPr id="12311" name="Picture 4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12" name="内容占位符 2">
              <a:hlinkClick r:id="rId7" action="ppaction://hlinksldjump"/>
            </p:cNvPr>
            <p:cNvSpPr>
              <a:spLocks/>
            </p:cNvSpPr>
            <p:nvPr/>
          </p:nvSpPr>
          <p:spPr bwMode="auto">
            <a:xfrm>
              <a:off x="43" y="241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83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3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524154" y="2444768"/>
          <a:ext cx="7643813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8428700" imgH="3764422" progId="Word.Document.8">
                  <p:embed/>
                </p:oleObj>
              </mc:Choice>
              <mc:Fallback>
                <p:oleObj name="Document" r:id="rId3" imgW="8428700" imgH="3764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54" y="2444768"/>
                        <a:ext cx="7643813" cy="341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3500"/>
              </a:lnSpc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250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2508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2509" name="Pictur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251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0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166910" y="1785927"/>
          <a:ext cx="6883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535581" imgH="961987" progId="Word.Document.8">
                  <p:embed/>
                </p:oleObj>
              </mc:Choice>
              <mc:Fallback>
                <p:oleObj name="Document" r:id="rId3" imgW="7535581" imgH="961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1785927"/>
                        <a:ext cx="68834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666976" y="3143248"/>
          <a:ext cx="728980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6" imgW="8157131" imgH="2177072" progId="Word.Document.8">
                  <p:embed/>
                </p:oleObj>
              </mc:Choice>
              <mc:Fallback>
                <p:oleObj name="Document" r:id="rId6" imgW="8157131" imgH="2177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3143248"/>
                        <a:ext cx="7289800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2509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251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53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433662" y="2928935"/>
          <a:ext cx="694848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535581" imgH="800336" progId="Word.Document.8">
                  <p:embed/>
                </p:oleObj>
              </mc:Choice>
              <mc:Fallback>
                <p:oleObj name="Document" r:id="rId4" imgW="7535581" imgH="80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62" y="2928935"/>
                        <a:ext cx="6948487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2768628" y="1341438"/>
          <a:ext cx="732790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7" imgW="8058216" imgH="1895532" progId="Word.Document.8">
                  <p:embed/>
                </p:oleObj>
              </mc:Choice>
              <mc:Fallback>
                <p:oleObj name="Document" r:id="rId7" imgW="8058216" imgH="1895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28" y="1341438"/>
                        <a:ext cx="7327900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2952728" y="3857629"/>
          <a:ext cx="674211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9" imgW="7318326" imgH="2058983" progId="Word.Document.8">
                  <p:embed/>
                </p:oleObj>
              </mc:Choice>
              <mc:Fallback>
                <p:oleObj name="Document" r:id="rId9" imgW="7318326" imgH="2058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8" y="3857629"/>
                        <a:ext cx="6742112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3501" name="Picture 1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502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73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24126" y="2997201"/>
          <a:ext cx="71723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497453" imgH="604842" progId="Word.Document.8">
                  <p:embed/>
                </p:oleObj>
              </mc:Choice>
              <mc:Fallback>
                <p:oleObj name="Document" r:id="rId3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2997201"/>
                        <a:ext cx="71723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2567014" y="1277936"/>
          <a:ext cx="7315200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6" imgW="7930884" imgH="2035222" progId="Word.Document.8">
                  <p:embed/>
                </p:oleObj>
              </mc:Choice>
              <mc:Fallback>
                <p:oleObj name="Document" r:id="rId6" imgW="7930884" imgH="2035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014" y="1277936"/>
                        <a:ext cx="7315200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938488" y="3938588"/>
          <a:ext cx="66579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8" imgW="7313290" imgH="2002100" progId="Word.Document.8">
                  <p:embed/>
                </p:oleObj>
              </mc:Choice>
              <mc:Fallback>
                <p:oleObj name="Document" r:id="rId8" imgW="7313290" imgH="2002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88" y="3938588"/>
                        <a:ext cx="6657975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4525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452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8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6" name="Object 8"/>
          <p:cNvGraphicFramePr>
            <a:graphicFrameLocks noChangeAspect="1"/>
          </p:cNvGraphicFramePr>
          <p:nvPr/>
        </p:nvGraphicFramePr>
        <p:xfrm>
          <a:off x="2670176" y="1646238"/>
          <a:ext cx="7339013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7974047" imgH="3942275" progId="Word.Document.8">
                  <p:embed/>
                </p:oleObj>
              </mc:Choice>
              <mc:Fallback>
                <p:oleObj name="Document" r:id="rId3" imgW="7974047" imgH="39422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6" y="1646238"/>
                        <a:ext cx="7339013" cy="363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/>
        </p:nvGraphicFramePr>
        <p:xfrm>
          <a:off x="2335236" y="5329256"/>
          <a:ext cx="70469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5" imgW="7535581" imgH="800336" progId="Word.Document.8">
                  <p:embed/>
                </p:oleObj>
              </mc:Choice>
              <mc:Fallback>
                <p:oleObj name="Document" r:id="rId5" imgW="7535581" imgH="80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36" y="5329256"/>
                        <a:ext cx="70469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7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66988" y="9810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r>
              <a:rPr lang="zh-CN" altLang="en-US" sz="2400" b="1" dirty="0">
                <a:ea typeface="黑体" pitchFamily="49" charset="-122"/>
              </a:rPr>
              <a:t>　</a:t>
            </a:r>
          </a:p>
        </p:txBody>
      </p:sp>
      <p:sp>
        <p:nvSpPr>
          <p:cNvPr id="655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5550" name="Picture 1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55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22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55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5550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55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2597151" y="1428736"/>
          <a:ext cx="7364413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5" imgW="8116486" imgH="4520835" progId="Word.Document.8">
                  <p:embed/>
                </p:oleObj>
              </mc:Choice>
              <mc:Fallback>
                <p:oleObj name="Document" r:id="rId5" imgW="8116486" imgH="45208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428736"/>
                        <a:ext cx="7364413" cy="410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43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749578" y="1142984"/>
          <a:ext cx="7204075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99617" imgH="3621492" progId="Word.Document.8">
                  <p:embed/>
                </p:oleObj>
              </mc:Choice>
              <mc:Fallback>
                <p:oleObj name="Document" r:id="rId3" imgW="7399617" imgH="3621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78" y="1142984"/>
                        <a:ext cx="7204075" cy="351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2166910" y="3851290"/>
          <a:ext cx="676751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5" imgW="7667948" imgH="2030541" progId="Word.Document.8">
                  <p:embed/>
                </p:oleObj>
              </mc:Choice>
              <mc:Fallback>
                <p:oleObj name="Document" r:id="rId5" imgW="7667948" imgH="2030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3851290"/>
                        <a:ext cx="6767512" cy="17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7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45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4555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455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738414" y="4584722"/>
          <a:ext cx="697388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9" imgW="7683415" imgH="2186072" progId="Word.Document.8">
                  <p:embed/>
                </p:oleObj>
              </mc:Choice>
              <mc:Fallback>
                <p:oleObj name="Document" r:id="rId9" imgW="7683415" imgH="2186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4584722"/>
                        <a:ext cx="6973888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2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670176" y="1714488"/>
          <a:ext cx="7192963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7399617" imgH="3178301" progId="Word.Document.8">
                  <p:embed/>
                </p:oleObj>
              </mc:Choice>
              <mc:Fallback>
                <p:oleObj name="Document" r:id="rId3" imgW="7399617" imgH="3178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6" y="1714488"/>
                        <a:ext cx="7192963" cy="308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40013" y="9810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ea typeface="黑体" pitchFamily="49" charset="-122"/>
              </a:rPr>
              <a:t> </a:t>
            </a: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 　</a:t>
            </a:r>
          </a:p>
        </p:txBody>
      </p:sp>
      <p:sp>
        <p:nvSpPr>
          <p:cNvPr id="366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6603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6604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6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255838" y="4568842"/>
          <a:ext cx="71802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7" imgW="7580542" imgH="1214365" progId="Word.Document.8">
                  <p:embed/>
                </p:oleObj>
              </mc:Choice>
              <mc:Fallback>
                <p:oleObj name="Document" r:id="rId7" imgW="7580542" imgH="1214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4568842"/>
                        <a:ext cx="7180262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8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616226" y="1142985"/>
          <a:ext cx="7265988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3" imgW="8127996" imgH="5497583" progId="Word.Document.8">
                  <p:embed/>
                </p:oleObj>
              </mc:Choice>
              <mc:Fallback>
                <p:oleObj name="Document" r:id="rId3" imgW="8127996" imgH="54975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26" y="1142985"/>
                        <a:ext cx="7265988" cy="492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762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7625" name="Group 9"/>
          <p:cNvGrpSpPr>
            <a:grpSpLocks/>
          </p:cNvGrpSpPr>
          <p:nvPr/>
        </p:nvGrpSpPr>
        <p:grpSpPr bwMode="auto">
          <a:xfrm>
            <a:off x="1524001" y="1000109"/>
            <a:ext cx="614363" cy="1755775"/>
            <a:chOff x="0" y="0"/>
            <a:chExt cx="388" cy="907"/>
          </a:xfrm>
        </p:grpSpPr>
        <p:pic>
          <p:nvPicPr>
            <p:cNvPr id="367626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762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49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785794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函数与映射的概念</a:t>
            </a:r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2381224" y="1285861"/>
          <a:ext cx="7888288" cy="619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3" imgW="8694514" imgH="6814915" progId="Word.Document.8">
                  <p:embed/>
                </p:oleObj>
              </mc:Choice>
              <mc:Fallback>
                <p:oleObj name="Document" r:id="rId3" imgW="8694514" imgH="6814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1285861"/>
                        <a:ext cx="7888288" cy="619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6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73650"/>
            <a:ext cx="615951" cy="1755764"/>
            <a:chOff x="-3" y="1377"/>
            <a:chExt cx="388" cy="922"/>
          </a:xfrm>
        </p:grpSpPr>
        <p:pic>
          <p:nvPicPr>
            <p:cNvPr id="7066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0669" name="内容占位符 2"/>
            <p:cNvSpPr>
              <a:spLocks/>
            </p:cNvSpPr>
            <p:nvPr/>
          </p:nvSpPr>
          <p:spPr bwMode="auto">
            <a:xfrm>
              <a:off x="43" y="139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57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13316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38401" y="1547836"/>
          <a:ext cx="7364413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5" imgW="8102098" imgH="5618552" progId="Word.Document.8">
                  <p:embed/>
                </p:oleObj>
              </mc:Choice>
              <mc:Fallback>
                <p:oleObj name="Document" r:id="rId5" imgW="8102098" imgH="56185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547836"/>
                        <a:ext cx="7364413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9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666976" y="1714488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3" imgW="7554645" imgH="4993188" progId="Word.Document.8">
                  <p:embed/>
                </p:oleObj>
              </mc:Choice>
              <mc:Fallback>
                <p:oleObj name="Document" r:id="rId3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714488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9238" y="2660964"/>
            <a:ext cx="615951" cy="1696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/>
          </p:cNvSpPr>
          <p:nvPr/>
        </p:nvSpPr>
        <p:spPr bwMode="auto">
          <a:xfrm>
            <a:off x="1592263" y="2702214"/>
            <a:ext cx="431801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课堂考点探究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32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538440" y="1857364"/>
          <a:ext cx="7486650" cy="45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8126917" imgH="4997868" progId="Word.Document.8">
                  <p:embed/>
                </p:oleObj>
              </mc:Choice>
              <mc:Fallback>
                <p:oleObj name="Document" r:id="rId3" imgW="8126917" imgH="4997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40" y="1857364"/>
                        <a:ext cx="7486650" cy="459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024064" y="1243004"/>
          <a:ext cx="7119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6" imgW="7620468" imgH="895382" progId="Word.Document.8">
                  <p:embed/>
                </p:oleObj>
              </mc:Choice>
              <mc:Fallback>
                <p:oleObj name="Document" r:id="rId6" imgW="7620468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1243004"/>
                        <a:ext cx="711993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1693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1694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19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719388" y="1571612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3" imgW="7554645" imgH="4993188" progId="Word.Document.8">
                  <p:embed/>
                </p:oleObj>
              </mc:Choice>
              <mc:Fallback>
                <p:oleObj name="Document" r:id="rId3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571612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967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6967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967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72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792413" y="1142985"/>
          <a:ext cx="7021512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841320" imgH="5070953" progId="Word.Document.8">
                  <p:embed/>
                </p:oleObj>
              </mc:Choice>
              <mc:Fallback>
                <p:oleObj name="Document" r:id="rId3" imgW="7841320" imgH="5070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1142985"/>
                        <a:ext cx="7021512" cy="453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166911" y="4143381"/>
          <a:ext cx="7119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5" imgW="7620468" imgH="895382" progId="Word.Document.8">
                  <p:embed/>
                </p:oleObj>
              </mc:Choice>
              <mc:Fallback>
                <p:oleObj name="Document" r:id="rId5" imgW="7620468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4143381"/>
                        <a:ext cx="711993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7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06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0699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07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767014" y="5000636"/>
          <a:ext cx="71199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9" imgW="7631259" imgH="1983018" progId="Word.Document.8">
                  <p:embed/>
                </p:oleObj>
              </mc:Choice>
              <mc:Fallback>
                <p:oleObj name="Document" r:id="rId9" imgW="7631259" imgH="1983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4" y="5000636"/>
                        <a:ext cx="71199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22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函数的定义域和值域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　　求给定函数解析式的定义域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452663" y="2266976"/>
          <a:ext cx="75469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3" imgW="8304965" imgH="5378775" progId="Word.Document.8">
                  <p:embed/>
                </p:oleObj>
              </mc:Choice>
              <mc:Fallback>
                <p:oleObj name="Document" r:id="rId3" imgW="8304965" imgH="5378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2266976"/>
                        <a:ext cx="7546975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681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681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681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68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595538" y="1428736"/>
          <a:ext cx="73152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622986" imgH="2502174" progId="Word.Document.8">
                  <p:embed/>
                </p:oleObj>
              </mc:Choice>
              <mc:Fallback>
                <p:oleObj name="Document" r:id="rId3" imgW="7622986" imgH="2502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428736"/>
                        <a:ext cx="7315200" cy="238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166910" y="2857497"/>
          <a:ext cx="70358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6" imgW="7639532" imgH="896822" progId="Word.Document.8">
                  <p:embed/>
                </p:oleObj>
              </mc:Choice>
              <mc:Fallback>
                <p:oleObj name="Document" r:id="rId6" imgW="7639532" imgH="896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2857497"/>
                        <a:ext cx="703580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2748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274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738414" y="3671928"/>
          <a:ext cx="7156450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9" imgW="7660394" imgH="5786683" progId="Word.Document.8">
                  <p:embed/>
                </p:oleObj>
              </mc:Choice>
              <mc:Fallback>
                <p:oleObj name="Document" r:id="rId9" imgW="7660394" imgH="57866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3671928"/>
                        <a:ext cx="7156450" cy="540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72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783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78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638425" y="1428750"/>
          <a:ext cx="73152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5" imgW="7622986" imgH="2502174" progId="Word.Document.8">
                  <p:embed/>
                </p:oleObj>
              </mc:Choice>
              <mc:Fallback>
                <p:oleObj name="Document" r:id="rId5" imgW="7622986" imgH="2502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1428750"/>
                        <a:ext cx="7315200" cy="238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11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797202" y="928671"/>
          <a:ext cx="715645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3" imgW="7449974" imgH="5547627" progId="Word.Document.8">
                  <p:embed/>
                </p:oleObj>
              </mc:Choice>
              <mc:Fallback>
                <p:oleObj name="Document" r:id="rId3" imgW="7449974" imgH="5547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202" y="928671"/>
                        <a:ext cx="7156450" cy="482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684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684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684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52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786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786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786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666976" y="2919444"/>
          <a:ext cx="73533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5" imgW="7659675" imgH="5231165" progId="Word.Document.8">
                  <p:embed/>
                </p:oleObj>
              </mc:Choice>
              <mc:Fallback>
                <p:oleObj name="Document" r:id="rId5" imgW="7659675" imgH="5231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2919444"/>
                        <a:ext cx="7353300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095473" y="1928803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7" imgW="7477670" imgH="896822" progId="Word.Document.8">
                  <p:embed/>
                </p:oleObj>
              </mc:Choice>
              <mc:Fallback>
                <p:oleObj name="Document" r:id="rId7" imgW="7477670" imgH="896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928803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91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 由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zh-CN" altLang="en-US" dirty="0" smtClean="0"/>
              <a:t>的定义域求</a:t>
            </a:r>
            <a:r>
              <a:rPr lang="en-US" i="1" dirty="0" smtClean="0"/>
              <a:t>f</a:t>
            </a:r>
            <a:r>
              <a:rPr lang="en-US" dirty="0" smtClean="0"/>
              <a:t>[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)]</a:t>
            </a:r>
            <a:r>
              <a:rPr lang="zh-CN" altLang="en-US" dirty="0" smtClean="0"/>
              <a:t>的定义域</a:t>
            </a:r>
          </a:p>
          <a:p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670176" y="1857364"/>
          <a:ext cx="7083425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8640200" imgH="5774082" progId="Word.Document.8">
                  <p:embed/>
                </p:oleObj>
              </mc:Choice>
              <mc:Fallback>
                <p:oleObj name="Document" r:id="rId3" imgW="8640200" imgH="57740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6" y="1857364"/>
                        <a:ext cx="7083425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193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193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833716" y="3667138"/>
          <a:ext cx="7119937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7" imgW="7725139" imgH="1692478" progId="Word.Document.8">
                  <p:embed/>
                </p:oleObj>
              </mc:Choice>
              <mc:Fallback>
                <p:oleObj name="Document" r:id="rId7" imgW="7725139" imgH="1692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716" y="3667138"/>
                        <a:ext cx="7119937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35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38348" y="1157318"/>
          <a:ext cx="8034338" cy="648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5" imgW="9554181" imgH="7563047" progId="Word.Document.8">
                  <p:embed/>
                </p:oleObj>
              </mc:Choice>
              <mc:Fallback>
                <p:oleObj name="Document" r:id="rId5" imgW="9554181" imgH="75630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1157318"/>
                        <a:ext cx="8034338" cy="648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17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295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295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243139" y="2425701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5" imgW="7477670" imgH="898623" progId="Word.Document.8">
                  <p:embed/>
                </p:oleObj>
              </mc:Choice>
              <mc:Fallback>
                <p:oleObj name="Document" r:id="rId5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2425701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738414" y="3379810"/>
          <a:ext cx="714375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7" imgW="7544213" imgH="3296030" progId="Word.Document.8">
                  <p:embed/>
                </p:oleObj>
              </mc:Choice>
              <mc:Fallback>
                <p:oleObj name="Document" r:id="rId7" imgW="7544213" imgH="3296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3379810"/>
                        <a:ext cx="7143750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34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2809853" y="1565296"/>
          <a:ext cx="6913563" cy="479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4" imgW="7607160" imgH="5277248" progId="Word.Document.8">
                  <p:embed/>
                </p:oleObj>
              </mc:Choice>
              <mc:Fallback>
                <p:oleObj name="Document" r:id="rId4" imgW="7607160" imgH="5277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1565296"/>
                        <a:ext cx="6913563" cy="479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397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39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59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547939" y="1524020"/>
          <a:ext cx="73882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8022606" imgH="5020190" progId="Word.Document.8">
                  <p:embed/>
                </p:oleObj>
              </mc:Choice>
              <mc:Fallback>
                <p:oleObj name="Document" r:id="rId3" imgW="8022606" imgH="5020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9" y="1524020"/>
                        <a:ext cx="7388225" cy="461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602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60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238349" y="2944816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7" imgW="7477670" imgH="898623" progId="Word.Document.8">
                  <p:embed/>
                </p:oleObj>
              </mc:Choice>
              <mc:Fallback>
                <p:oleObj name="Document" r:id="rId7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2944816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767014" y="4051326"/>
          <a:ext cx="7119937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9" imgW="7631979" imgH="3157060" progId="Word.Document.8">
                  <p:embed/>
                </p:oleObj>
              </mc:Choice>
              <mc:Fallback>
                <p:oleObj name="Document" r:id="rId9" imgW="7631979" imgH="3157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4" y="4051326"/>
                        <a:ext cx="7119937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04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58870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 已知定义域确定参数问题</a:t>
            </a:r>
          </a:p>
          <a:p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2381225" y="1747844"/>
          <a:ext cx="7777163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8837312" imgH="2954006" progId="Word.Document.8">
                  <p:embed/>
                </p:oleObj>
              </mc:Choice>
              <mc:Fallback>
                <p:oleObj name="Document" r:id="rId3" imgW="8837312" imgH="29540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1747844"/>
                        <a:ext cx="7777163" cy="260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6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73650"/>
            <a:ext cx="615951" cy="1755764"/>
            <a:chOff x="-3" y="1377"/>
            <a:chExt cx="388" cy="922"/>
          </a:xfrm>
        </p:grpSpPr>
        <p:pic>
          <p:nvPicPr>
            <p:cNvPr id="7066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0669" name="内容占位符 2"/>
            <p:cNvSpPr>
              <a:spLocks/>
            </p:cNvSpPr>
            <p:nvPr/>
          </p:nvSpPr>
          <p:spPr bwMode="auto">
            <a:xfrm>
              <a:off x="43" y="139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738414" y="3640172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7" imgW="7554645" imgH="4993188" progId="Word.Document.8">
                  <p:embed/>
                </p:oleObj>
              </mc:Choice>
              <mc:Fallback>
                <p:oleObj name="Document" r:id="rId7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3640172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535238" y="2751166"/>
          <a:ext cx="7389812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8126917" imgH="4997868" progId="Word.Document.8">
                  <p:embed/>
                </p:oleObj>
              </mc:Choice>
              <mc:Fallback>
                <p:oleObj name="Document" r:id="rId3" imgW="8126917" imgH="4997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751166"/>
                        <a:ext cx="7389812" cy="453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024064" y="1528756"/>
          <a:ext cx="7119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6" imgW="7620468" imgH="895382" progId="Word.Document.8">
                  <p:embed/>
                </p:oleObj>
              </mc:Choice>
              <mc:Fallback>
                <p:oleObj name="Document" r:id="rId6" imgW="7620468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1528756"/>
                        <a:ext cx="711993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1693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1694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2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719388" y="1571612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3" imgW="7554645" imgH="4993188" progId="Word.Document.8">
                  <p:embed/>
                </p:oleObj>
              </mc:Choice>
              <mc:Fallback>
                <p:oleObj name="Document" r:id="rId3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571612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967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6967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967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82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792414" y="1098566"/>
          <a:ext cx="6924675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841320" imgH="5070953" progId="Word.Document.8">
                  <p:embed/>
                </p:oleObj>
              </mc:Choice>
              <mc:Fallback>
                <p:oleObj name="Document" r:id="rId3" imgW="7841320" imgH="5070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4" y="1098566"/>
                        <a:ext cx="6924675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333650" y="2643183"/>
          <a:ext cx="7119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5" imgW="7620468" imgH="895382" progId="Word.Document.8">
                  <p:embed/>
                </p:oleObj>
              </mc:Choice>
              <mc:Fallback>
                <p:oleObj name="Document" r:id="rId5" imgW="7620468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50" y="2643183"/>
                        <a:ext cx="711993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7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06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0699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07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840038" y="3643314"/>
          <a:ext cx="7059612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9" imgW="7661833" imgH="2972007" progId="Word.Document.8">
                  <p:embed/>
                </p:oleObj>
              </mc:Choice>
              <mc:Fallback>
                <p:oleObj name="Document" r:id="rId9" imgW="7661833" imgH="2972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3643314"/>
                        <a:ext cx="7059612" cy="273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90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altLang="zh-CN" dirty="0" smtClean="0"/>
              <a:t>4</a:t>
            </a:r>
            <a:r>
              <a:rPr lang="zh-CN" altLang="en-US" dirty="0" smtClean="0"/>
              <a:t>　　函数的值域</a:t>
            </a:r>
            <a:endParaRPr lang="zh-CN" altLang="en-US" dirty="0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490816" y="2143116"/>
          <a:ext cx="75342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3" imgW="8295613" imgH="5378775" progId="Word.Document.8">
                  <p:embed/>
                </p:oleObj>
              </mc:Choice>
              <mc:Fallback>
                <p:oleObj name="Document" r:id="rId3" imgW="8295613" imgH="5378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816" y="2143116"/>
                        <a:ext cx="7534275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681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681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681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69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638452" y="1428736"/>
          <a:ext cx="73152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3" imgW="7622986" imgH="2502174" progId="Word.Document.8">
                  <p:embed/>
                </p:oleObj>
              </mc:Choice>
              <mc:Fallback>
                <p:oleObj name="Document" r:id="rId3" imgW="7622986" imgH="2502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52" y="1428736"/>
                        <a:ext cx="7315200" cy="238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095473" y="3338518"/>
          <a:ext cx="69373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6" imgW="7639532" imgH="896822" progId="Word.Document.8">
                  <p:embed/>
                </p:oleObj>
              </mc:Choice>
              <mc:Fallback>
                <p:oleObj name="Document" r:id="rId6" imgW="7639532" imgH="896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3338518"/>
                        <a:ext cx="693737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2748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274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7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274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274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274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666977" y="928671"/>
          <a:ext cx="7497763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5" imgW="8035555" imgH="5944014" progId="Word.Document.8">
                  <p:embed/>
                </p:oleObj>
              </mc:Choice>
              <mc:Fallback>
                <p:oleObj name="Document" r:id="rId5" imgW="8035555" imgH="5944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928671"/>
                        <a:ext cx="7497763" cy="554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82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12990" y="1206500"/>
          <a:ext cx="79121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5" imgW="8990901" imgH="3464881" progId="Word.Document.8">
                  <p:embed/>
                </p:oleObj>
              </mc:Choice>
              <mc:Fallback>
                <p:oleObj name="Document" r:id="rId5" imgW="8990901" imgH="34648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90" y="1206500"/>
                        <a:ext cx="791210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238349" y="3652844"/>
          <a:ext cx="7096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7" imgW="7497453" imgH="604842" progId="Word.Document.8">
                  <p:embed/>
                </p:oleObj>
              </mc:Choice>
              <mc:Fallback>
                <p:oleObj name="Document" r:id="rId7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652844"/>
                        <a:ext cx="7096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809853" y="4470420"/>
          <a:ext cx="6948487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9" imgW="7662912" imgH="1998859" progId="Word.Document.8">
                  <p:embed/>
                </p:oleObj>
              </mc:Choice>
              <mc:Fallback>
                <p:oleObj name="Document" r:id="rId9" imgW="7662912" imgH="1998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4470420"/>
                        <a:ext cx="6948487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24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783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78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576540" y="1142984"/>
          <a:ext cx="7448550" cy="646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5" imgW="7762547" imgH="6731029" progId="Word.Document.8">
                  <p:embed/>
                </p:oleObj>
              </mc:Choice>
              <mc:Fallback>
                <p:oleObj name="Document" r:id="rId5" imgW="7762547" imgH="67310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40" y="1142984"/>
                        <a:ext cx="7448550" cy="646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17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783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78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381224" y="1539908"/>
          <a:ext cx="7753350" cy="646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5" imgW="8079797" imgH="6736069" progId="Word.Document.8">
                  <p:embed/>
                </p:oleObj>
              </mc:Choice>
              <mc:Fallback>
                <p:oleObj name="Document" r:id="rId5" imgW="8079797" imgH="6736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1539908"/>
                        <a:ext cx="7753350" cy="646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85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738414" y="1185884"/>
          <a:ext cx="71564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3" imgW="7449974" imgH="5548707" progId="Word.Document.8">
                  <p:embed/>
                </p:oleObj>
              </mc:Choice>
              <mc:Fallback>
                <p:oleObj name="Document" r:id="rId3" imgW="7449974" imgH="55487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185884"/>
                        <a:ext cx="7156450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684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684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684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513038" y="4873642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7" imgW="7477670" imgH="896822" progId="Word.Document.8">
                  <p:embed/>
                </p:oleObj>
              </mc:Choice>
              <mc:Fallback>
                <p:oleObj name="Document" r:id="rId7" imgW="7477670" imgH="896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38" y="4873642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94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786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786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786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601940" y="917600"/>
          <a:ext cx="7351713" cy="608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5" imgW="7659675" imgH="6340762" progId="Word.Document.8">
                  <p:embed/>
                </p:oleObj>
              </mc:Choice>
              <mc:Fallback>
                <p:oleObj name="Document" r:id="rId5" imgW="7659675" imgH="63407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40" y="917600"/>
                        <a:ext cx="7351713" cy="608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05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探究点三　函数的解析式</a:t>
            </a:r>
          </a:p>
          <a:p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727352" y="1714488"/>
          <a:ext cx="7083425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3" imgW="8640200" imgH="5774082" progId="Word.Document.8">
                  <p:embed/>
                </p:oleObj>
              </mc:Choice>
              <mc:Fallback>
                <p:oleObj name="Document" r:id="rId3" imgW="8640200" imgH="57740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52" y="1714488"/>
                        <a:ext cx="7083425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193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193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1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1932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193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743200" y="1292234"/>
          <a:ext cx="711993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5" imgW="7739887" imgH="3558488" progId="Word.Document.8">
                  <p:embed/>
                </p:oleObj>
              </mc:Choice>
              <mc:Fallback>
                <p:oleObj name="Document" r:id="rId5" imgW="7739887" imgH="3558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2234"/>
                        <a:ext cx="7119938" cy="327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42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295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295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243139" y="1571612"/>
          <a:ext cx="772953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5" imgW="8161807" imgH="2252317" progId="Word.Document.8">
                  <p:embed/>
                </p:oleObj>
              </mc:Choice>
              <mc:Fallback>
                <p:oleObj name="Document" r:id="rId5" imgW="8161807" imgH="2252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1571612"/>
                        <a:ext cx="7729537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36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295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295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524126" y="854076"/>
          <a:ext cx="7521575" cy="552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5" imgW="8058935" imgH="6736429" progId="Word.Document.8">
                  <p:embed/>
                </p:oleObj>
              </mc:Choice>
              <mc:Fallback>
                <p:oleObj name="Document" r:id="rId5" imgW="8058935" imgH="6736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854076"/>
                        <a:ext cx="7521575" cy="552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63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2803526" y="1285861"/>
          <a:ext cx="6900863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ocument" r:id="rId4" imgW="7597808" imgH="5277248" progId="Word.Document.8">
                  <p:embed/>
                </p:oleObj>
              </mc:Choice>
              <mc:Fallback>
                <p:oleObj name="Document" r:id="rId4" imgW="7597808" imgH="5277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1285861"/>
                        <a:ext cx="6900863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397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39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94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590828" y="1098580"/>
          <a:ext cx="7291387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Document" r:id="rId3" imgW="8022606" imgH="7133177" progId="Word.Document.8">
                  <p:embed/>
                </p:oleObj>
              </mc:Choice>
              <mc:Fallback>
                <p:oleObj name="Document" r:id="rId3" imgW="8022606" imgH="7133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28" y="1098580"/>
                        <a:ext cx="7291387" cy="647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602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60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07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09789" y="857232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5" imgW="8990901" imgH="3465601" progId="Word.Document.8">
                  <p:embed/>
                </p:oleObj>
              </mc:Choice>
              <mc:Fallback>
                <p:oleObj name="Document" r:id="rId5" imgW="8990901" imgH="34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9" y="857232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24035" y="2571745"/>
          <a:ext cx="7096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7" imgW="7497453" imgH="604842" progId="Word.Document.8">
                  <p:embed/>
                </p:oleObj>
              </mc:Choice>
              <mc:Fallback>
                <p:oleObj name="Document" r:id="rId7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2571745"/>
                        <a:ext cx="7096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24101" y="3097236"/>
          <a:ext cx="7413625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9" imgW="8292376" imgH="3959556" progId="Word.Document.8">
                  <p:embed/>
                </p:oleObj>
              </mc:Choice>
              <mc:Fallback>
                <p:oleObj name="Document" r:id="rId9" imgW="8292376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3097236"/>
                        <a:ext cx="7413625" cy="354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05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662266" y="1030304"/>
          <a:ext cx="7291387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3" imgW="8044187" imgH="5312530" progId="Word.Document.8">
                  <p:embed/>
                </p:oleObj>
              </mc:Choice>
              <mc:Fallback>
                <p:oleObj name="Document" r:id="rId3" imgW="8044187" imgH="5312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66" y="1030304"/>
                        <a:ext cx="7291387" cy="482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602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60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238349" y="5087956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7" imgW="7477670" imgH="898623" progId="Word.Document.8">
                  <p:embed/>
                </p:oleObj>
              </mc:Choice>
              <mc:Fallback>
                <p:oleObj name="Document" r:id="rId7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5087956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21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602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60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767013" y="1219200"/>
          <a:ext cx="7035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Document" r:id="rId5" imgW="7648884" imgH="4960786" progId="Word.Document.8">
                  <p:embed/>
                </p:oleObj>
              </mc:Choice>
              <mc:Fallback>
                <p:oleObj name="Document" r:id="rId5" imgW="7648884" imgH="4960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1219200"/>
                        <a:ext cx="70358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44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探究点四　分段函数</a:t>
            </a:r>
          </a:p>
          <a:p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452663" y="1500174"/>
          <a:ext cx="7572375" cy="53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Document" r:id="rId3" imgW="9309590" imgH="6533735" progId="Word.Document.8">
                  <p:embed/>
                </p:oleObj>
              </mc:Choice>
              <mc:Fallback>
                <p:oleObj name="Document" r:id="rId3" imgW="9309590" imgH="6533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500174"/>
                        <a:ext cx="7572375" cy="535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193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193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19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1932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193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809852" y="1412884"/>
          <a:ext cx="70231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Document" r:id="rId5" imgW="7730175" imgH="3559568" progId="Word.Document.8">
                  <p:embed/>
                </p:oleObj>
              </mc:Choice>
              <mc:Fallback>
                <p:oleObj name="Document" r:id="rId5" imgW="7730175" imgH="3559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1412884"/>
                        <a:ext cx="7023100" cy="323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67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295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295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095473" y="1573213"/>
          <a:ext cx="771842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5" imgW="8152096" imgH="2252677" progId="Word.Document.8">
                  <p:embed/>
                </p:oleObj>
              </mc:Choice>
              <mc:Fallback>
                <p:oleObj name="Document" r:id="rId5" imgW="8152096" imgH="2252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573213"/>
                        <a:ext cx="7718425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595538" y="2514622"/>
          <a:ext cx="7424738" cy="39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7" imgW="8071524" imgH="4325701" progId="Word.Document.8">
                  <p:embed/>
                </p:oleObj>
              </mc:Choice>
              <mc:Fallback>
                <p:oleObj name="Document" r:id="rId7" imgW="8071524" imgH="43257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2514622"/>
                        <a:ext cx="7424738" cy="398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590828" y="1071547"/>
          <a:ext cx="7291387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Document" r:id="rId3" imgW="8022606" imgH="7133177" progId="Word.Document.8">
                  <p:embed/>
                </p:oleObj>
              </mc:Choice>
              <mc:Fallback>
                <p:oleObj name="Document" r:id="rId3" imgW="8022606" imgH="7133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28" y="1071547"/>
                        <a:ext cx="7291387" cy="647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602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60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53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2738415" y="1285861"/>
          <a:ext cx="6900863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Document" r:id="rId4" imgW="7588096" imgH="5277248" progId="Word.Document.8">
                  <p:embed/>
                </p:oleObj>
              </mc:Choice>
              <mc:Fallback>
                <p:oleObj name="Document" r:id="rId4" imgW="7588096" imgH="5277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285861"/>
                        <a:ext cx="6900863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397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39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31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602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60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238349" y="1571613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5" imgW="7477670" imgH="898623" progId="Word.Document.8">
                  <p:embed/>
                </p:oleObj>
              </mc:Choice>
              <mc:Fallback>
                <p:oleObj name="Document" r:id="rId5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1571613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767013" y="2357430"/>
          <a:ext cx="7035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7" imgW="7639532" imgH="4961146" progId="Word.Document.8">
                  <p:embed/>
                </p:oleObj>
              </mc:Choice>
              <mc:Fallback>
                <p:oleObj name="Document" r:id="rId7" imgW="7639532" imgH="49611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2357430"/>
                        <a:ext cx="70358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7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743201" y="1779589"/>
          <a:ext cx="7059613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3" imgW="7767223" imgH="5493263" progId="Word.Document.8">
                  <p:embed/>
                </p:oleObj>
              </mc:Choice>
              <mc:Fallback>
                <p:oleObj name="Document" r:id="rId3" imgW="7767223" imgH="54932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779589"/>
                        <a:ext cx="7059613" cy="498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2495550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/>
              <a:t>误区警示　</a:t>
            </a:r>
            <a:r>
              <a:rPr lang="en-US" sz="2400" b="1" dirty="0"/>
              <a:t>2.</a:t>
            </a:r>
            <a:r>
              <a:rPr lang="zh-CN" altLang="en-US" sz="2400" b="1" dirty="0"/>
              <a:t>定义域概念不清致误</a:t>
            </a:r>
            <a:endParaRPr lang="zh-CN" altLang="zh-CN" sz="2400" b="1" dirty="0"/>
          </a:p>
        </p:txBody>
      </p:sp>
      <p:sp>
        <p:nvSpPr>
          <p:cNvPr id="8807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8807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807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727352" y="3373444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7" imgW="7477670" imgH="898623" progId="Word.Document.8">
                  <p:embed/>
                </p:oleObj>
              </mc:Choice>
              <mc:Fallback>
                <p:oleObj name="Document" r:id="rId7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52" y="3373444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72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909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595539" y="1357299"/>
          <a:ext cx="7364413" cy="544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Document" r:id="rId4" imgW="8495963" imgH="6261196" progId="Word.Document.8">
                  <p:embed/>
                </p:oleObj>
              </mc:Choice>
              <mc:Fallback>
                <p:oleObj name="Document" r:id="rId4" imgW="8495963" imgH="6261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1357299"/>
                        <a:ext cx="7364413" cy="544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/>
          </p:cNvSpPr>
          <p:nvPr/>
        </p:nvSpPr>
        <p:spPr bwMode="auto">
          <a:xfrm>
            <a:off x="1592234" y="4587896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47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09789" y="857232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5" imgW="8990901" imgH="3465601" progId="Word.Document.8">
                  <p:embed/>
                </p:oleObj>
              </mc:Choice>
              <mc:Fallback>
                <p:oleObj name="Document" r:id="rId5" imgW="8990901" imgH="34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9" y="857232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24063" y="3438530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7" imgW="7497453" imgH="604842" progId="Word.Document.8">
                  <p:embed/>
                </p:oleObj>
              </mc:Choice>
              <mc:Fallback>
                <p:oleObj name="Document" r:id="rId7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438530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67014" y="4086254"/>
          <a:ext cx="73152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9" imgW="8283024" imgH="3959556" progId="Word.Document.8">
                  <p:embed/>
                </p:oleObj>
              </mc:Choice>
              <mc:Fallback>
                <p:oleObj name="Document" r:id="rId9" imgW="8283024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014" y="4086254"/>
                        <a:ext cx="7315200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31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925764" y="1785926"/>
          <a:ext cx="6656387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Document" r:id="rId4" imgW="7767583" imgH="5631152" progId="Word.Document.8">
                  <p:embed/>
                </p:oleObj>
              </mc:Choice>
              <mc:Fallback>
                <p:oleObj name="Document" r:id="rId4" imgW="7767583" imgH="5631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4" y="1785926"/>
                        <a:ext cx="6656387" cy="482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9915" name="内容占位符 2"/>
          <p:cNvSpPr>
            <a:spLocks/>
          </p:cNvSpPr>
          <p:nvPr/>
        </p:nvSpPr>
        <p:spPr bwMode="auto">
          <a:xfrm>
            <a:off x="1592263" y="4322763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数学思想</a:t>
            </a: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方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sp>
        <p:nvSpPr>
          <p:cNvPr id="8" name="内容占位符 2"/>
          <p:cNvSpPr>
            <a:spLocks/>
          </p:cNvSpPr>
          <p:nvPr/>
        </p:nvSpPr>
        <p:spPr bwMode="auto">
          <a:xfrm>
            <a:off x="1592263" y="4642821"/>
            <a:ext cx="431801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39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881291" y="1142985"/>
          <a:ext cx="6594475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Document" r:id="rId4" imgW="7580542" imgH="6523655" progId="Word.Document.8">
                  <p:embed/>
                </p:oleObj>
              </mc:Choice>
              <mc:Fallback>
                <p:oleObj name="Document" r:id="rId4" imgW="7580542" imgH="65236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1" y="1142985"/>
                        <a:ext cx="6594475" cy="566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38093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0939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38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881290" y="2620963"/>
          <a:ext cx="7035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Document" r:id="rId4" imgW="8238422" imgH="5686596" progId="Word.Document.8">
                  <p:embed/>
                </p:oleObj>
              </mc:Choice>
              <mc:Fallback>
                <p:oleObj name="Document" r:id="rId4" imgW="8238422" imgH="56865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2620963"/>
                        <a:ext cx="703580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2305051" y="1390651"/>
          <a:ext cx="68881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Document" r:id="rId6" imgW="7477670" imgH="903303" progId="Word.Document.8">
                  <p:embed/>
                </p:oleObj>
              </mc:Choice>
              <mc:Fallback>
                <p:oleObj name="Document" r:id="rId6" imgW="7477670" imgH="903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1390651"/>
                        <a:ext cx="688816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1" y="4375259"/>
            <a:ext cx="615951" cy="2037426"/>
            <a:chOff x="-3" y="2279"/>
            <a:chExt cx="388" cy="1044"/>
          </a:xfrm>
        </p:grpSpPr>
        <p:pic>
          <p:nvPicPr>
            <p:cNvPr id="381963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1964" name="内容占位符 2"/>
            <p:cNvSpPr>
              <a:spLocks/>
            </p:cNvSpPr>
            <p:nvPr/>
          </p:nvSpPr>
          <p:spPr bwMode="auto">
            <a:xfrm>
              <a:off x="43" y="241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5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881290" y="1719263"/>
          <a:ext cx="6827838" cy="491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Document" r:id="rId3" imgW="8260004" imgH="5905492" progId="Word.Document.8">
                  <p:embed/>
                </p:oleObj>
              </mc:Choice>
              <mc:Fallback>
                <p:oleObj name="Document" r:id="rId3" imgW="8260004" imgH="5905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1719263"/>
                        <a:ext cx="6827838" cy="491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sp>
        <p:nvSpPr>
          <p:cNvPr id="38298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690838" y="2803526"/>
          <a:ext cx="7119938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Document" r:id="rId6" imgW="8692715" imgH="5905852" progId="Word.Document.8">
                  <p:embed/>
                </p:oleObj>
              </mc:Choice>
              <mc:Fallback>
                <p:oleObj name="Document" r:id="rId6" imgW="8692715" imgH="59058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38" y="2803526"/>
                        <a:ext cx="7119938" cy="482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63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611466" y="2784504"/>
          <a:ext cx="7485063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Document" r:id="rId3" imgW="8864649" imgH="5502623" progId="Word.Document.8">
                  <p:embed/>
                </p:oleObj>
              </mc:Choice>
              <mc:Fallback>
                <p:oleObj name="Document" r:id="rId3" imgW="8864649" imgH="5502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66" y="2784504"/>
                        <a:ext cx="7485063" cy="464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11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01063" name="Object 3"/>
          <p:cNvGraphicFramePr>
            <a:graphicFrameLocks noChangeAspect="1"/>
          </p:cNvGraphicFramePr>
          <p:nvPr/>
        </p:nvGraphicFramePr>
        <p:xfrm>
          <a:off x="2095473" y="1612894"/>
          <a:ext cx="67913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Document" r:id="rId6" imgW="7477670" imgH="903303" progId="Word.Document.8">
                  <p:embed/>
                </p:oleObj>
              </mc:Choice>
              <mc:Fallback>
                <p:oleObj name="Document" r:id="rId6" imgW="7477670" imgH="903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612894"/>
                        <a:ext cx="679132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61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678140" y="1231900"/>
          <a:ext cx="7132637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Document" r:id="rId3" imgW="8231588" imgH="4204373" progId="Word.Document.8">
                  <p:embed/>
                </p:oleObj>
              </mc:Choice>
              <mc:Fallback>
                <p:oleObj name="Document" r:id="rId3" imgW="8231588" imgH="42043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40" y="1231900"/>
                        <a:ext cx="7132637" cy="330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990878" y="4700604"/>
          <a:ext cx="70342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Document" r:id="rId6" imgW="7620468" imgH="1189163" progId="Word.Document.8">
                  <p:embed/>
                </p:oleObj>
              </mc:Choice>
              <mc:Fallback>
                <p:oleObj name="Document" r:id="rId6" imgW="7620468" imgH="1189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78" y="4700604"/>
                        <a:ext cx="7034212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3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97151" y="1017622"/>
          <a:ext cx="7339013" cy="741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Document" r:id="rId3" imgW="8426182" imgH="8520714" progId="Word.Document.8">
                  <p:embed/>
                </p:oleObj>
              </mc:Choice>
              <mc:Fallback>
                <p:oleObj name="Document" r:id="rId3" imgW="8426182" imgH="8520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017622"/>
                        <a:ext cx="7339013" cy="741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50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97151" y="1160498"/>
          <a:ext cx="7339013" cy="741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Document" r:id="rId3" imgW="8435894" imgH="8520714" progId="Word.Document.8">
                  <p:embed/>
                </p:oleObj>
              </mc:Choice>
              <mc:Fallback>
                <p:oleObj name="Document" r:id="rId3" imgW="8435894" imgH="8520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160498"/>
                        <a:ext cx="7339013" cy="741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26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97151" y="1201740"/>
          <a:ext cx="719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Document" r:id="rId3" imgW="8390572" imgH="3016290" progId="Word.Document.8">
                  <p:embed/>
                </p:oleObj>
              </mc:Choice>
              <mc:Fallback>
                <p:oleObj name="Document" r:id="rId3" imgW="8390572" imgH="301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201740"/>
                        <a:ext cx="7192963" cy="258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990851" y="4643446"/>
          <a:ext cx="70342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Document" r:id="rId6" imgW="7620468" imgH="1189163" progId="Word.Document.8">
                  <p:embed/>
                </p:oleObj>
              </mc:Choice>
              <mc:Fallback>
                <p:oleObj name="Document" r:id="rId6" imgW="7620468" imgH="1189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1" y="4643446"/>
                        <a:ext cx="703421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10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940078" y="1438275"/>
          <a:ext cx="7156450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Document" r:id="rId3" imgW="8228351" imgH="6295039" progId="Word.Document.8">
                  <p:embed/>
                </p:oleObj>
              </mc:Choice>
              <mc:Fallback>
                <p:oleObj name="Document" r:id="rId3" imgW="8228351" imgH="6295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78" y="1438275"/>
                        <a:ext cx="7156450" cy="547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1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352" name="动作按钮: 自定义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5081589" y="881063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4369" name="Picture 3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7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0341" name="Object 101"/>
          <p:cNvGraphicFramePr>
            <a:graphicFrameLocks noChangeAspect="1"/>
          </p:cNvGraphicFramePr>
          <p:nvPr/>
        </p:nvGraphicFramePr>
        <p:xfrm>
          <a:off x="2157442" y="1357298"/>
          <a:ext cx="8081963" cy="772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5" imgW="9164633" imgH="8639882" progId="Word.Document.8">
                  <p:embed/>
                </p:oleObj>
              </mc:Choice>
              <mc:Fallback>
                <p:oleObj name="Document" r:id="rId5" imgW="9164633" imgH="8639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42" y="1357298"/>
                        <a:ext cx="8081963" cy="7729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/>
          </p:cNvSpPr>
          <p:nvPr/>
        </p:nvSpPr>
        <p:spPr bwMode="auto">
          <a:xfrm>
            <a:off x="7310447" y="2357430"/>
            <a:ext cx="1512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200" b="1" dirty="0">
                <a:solidFill>
                  <a:srgbClr val="800000"/>
                </a:solidFill>
                <a:latin typeface="Times New Roman" pitchFamily="18" charset="0"/>
              </a:rPr>
              <a:t>非空集合</a:t>
            </a: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7" name="标题 1"/>
          <p:cNvSpPr>
            <a:spLocks/>
          </p:cNvSpPr>
          <p:nvPr/>
        </p:nvSpPr>
        <p:spPr bwMode="auto">
          <a:xfrm>
            <a:off x="8074060" y="3881444"/>
            <a:ext cx="28082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4400" dirty="0">
                <a:latin typeface="Arial" pitchFamily="34" charset="0"/>
              </a:rPr>
              <a:t> 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唯一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确定</a:t>
            </a:r>
            <a:endParaRPr lang="zh-CN" altLang="en-US" sz="4400" dirty="0">
              <a:latin typeface="Arial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4524364" y="235743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非空数集</a:t>
            </a:r>
            <a:r>
              <a:rPr lang="zh-CN" altLang="en-US" sz="24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" name="标题 1"/>
          <p:cNvSpPr>
            <a:spLocks/>
          </p:cNvSpPr>
          <p:nvPr/>
        </p:nvSpPr>
        <p:spPr bwMode="auto">
          <a:xfrm>
            <a:off x="4229096" y="4857760"/>
            <a:ext cx="1223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b="1" dirty="0">
              <a:solidFill>
                <a:srgbClr val="8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" name="标题 1"/>
          <p:cNvSpPr>
            <a:spLocks/>
          </p:cNvSpPr>
          <p:nvPr/>
        </p:nvSpPr>
        <p:spPr bwMode="auto">
          <a:xfrm>
            <a:off x="7443806" y="4810138"/>
            <a:ext cx="12239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b="1" dirty="0">
              <a:solidFill>
                <a:srgbClr val="8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标题 1"/>
          <p:cNvSpPr>
            <a:spLocks/>
          </p:cNvSpPr>
          <p:nvPr/>
        </p:nvSpPr>
        <p:spPr bwMode="auto">
          <a:xfrm>
            <a:off x="4667240" y="3429000"/>
            <a:ext cx="1944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任意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33" name="标题 1"/>
          <p:cNvSpPr>
            <a:spLocks/>
          </p:cNvSpPr>
          <p:nvPr/>
        </p:nvSpPr>
        <p:spPr bwMode="auto">
          <a:xfrm>
            <a:off x="3936998" y="4143380"/>
            <a:ext cx="1944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唯一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确定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17" name="标题 1"/>
          <p:cNvSpPr>
            <a:spLocks/>
          </p:cNvSpPr>
          <p:nvPr/>
        </p:nvSpPr>
        <p:spPr bwMode="auto">
          <a:xfrm>
            <a:off x="6810380" y="3571876"/>
            <a:ext cx="1944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任意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5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67" grpId="0"/>
      <p:bldP spid="23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97151" y="1416054"/>
          <a:ext cx="719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Document" r:id="rId3" imgW="8381220" imgH="3016290" progId="Word.Document.8">
                  <p:embed/>
                </p:oleObj>
              </mc:Choice>
              <mc:Fallback>
                <p:oleObj name="Document" r:id="rId3" imgW="8381220" imgH="301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416054"/>
                        <a:ext cx="7192963" cy="258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990851" y="4429132"/>
          <a:ext cx="70342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Document" r:id="rId6" imgW="7620468" imgH="1189163" progId="Word.Document.8">
                  <p:embed/>
                </p:oleObj>
              </mc:Choice>
              <mc:Fallback>
                <p:oleObj name="Document" r:id="rId6" imgW="7620468" imgH="1189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1" y="4429132"/>
                        <a:ext cx="703421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16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738414" y="1438275"/>
          <a:ext cx="7156450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Document" r:id="rId3" imgW="8218639" imgH="6295039" progId="Word.Document.8">
                  <p:embed/>
                </p:oleObj>
              </mc:Choice>
              <mc:Fallback>
                <p:oleObj name="Document" r:id="rId3" imgW="8218639" imgH="6295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438275"/>
                        <a:ext cx="7156450" cy="547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90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2501928" y="1079524"/>
          <a:ext cx="7523163" cy="570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8162167" imgH="6202872" progId="Word.Document.8">
                  <p:embed/>
                </p:oleObj>
              </mc:Choice>
              <mc:Fallback>
                <p:oleObj name="Document" r:id="rId3" imgW="8162167" imgH="62028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28" y="1079524"/>
                        <a:ext cx="7523163" cy="570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2314575" y="7937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354312" name="Rectangle 20"/>
          <p:cNvSpPr>
            <a:spLocks noChangeArrowheads="1"/>
          </p:cNvSpPr>
          <p:nvPr/>
        </p:nvSpPr>
        <p:spPr bwMode="auto">
          <a:xfrm>
            <a:off x="1524001" y="17949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13" name="Rectangle 184"/>
          <p:cNvSpPr>
            <a:spLocks noChangeArrowheads="1"/>
          </p:cNvSpPr>
          <p:nvPr/>
        </p:nvSpPr>
        <p:spPr bwMode="auto">
          <a:xfrm>
            <a:off x="1524001" y="20267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2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54325" name="Group 2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54326" name="Picture 2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432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354328" name="动作按钮: 自定义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3881423" y="214311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定义域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4" name="Rectangle 30"/>
          <p:cNvSpPr>
            <a:spLocks noChangeArrowheads="1"/>
          </p:cNvSpPr>
          <p:nvPr/>
        </p:nvSpPr>
        <p:spPr bwMode="auto">
          <a:xfrm>
            <a:off x="6827134" y="250030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值域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6" name="Rectangle 32"/>
          <p:cNvSpPr>
            <a:spLocks noChangeArrowheads="1"/>
          </p:cNvSpPr>
          <p:nvPr/>
        </p:nvSpPr>
        <p:spPr bwMode="auto">
          <a:xfrm>
            <a:off x="5381621" y="288601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定义域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8" name="Rectangle 34"/>
          <p:cNvSpPr>
            <a:spLocks noChangeArrowheads="1"/>
          </p:cNvSpPr>
          <p:nvPr/>
        </p:nvSpPr>
        <p:spPr bwMode="auto">
          <a:xfrm>
            <a:off x="7453323" y="324320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图像法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40" name="Rectangle 36"/>
          <p:cNvSpPr>
            <a:spLocks noChangeArrowheads="1"/>
          </p:cNvSpPr>
          <p:nvPr/>
        </p:nvSpPr>
        <p:spPr bwMode="auto">
          <a:xfrm>
            <a:off x="8810645" y="321468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列表法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42" name="Rectangle 38"/>
          <p:cNvSpPr>
            <a:spLocks noChangeArrowheads="1"/>
          </p:cNvSpPr>
          <p:nvPr/>
        </p:nvSpPr>
        <p:spPr bwMode="auto">
          <a:xfrm>
            <a:off x="6142026" y="324320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解析式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6810381" y="285749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值域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8167702" y="2886014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对应关系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3524232" y="4286256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对应关系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2" grpId="0"/>
      <p:bldP spid="354334" grpId="0"/>
      <p:bldP spid="354336" grpId="0"/>
      <p:bldP spid="354338" grpId="0"/>
      <p:bldP spid="354340" grpId="0"/>
      <p:bldP spid="354342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79650" y="9080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9" name="动作按钮: 自定义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41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函数的概念及其表示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6414" name="Group 3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415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41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5595935" y="-238125"/>
            <a:ext cx="12969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宋体" pitchFamily="2" charset="-122"/>
              </a:rPr>
              <a:t>且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173320" y="911248"/>
          <a:ext cx="8351837" cy="587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文档" r:id="rId5" imgW="8575815" imgH="6040501" progId="Word.Document.12">
                  <p:embed/>
                </p:oleObj>
              </mc:Choice>
              <mc:Fallback>
                <p:oleObj name="文档" r:id="rId5" imgW="8575815" imgH="604050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320" y="911248"/>
                        <a:ext cx="8351837" cy="587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>
            <a:spLocks/>
          </p:cNvSpPr>
          <p:nvPr/>
        </p:nvSpPr>
        <p:spPr bwMode="auto">
          <a:xfrm>
            <a:off x="7580336" y="242886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8" name="标题 1"/>
          <p:cNvSpPr>
            <a:spLocks/>
          </p:cNvSpPr>
          <p:nvPr/>
        </p:nvSpPr>
        <p:spPr bwMode="auto">
          <a:xfrm>
            <a:off x="6096000" y="5357826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　</a:t>
            </a:r>
            <a:r>
              <a:rPr lang="en-US" dirty="0"/>
              <a:t> (0</a:t>
            </a:r>
            <a:r>
              <a:rPr lang="zh-CN" altLang="en-US" dirty="0"/>
              <a:t>，＋</a:t>
            </a:r>
            <a:r>
              <a:rPr lang="en-US" dirty="0"/>
              <a:t>∞)</a:t>
            </a:r>
            <a:endParaRPr lang="zh-CN" altLang="en-US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标题 1"/>
          <p:cNvSpPr>
            <a:spLocks/>
          </p:cNvSpPr>
          <p:nvPr/>
        </p:nvSpPr>
        <p:spPr bwMode="auto">
          <a:xfrm>
            <a:off x="4937130" y="485776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/>
              <a:t> {</a:t>
            </a:r>
            <a:r>
              <a:rPr lang="en-US" i="1" dirty="0"/>
              <a:t>y</a:t>
            </a:r>
            <a:r>
              <a:rPr lang="en-US" dirty="0"/>
              <a:t>|</a:t>
            </a:r>
            <a:r>
              <a:rPr lang="en-US" i="1" dirty="0"/>
              <a:t>y</a:t>
            </a:r>
            <a:r>
              <a:rPr lang="en-US" dirty="0"/>
              <a:t>≠0}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0" name="标题 1"/>
          <p:cNvSpPr>
            <a:spLocks/>
          </p:cNvSpPr>
          <p:nvPr/>
        </p:nvSpPr>
        <p:spPr bwMode="auto">
          <a:xfrm>
            <a:off x="6508766" y="359569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Times New Roman" pitchFamily="18" charset="0"/>
              </a:rPr>
              <a:t>R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1" name="标题 1"/>
          <p:cNvSpPr>
            <a:spLocks/>
          </p:cNvSpPr>
          <p:nvPr/>
        </p:nvSpPr>
        <p:spPr bwMode="auto">
          <a:xfrm>
            <a:off x="4437064" y="123823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不等于</a:t>
            </a:r>
            <a:r>
              <a:rPr lang="en-US" altLang="zh-CN" i="1" dirty="0">
                <a:solidFill>
                  <a:srgbClr val="990033"/>
                </a:solidFill>
                <a:latin typeface="Times New Roman" pitchFamily="18" charset="0"/>
              </a:rPr>
              <a:t>0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2" name="标题 1"/>
          <p:cNvSpPr>
            <a:spLocks/>
          </p:cNvSpPr>
          <p:nvPr/>
        </p:nvSpPr>
        <p:spPr bwMode="auto">
          <a:xfrm>
            <a:off x="5580072" y="1595428"/>
            <a:ext cx="24447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大于或等于</a:t>
            </a:r>
            <a:r>
              <a:rPr lang="en-US" altLang="zh-CN" i="1" dirty="0">
                <a:solidFill>
                  <a:srgbClr val="990033"/>
                </a:solidFill>
                <a:latin typeface="Times New Roman" pitchFamily="18" charset="0"/>
              </a:rPr>
              <a:t>0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5" name="标题 1"/>
          <p:cNvSpPr>
            <a:spLocks/>
          </p:cNvSpPr>
          <p:nvPr/>
        </p:nvSpPr>
        <p:spPr bwMode="auto">
          <a:xfrm>
            <a:off x="7008832" y="5786454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</a:t>
            </a:r>
            <a:r>
              <a:rPr lang="en-US" altLang="zh-CN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R</a:t>
            </a:r>
            <a:endParaRPr lang="zh-CN" altLang="en-US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05464" y="2786058"/>
            <a:ext cx="163354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024959" y="4000504"/>
            <a:ext cx="1057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21" name="Picture 3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00572" y="4367222"/>
            <a:ext cx="1066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993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宽屏</PresentationFormat>
  <Paragraphs>250</Paragraphs>
  <Slides>71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2" baseType="lpstr">
      <vt:lpstr>MS Gothic</vt:lpstr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第4讲  函数的概念及其表示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2016-08-06T05:04:14Z</dcterms:created>
  <dcterms:modified xsi:type="dcterms:W3CDTF">2016-08-06T05:05:00Z</dcterms:modified>
</cp:coreProperties>
</file>