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0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A8A6-3A0E-4E4D-9456-91F4B9E32A42}" type="datetimeFigureOut">
              <a:rPr lang="zh-CN" altLang="en-US" smtClean="0"/>
              <a:t>2016-08-06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2A07-7108-4862-8FC1-6B00AE1A2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slide" Target="slide3.x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5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7.doc"/><Relationship Id="rId13" Type="http://schemas.openxmlformats.org/officeDocument/2006/relationships/image" Target="../media/image22.emf"/><Relationship Id="rId18" Type="http://schemas.openxmlformats.org/officeDocument/2006/relationships/oleObject" Target="../embeddings/Microsoft_Word_97_-_2003___20.doc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Microsoft_Word_97_-_2003___21.doc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Microsoft_Word_97_-_2003___18.doc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9.vml"/><Relationship Id="rId6" Type="http://schemas.openxmlformats.org/officeDocument/2006/relationships/slide" Target="slide3.xml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Microsoft_Word_97_-_2003___22.doc"/><Relationship Id="rId5" Type="http://schemas.openxmlformats.org/officeDocument/2006/relationships/image" Target="../media/image20.emf"/><Relationship Id="rId15" Type="http://schemas.openxmlformats.org/officeDocument/2006/relationships/oleObject" Target="../embeddings/Microsoft_Word_97_-_2003___19.doc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.png"/><Relationship Id="rId19" Type="http://schemas.openxmlformats.org/officeDocument/2006/relationships/image" Target="../media/image24.emf"/><Relationship Id="rId4" Type="http://schemas.openxmlformats.org/officeDocument/2006/relationships/oleObject" Target="../embeddings/Microsoft_Word_97_-_2003___16.doc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slide" Target="slide3.xml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3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5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26.doc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Microsoft_Word_97_-_2003___24.doc"/><Relationship Id="rId9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8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29.doc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Microsoft_Word_97_-_2003___27.doc"/><Relationship Id="rId9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1.doc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3.xml"/><Relationship Id="rId5" Type="http://schemas.openxmlformats.org/officeDocument/2006/relationships/image" Target="../media/image34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30.doc"/><Relationship Id="rId9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5" Type="http://schemas.openxmlformats.org/officeDocument/2006/relationships/oleObject" Target="../embeddings/Microsoft_Word_97_-_2003___32.doc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Microsoft_Word_97_-_2003___34.doc"/><Relationship Id="rId12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7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33.doc"/><Relationship Id="rId9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Microsoft_Word_97_-_2003___37.doc"/><Relationship Id="rId12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40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36.doc"/><Relationship Id="rId9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0.doc"/><Relationship Id="rId13" Type="http://schemas.openxmlformats.org/officeDocument/2006/relationships/image" Target="../media/image45.emf"/><Relationship Id="rId3" Type="http://schemas.openxmlformats.org/officeDocument/2006/relationships/slide" Target="slide3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Microsoft_Word_97_-_2003___39.doc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8.emf"/><Relationship Id="rId3" Type="http://schemas.openxmlformats.org/officeDocument/2006/relationships/slide" Target="slide3.xml"/><Relationship Id="rId7" Type="http://schemas.openxmlformats.org/officeDocument/2006/relationships/image" Target="../media/image46.emf"/><Relationship Id="rId12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42.doc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emf"/><Relationship Id="rId4" Type="http://schemas.openxmlformats.org/officeDocument/2006/relationships/image" Target="../media/image1.png"/><Relationship Id="rId9" Type="http://schemas.openxmlformats.org/officeDocument/2006/relationships/oleObject" Target="../embeddings/Microsoft_Word_97_-_2003___43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__45.doc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slide" Target="slide3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46.doc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1.emf"/><Relationship Id="rId4" Type="http://schemas.openxmlformats.org/officeDocument/2006/relationships/image" Target="../media/image1.png"/><Relationship Id="rId9" Type="http://schemas.openxmlformats.org/officeDocument/2006/relationships/oleObject" Target="../embeddings/Microsoft_Word_97_-_2003___47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slide" Target="slide3.xml"/><Relationship Id="rId5" Type="http://schemas.openxmlformats.org/officeDocument/2006/relationships/image" Target="../media/image52.emf"/><Relationship Id="rId10" Type="http://schemas.openxmlformats.org/officeDocument/2006/relationships/image" Target="../media/image53.emf"/><Relationship Id="rId4" Type="http://schemas.openxmlformats.org/officeDocument/2006/relationships/oleObject" Target="../embeddings/Microsoft_Word_97_-_2003___48.doc"/><Relationship Id="rId9" Type="http://schemas.openxmlformats.org/officeDocument/2006/relationships/oleObject" Target="../embeddings/Microsoft_Word_97_-_2003___49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slide" Target="slide3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Word_97_-_2003___50.doc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5.emf"/><Relationship Id="rId4" Type="http://schemas.openxmlformats.org/officeDocument/2006/relationships/image" Target="../media/image2.png"/><Relationship Id="rId9" Type="http://schemas.openxmlformats.org/officeDocument/2006/relationships/oleObject" Target="../embeddings/Microsoft_Word_97_-_2003___51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2.doc"/><Relationship Id="rId4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slide" Target="slide3.xml"/><Relationship Id="rId5" Type="http://schemas.openxmlformats.org/officeDocument/2006/relationships/image" Target="../media/image57.emf"/><Relationship Id="rId10" Type="http://schemas.openxmlformats.org/officeDocument/2006/relationships/image" Target="../media/image58.emf"/><Relationship Id="rId4" Type="http://schemas.openxmlformats.org/officeDocument/2006/relationships/oleObject" Target="../embeddings/Microsoft_Word_97_-_2003___53.doc"/><Relationship Id="rId9" Type="http://schemas.openxmlformats.org/officeDocument/2006/relationships/oleObject" Target="../embeddings/Microsoft_Word_97_-_2003___54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Word_97_-_2003___55.doc"/><Relationship Id="rId5" Type="http://schemas.openxmlformats.org/officeDocument/2006/relationships/oleObject" Target="../embeddings/oleObject55.bin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slide" Target="slide3.xml"/><Relationship Id="rId5" Type="http://schemas.openxmlformats.org/officeDocument/2006/relationships/image" Target="../media/image60.emf"/><Relationship Id="rId4" Type="http://schemas.openxmlformats.org/officeDocument/2006/relationships/oleObject" Target="../embeddings/Microsoft_Word_97_-_2003___56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3.emf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12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Microsoft_Word_97_-_2003___57.doc"/><Relationship Id="rId10" Type="http://schemas.openxmlformats.org/officeDocument/2006/relationships/image" Target="../media/image62.emf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Microsoft_Word_97_-_2003___58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60.doc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3.xml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__61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slide" Target="slide3.xml"/><Relationship Id="rId5" Type="http://schemas.openxmlformats.org/officeDocument/2006/relationships/image" Target="../media/image66.emf"/><Relationship Id="rId10" Type="http://schemas.openxmlformats.org/officeDocument/2006/relationships/image" Target="../media/image67.emf"/><Relationship Id="rId4" Type="http://schemas.openxmlformats.org/officeDocument/2006/relationships/oleObject" Target="../embeddings/Microsoft_Word_97_-_2003___62.doc"/><Relationship Id="rId9" Type="http://schemas.openxmlformats.org/officeDocument/2006/relationships/oleObject" Target="../embeddings/Microsoft_Word_97_-_2003___63.doc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slide" Target="slide3.xml"/><Relationship Id="rId5" Type="http://schemas.openxmlformats.org/officeDocument/2006/relationships/image" Target="../media/image68.emf"/><Relationship Id="rId10" Type="http://schemas.openxmlformats.org/officeDocument/2006/relationships/image" Target="../media/image69.emf"/><Relationship Id="rId4" Type="http://schemas.openxmlformats.org/officeDocument/2006/relationships/oleObject" Target="../embeddings/Microsoft_Word_97_-_2003___64.doc"/><Relationship Id="rId9" Type="http://schemas.openxmlformats.org/officeDocument/2006/relationships/oleObject" Target="../embeddings/Microsoft_Word_97_-_2003___65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Word_97_-_2003___66.doc"/><Relationship Id="rId5" Type="http://schemas.openxmlformats.org/officeDocument/2006/relationships/oleObject" Target="../embeddings/oleObject66.bin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Microsoft_Word_97_-_2003___67.doc"/><Relationship Id="rId5" Type="http://schemas.openxmlformats.org/officeDocument/2006/relationships/oleObject" Target="../embeddings/oleObject67.bin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slide" Target="slide3.xml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__68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0.doc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slide" Target="slide3.xml"/><Relationship Id="rId5" Type="http://schemas.openxmlformats.org/officeDocument/2006/relationships/image" Target="../media/image73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69.doc"/><Relationship Id="rId9" Type="http://schemas.openxmlformats.org/officeDocument/2006/relationships/image" Target="../media/image7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71.doc"/><Relationship Id="rId4" Type="http://schemas.openxmlformats.org/officeDocument/2006/relationships/oleObject" Target="../embeddings/oleObject7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72.doc"/><Relationship Id="rId4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slide" Target="slide3.xml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73.doc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5.doc"/><Relationship Id="rId13" Type="http://schemas.openxmlformats.org/officeDocument/2006/relationships/image" Target="../media/image80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slide" Target="slide3.xml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78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74.doc"/><Relationship Id="rId9" Type="http://schemas.openxmlformats.org/officeDocument/2006/relationships/image" Target="../media/image7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77.doc"/><Relationship Id="rId4" Type="http://schemas.openxmlformats.org/officeDocument/2006/relationships/oleObject" Target="../embeddings/oleObject7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slide" Target="slide3.xml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__78.doc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0.doc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slide" Target="slide3.xml"/><Relationship Id="rId5" Type="http://schemas.openxmlformats.org/officeDocument/2006/relationships/image" Target="../media/image83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79.doc"/><Relationship Id="rId9" Type="http://schemas.openxmlformats.org/officeDocument/2006/relationships/image" Target="../media/image8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Microsoft_Word_97_-_2003___81.doc"/><Relationship Id="rId5" Type="http://schemas.openxmlformats.org/officeDocument/2006/relationships/oleObject" Target="../embeddings/oleObject81.bin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6.emf"/><Relationship Id="rId5" Type="http://schemas.openxmlformats.org/officeDocument/2006/relationships/oleObject" Target="../embeddings/Microsoft_Word_97_-_2003___82.doc"/><Relationship Id="rId4" Type="http://schemas.openxmlformats.org/officeDocument/2006/relationships/oleObject" Target="../embeddings/oleObject8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8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slide" Target="slide3.xml"/><Relationship Id="rId5" Type="http://schemas.openxmlformats.org/officeDocument/2006/relationships/image" Target="../media/image87.emf"/><Relationship Id="rId10" Type="http://schemas.openxmlformats.org/officeDocument/2006/relationships/image" Target="../media/image88.emf"/><Relationship Id="rId4" Type="http://schemas.openxmlformats.org/officeDocument/2006/relationships/oleObject" Target="../embeddings/Microsoft_Word_97_-_2003___83.doc"/><Relationship Id="rId9" Type="http://schemas.openxmlformats.org/officeDocument/2006/relationships/oleObject" Target="../embeddings/Microsoft_Word_97_-_2003___84.doc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slide" Target="slide3.xml"/><Relationship Id="rId5" Type="http://schemas.openxmlformats.org/officeDocument/2006/relationships/image" Target="../media/image89.emf"/><Relationship Id="rId10" Type="http://schemas.openxmlformats.org/officeDocument/2006/relationships/image" Target="../media/image90.emf"/><Relationship Id="rId4" Type="http://schemas.openxmlformats.org/officeDocument/2006/relationships/oleObject" Target="../embeddings/Microsoft_Word_97_-_2003___85.doc"/><Relationship Id="rId9" Type="http://schemas.openxmlformats.org/officeDocument/2006/relationships/oleObject" Target="../embeddings/Microsoft_Word_97_-_2003___86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87.doc"/><Relationship Id="rId4" Type="http://schemas.openxmlformats.org/officeDocument/2006/relationships/oleObject" Target="../embeddings/oleObject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4.doc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slide" Target="slide3.xml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__88.doc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slide" Target="slide3.xml"/><Relationship Id="rId7" Type="http://schemas.openxmlformats.org/officeDocument/2006/relationships/image" Target="../media/image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Microsoft_Word_97_-_2003___89.doc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4.emf"/><Relationship Id="rId4" Type="http://schemas.openxmlformats.org/officeDocument/2006/relationships/image" Target="../media/image3.png"/><Relationship Id="rId9" Type="http://schemas.openxmlformats.org/officeDocument/2006/relationships/oleObject" Target="../embeddings/Microsoft_Word_97_-_2003___90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Microsoft_Word_97_-_2003___91.doc"/><Relationship Id="rId5" Type="http://schemas.openxmlformats.org/officeDocument/2006/relationships/oleObject" Target="../embeddings/oleObject91.bin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Microsoft_Word_97_-_2003___92.doc"/><Relationship Id="rId5" Type="http://schemas.openxmlformats.org/officeDocument/2006/relationships/oleObject" Target="../embeddings/oleObject92.bin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7.emf"/><Relationship Id="rId5" Type="http://schemas.openxmlformats.org/officeDocument/2006/relationships/oleObject" Target="../embeddings/Microsoft_Word_97_-_2003___93.doc"/><Relationship Id="rId10" Type="http://schemas.openxmlformats.org/officeDocument/2006/relationships/image" Target="../media/image98.e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Microsoft_Word_97_-_2003___94.doc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99.emf"/><Relationship Id="rId5" Type="http://schemas.openxmlformats.org/officeDocument/2006/relationships/oleObject" Target="../embeddings/Microsoft_Word_97_-_2003___95.doc"/><Relationship Id="rId4" Type="http://schemas.openxmlformats.org/officeDocument/2006/relationships/oleObject" Target="../embeddings/oleObject9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7.doc"/><Relationship Id="rId3" Type="http://schemas.openxmlformats.org/officeDocument/2006/relationships/slide" Target="slide3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00.emf"/><Relationship Id="rId5" Type="http://schemas.openxmlformats.org/officeDocument/2006/relationships/oleObject" Target="../embeddings/Microsoft_Word_97_-_2003___96.doc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2.emf"/><Relationship Id="rId5" Type="http://schemas.openxmlformats.org/officeDocument/2006/relationships/oleObject" Target="../embeddings/Microsoft_Word_97_-_2003___98.doc"/><Relationship Id="rId4" Type="http://schemas.openxmlformats.org/officeDocument/2006/relationships/oleObject" Target="../embeddings/oleObject9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0.doc"/><Relationship Id="rId3" Type="http://schemas.openxmlformats.org/officeDocument/2006/relationships/slide" Target="slide3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03.emf"/><Relationship Id="rId5" Type="http://schemas.openxmlformats.org/officeDocument/2006/relationships/oleObject" Target="../embeddings/Microsoft_Word_97_-_2003___99.doc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5.emf"/><Relationship Id="rId5" Type="http://schemas.openxmlformats.org/officeDocument/2006/relationships/oleObject" Target="../embeddings/Microsoft_Word_97_-_2003___101.doc"/><Relationship Id="rId4" Type="http://schemas.openxmlformats.org/officeDocument/2006/relationships/oleObject" Target="../embeddings/oleObject10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5.doc"/><Relationship Id="rId5" Type="http://schemas.openxmlformats.org/officeDocument/2006/relationships/oleObject" Target="../embeddings/oleObject5.bin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3.doc"/><Relationship Id="rId3" Type="http://schemas.openxmlformats.org/officeDocument/2006/relationships/slide" Target="slide3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06.emf"/><Relationship Id="rId5" Type="http://schemas.openxmlformats.org/officeDocument/2006/relationships/oleObject" Target="../embeddings/Microsoft_Word_97_-_2003___102.doc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08.emf"/><Relationship Id="rId5" Type="http://schemas.openxmlformats.org/officeDocument/2006/relationships/oleObject" Target="../embeddings/Microsoft_Word_97_-_2003___104.doc"/><Relationship Id="rId4" Type="http://schemas.openxmlformats.org/officeDocument/2006/relationships/oleObject" Target="../embeddings/oleObject10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e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6.doc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7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emf"/><Relationship Id="rId3" Type="http://schemas.openxmlformats.org/officeDocument/2006/relationships/image" Target="../media/image6.png"/><Relationship Id="rId7" Type="http://schemas.openxmlformats.org/officeDocument/2006/relationships/image" Target="../media/image13.emf"/><Relationship Id="rId12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9.doc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0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emf"/><Relationship Id="rId3" Type="http://schemas.openxmlformats.org/officeDocument/2006/relationships/image" Target="../media/image6.png"/><Relationship Id="rId7" Type="http://schemas.openxmlformats.org/officeDocument/2006/relationships/image" Target="../media/image16.emf"/><Relationship Id="rId12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__12.doc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emf"/><Relationship Id="rId4" Type="http://schemas.openxmlformats.org/officeDocument/2006/relationships/slide" Target="slide3.xml"/><Relationship Id="rId9" Type="http://schemas.openxmlformats.org/officeDocument/2006/relationships/oleObject" Target="../embeddings/Microsoft_Word_97_-_2003___1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3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2465416" y="1427163"/>
          <a:ext cx="7559675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8201014" imgH="4826496" progId="Word.Document.8">
                  <p:embed/>
                </p:oleObj>
              </mc:Choice>
              <mc:Fallback>
                <p:oleObj name="Document" r:id="rId4" imgW="8201014" imgH="4826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16" y="1427163"/>
                        <a:ext cx="7559675" cy="443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1" name="动作按钮: 自定义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081589" y="911226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3468" name="Picture 4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46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4667241" y="24288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增函数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2666977" y="350043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减函数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7810513" y="392906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单调性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4381488" y="4286256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单调区间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2666977" y="464344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单调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utoUpdateAnimBg="0"/>
      <p:bldP spid="103473" grpId="0"/>
      <p:bldP spid="103475" grpId="0"/>
      <p:bldP spid="103477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2565428" y="1071546"/>
          <a:ext cx="7388225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4" imgW="8017570" imgH="5428098" progId="Word.Document.8">
                  <p:embed/>
                </p:oleObj>
              </mc:Choice>
              <mc:Fallback>
                <p:oleObj name="Document" r:id="rId4" imgW="8017570" imgH="54280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28" y="1071546"/>
                        <a:ext cx="7388225" cy="499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5667373" y="2311400"/>
          <a:ext cx="2193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8" imgW="1847234" imgH="822297" progId="Word.Document.8">
                  <p:embed/>
                </p:oleObj>
              </mc:Choice>
              <mc:Fallback>
                <p:oleObj name="Document" r:id="rId8" imgW="1847234" imgH="822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3" y="2311400"/>
                        <a:ext cx="21939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446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46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8389974" y="2285993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12" imgW="2301252" imgH="824097" progId="Word.Document.8">
                  <p:embed/>
                </p:oleObj>
              </mc:Choice>
              <mc:Fallback>
                <p:oleObj name="Document" r:id="rId12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74" y="2285993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5881686" y="2786059"/>
          <a:ext cx="27066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15" imgW="2301252" imgH="824097" progId="Word.Document.8">
                  <p:embed/>
                </p:oleObj>
              </mc:Choice>
              <mc:Fallback>
                <p:oleObj name="Document" r:id="rId15" imgW="2301252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6" y="2786059"/>
                        <a:ext cx="270668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461412" y="2786059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18" imgW="2306159" imgH="824097" progId="Word.Document.8">
                  <p:embed/>
                </p:oleObj>
              </mc:Choice>
              <mc:Fallback>
                <p:oleObj name="Document" r:id="rId18" imgW="2306159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412" y="2786059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667373" y="3286125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21" imgW="2306159" imgH="824097" progId="Word.Document.8">
                  <p:embed/>
                </p:oleObj>
              </mc:Choice>
              <mc:Fallback>
                <p:oleObj name="Document" r:id="rId21" imgW="2306159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3" y="3286125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8104222" y="3286125"/>
          <a:ext cx="2706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24" imgW="2306159" imgH="824097" progId="Word.Document.8">
                  <p:embed/>
                </p:oleObj>
              </mc:Choice>
              <mc:Fallback>
                <p:oleObj name="Document" r:id="rId24" imgW="2306159" imgH="8240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222" y="3286125"/>
                        <a:ext cx="270668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55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568604" y="1142985"/>
          <a:ext cx="7742238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4" imgW="8397766" imgH="3915633" progId="Word.Document.8">
                  <p:embed/>
                </p:oleObj>
              </mc:Choice>
              <mc:Fallback>
                <p:oleObj name="Document" r:id="rId4" imgW="8397766" imgH="3915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604" y="1142985"/>
                        <a:ext cx="7742238" cy="359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标题 1"/>
          <p:cNvSpPr>
            <a:spLocks/>
          </p:cNvSpPr>
          <p:nvPr/>
        </p:nvSpPr>
        <p:spPr bwMode="auto">
          <a:xfrm>
            <a:off x="6596067" y="271462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)≥</a:t>
            </a:r>
            <a:r>
              <a:rPr lang="en-US" sz="2400" i="1" dirty="0"/>
              <a:t>M</a:t>
            </a:r>
            <a:endParaRPr lang="en-US" altLang="zh-CN" sz="2200" dirty="0">
              <a:solidFill>
                <a:srgbClr val="990033"/>
              </a:solidFill>
              <a:latin typeface="宋体" charset="-122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3881423" y="2714621"/>
            <a:ext cx="108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)≤</a:t>
            </a:r>
            <a:r>
              <a:rPr lang="en-US" sz="2400" i="1" dirty="0"/>
              <a:t>M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  <a:endParaRPr lang="zh-CN" altLang="en-US" sz="2400" dirty="0">
              <a:solidFill>
                <a:srgbClr val="990033"/>
              </a:solidFill>
            </a:endParaRPr>
          </a:p>
        </p:txBody>
      </p:sp>
      <p:sp>
        <p:nvSpPr>
          <p:cNvPr id="10548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5489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9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5524496" y="3286125"/>
            <a:ext cx="1342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r>
              <a:rPr lang="zh-CN" altLang="en-US" sz="2400" dirty="0"/>
              <a:t>＝</a:t>
            </a:r>
            <a:r>
              <a:rPr lang="en-US" sz="2400" i="1" dirty="0"/>
              <a:t>M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  <a:endParaRPr lang="zh-CN" altLang="en-US" sz="2400" dirty="0">
              <a:solidFill>
                <a:srgbClr val="990033"/>
              </a:solidFill>
            </a:endParaRP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8440766" y="3238502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r>
              <a:rPr lang="zh-CN" altLang="en-US" sz="2400" dirty="0"/>
              <a:t>＝</a:t>
            </a:r>
            <a:r>
              <a:rPr lang="en-US" sz="2400" i="1" dirty="0"/>
              <a:t>M</a:t>
            </a:r>
            <a:endParaRPr lang="en-US" altLang="zh-CN" sz="2200" dirty="0">
              <a:solidFill>
                <a:srgbClr val="990033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15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5486" grpId="0"/>
      <p:bldP spid="105491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06675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309787" y="3571876"/>
          <a:ext cx="69119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515078" imgH="1666556" progId="Word.Document.8">
                  <p:embed/>
                </p:oleObj>
              </mc:Choice>
              <mc:Fallback>
                <p:oleObj name="Document" r:id="rId4" imgW="7515078" imgH="1666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3571876"/>
                        <a:ext cx="6911975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681314" y="2071678"/>
          <a:ext cx="70580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8" imgW="7884484" imgH="1544868" progId="Word.Document.8">
                  <p:embed/>
                </p:oleObj>
              </mc:Choice>
              <mc:Fallback>
                <p:oleObj name="Document" r:id="rId8" imgW="7884484" imgH="15448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314" y="2071678"/>
                        <a:ext cx="7058025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865462" y="4357695"/>
          <a:ext cx="6802438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11" imgW="7485224" imgH="1917854" progId="Word.Document.8">
                  <p:embed/>
                </p:oleObj>
              </mc:Choice>
              <mc:Fallback>
                <p:oleObj name="Document" r:id="rId11" imgW="7485224" imgH="1917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62" y="4357695"/>
                        <a:ext cx="6802438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8563" name="Picture 19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856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2309786" y="3503620"/>
          <a:ext cx="7010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497453" imgH="995469" progId="Word.Document.8">
                  <p:embed/>
                </p:oleObj>
              </mc:Choice>
              <mc:Fallback>
                <p:oleObj name="Document" r:id="rId4" imgW="7497453" imgH="995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3503620"/>
                        <a:ext cx="7010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2670175" y="1160462"/>
          <a:ext cx="7143750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8" imgW="7867938" imgH="2495694" progId="Word.Document.8">
                  <p:embed/>
                </p:oleObj>
              </mc:Choice>
              <mc:Fallback>
                <p:oleObj name="Document" r:id="rId8" imgW="7867938" imgH="2495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160462"/>
                        <a:ext cx="7143750" cy="226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/>
        </p:nvGraphicFramePr>
        <p:xfrm>
          <a:off x="2809853" y="4378344"/>
          <a:ext cx="691356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1" imgW="7506805" imgH="1783204" progId="Word.Document.8">
                  <p:embed/>
                </p:oleObj>
              </mc:Choice>
              <mc:Fallback>
                <p:oleObj name="Document" r:id="rId11" imgW="7506805" imgH="1783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4378344"/>
                        <a:ext cx="6913563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958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88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2238349" y="5280044"/>
          <a:ext cx="70961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497453" imgH="992229" progId="Word.Document.8">
                  <p:embed/>
                </p:oleObj>
              </mc:Choice>
              <mc:Fallback>
                <p:oleObj name="Document" r:id="rId4" imgW="7497453" imgH="992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5280044"/>
                        <a:ext cx="70961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425701" y="1142985"/>
          <a:ext cx="7840663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8" imgW="8640559" imgH="3764422" progId="Word.Document.8">
                  <p:embed/>
                </p:oleObj>
              </mc:Choice>
              <mc:Fallback>
                <p:oleObj name="Document" r:id="rId8" imgW="8640559" imgH="376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1142985"/>
                        <a:ext cx="7840663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0604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1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462213" y="1643051"/>
          <a:ext cx="7669212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5" imgW="8333741" imgH="3757222" progId="Word.Document.8">
                  <p:embed/>
                </p:oleObj>
              </mc:Choice>
              <mc:Fallback>
                <p:oleObj name="Document" r:id="rId5" imgW="8333741" imgH="3757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643051"/>
                        <a:ext cx="7669212" cy="346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0604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4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309786" y="1714488"/>
          <a:ext cx="6986588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7933402" imgH="2180672" progId="Word.Document.8">
                  <p:embed/>
                </p:oleObj>
              </mc:Choice>
              <mc:Fallback>
                <p:oleObj name="Document" r:id="rId4" imgW="7933402" imgH="2180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6" y="1714488"/>
                        <a:ext cx="6986588" cy="192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473" y="3048000"/>
          <a:ext cx="68278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3048000"/>
                        <a:ext cx="682783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595538" y="3857628"/>
          <a:ext cx="747395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12" imgW="8487330" imgH="6197832" progId="Word.Document.8">
                  <p:embed/>
                </p:oleObj>
              </mc:Choice>
              <mc:Fallback>
                <p:oleObj name="Document" r:id="rId12" imgW="8487330" imgH="6197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3857628"/>
                        <a:ext cx="7473950" cy="547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19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666976" y="1071547"/>
          <a:ext cx="69738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900310" imgH="3580089" progId="Word.Document.8">
                  <p:embed/>
                </p:oleObj>
              </mc:Choice>
              <mc:Fallback>
                <p:oleObj name="Document" r:id="rId4" imgW="7900310" imgH="3580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071547"/>
                        <a:ext cx="69738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166910" y="2714620"/>
          <a:ext cx="6826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0" y="2714620"/>
                        <a:ext cx="68262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738415" y="3571876"/>
          <a:ext cx="7375525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2" imgW="8376185" imgH="6197832" progId="Word.Document.8">
                  <p:embed/>
                </p:oleObj>
              </mc:Choice>
              <mc:Fallback>
                <p:oleObj name="Document" r:id="rId12" imgW="8376185" imgH="6197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571876"/>
                        <a:ext cx="7375525" cy="547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78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66977" y="1660540"/>
          <a:ext cx="7291387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5" imgW="8279067" imgH="4348383" progId="Word.Document.8">
                  <p:embed/>
                </p:oleObj>
              </mc:Choice>
              <mc:Fallback>
                <p:oleObj name="Document" r:id="rId5" imgW="8279067" imgH="4348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660540"/>
                        <a:ext cx="7291387" cy="384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711450" y="836614"/>
            <a:ext cx="20891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879858"/>
          <a:ext cx="6950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8" imgW="7535581" imgH="604842" progId="Word.Document.8">
                  <p:embed/>
                </p:oleObj>
              </mc:Choice>
              <mc:Fallback>
                <p:oleObj name="Document" r:id="rId8" imgW="7535581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879858"/>
                        <a:ext cx="69500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6749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75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52738" y="4813330"/>
          <a:ext cx="67183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2" imgW="7957861" imgH="3446880" progId="Word.Document.8">
                  <p:embed/>
                </p:oleObj>
              </mc:Choice>
              <mc:Fallback>
                <p:oleObj name="Document" r:id="rId12" imgW="7957861" imgH="3446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813330"/>
                        <a:ext cx="6718300" cy="290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46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函数的单调性与最值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6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39936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9936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9"/>
            <a:ext cx="615951" cy="2101827"/>
            <a:chOff x="-3" y="2279"/>
            <a:chExt cx="388" cy="1077"/>
          </a:xfrm>
        </p:grpSpPr>
        <p:pic>
          <p:nvPicPr>
            <p:cNvPr id="39937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5" y="2449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23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2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24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244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803526" y="1203324"/>
          <a:ext cx="6754813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6" imgW="7909662" imgH="2345203" progId="Word.Document.8">
                  <p:embed/>
                </p:oleObj>
              </mc:Choice>
              <mc:Fallback>
                <p:oleObj name="Document" r:id="rId6" imgW="7909662" imgH="23452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1203324"/>
                        <a:ext cx="6754813" cy="201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143249"/>
          <a:ext cx="6973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9" imgW="7563997" imgH="604842" progId="Word.Document.8">
                  <p:embed/>
                </p:oleObj>
              </mc:Choice>
              <mc:Fallback>
                <p:oleObj name="Document" r:id="rId9" imgW="7563997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143249"/>
                        <a:ext cx="69738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19424" y="4210072"/>
          <a:ext cx="67056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2" imgW="8058935" imgH="2763913" progId="Word.Document.8">
                  <p:embed/>
                </p:oleObj>
              </mc:Choice>
              <mc:Fallback>
                <p:oleObj name="Document" r:id="rId12" imgW="8058935" imgH="2763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24" y="4210072"/>
                        <a:ext cx="6705600" cy="229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03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2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24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244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66976" y="1103326"/>
          <a:ext cx="7194550" cy="418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6" imgW="8557470" imgH="4950345" progId="Word.Document.8">
                  <p:embed/>
                </p:oleObj>
              </mc:Choice>
              <mc:Fallback>
                <p:oleObj name="Document" r:id="rId6" imgW="8557470" imgH="49503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103326"/>
                        <a:ext cx="7194550" cy="418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22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2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24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244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2214555"/>
          <a:ext cx="6973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6" imgW="7563997" imgH="604842" progId="Word.Document.8">
                  <p:embed/>
                </p:oleObj>
              </mc:Choice>
              <mc:Fallback>
                <p:oleObj name="Document" r:id="rId6" imgW="7563997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2214555"/>
                        <a:ext cx="69738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90862" y="3429000"/>
          <a:ext cx="6705600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9" imgW="8058935" imgH="2763913" progId="Word.Document.8">
                  <p:embed/>
                </p:oleObj>
              </mc:Choice>
              <mc:Fallback>
                <p:oleObj name="Document" r:id="rId9" imgW="8058935" imgH="2763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62" y="3429000"/>
                        <a:ext cx="6705600" cy="229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84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求函数的单调区间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840038" y="1930422"/>
          <a:ext cx="67310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7411127" imgH="4959706" progId="Word.Document.8">
                  <p:embed/>
                </p:oleObj>
              </mc:Choice>
              <mc:Fallback>
                <p:oleObj name="Document" r:id="rId4" imgW="7411127" imgH="4959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930422"/>
                        <a:ext cx="6731000" cy="449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982940" y="4333896"/>
          <a:ext cx="6827837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9" imgW="7421918" imgH="2196153" progId="Word.Document.8">
                  <p:embed/>
                </p:oleObj>
              </mc:Choice>
              <mc:Fallback>
                <p:oleObj name="Document" r:id="rId9" imgW="7421918" imgH="21961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40" y="4333896"/>
                        <a:ext cx="6827837" cy="202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22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095473" y="1285861"/>
          <a:ext cx="68992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6" imgW="7487742" imgH="604842" progId="Word.Document.8">
                  <p:embed/>
                </p:oleObj>
              </mc:Choice>
              <mc:Fallback>
                <p:oleObj name="Document" r:id="rId6" imgW="7487742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285861"/>
                        <a:ext cx="68992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595538" y="2251102"/>
          <a:ext cx="7448550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9" imgW="7979443" imgH="5388856" progId="Word.Document.8">
                  <p:embed/>
                </p:oleObj>
              </mc:Choice>
              <mc:Fallback>
                <p:oleObj name="Document" r:id="rId9" imgW="7979443" imgH="5388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251102"/>
                        <a:ext cx="7448550" cy="503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07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751164" y="1401763"/>
          <a:ext cx="7059612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5" imgW="7765065" imgH="5382015" progId="Word.Document.8">
                  <p:embed/>
                </p:oleObj>
              </mc:Choice>
              <mc:Fallback>
                <p:oleObj name="Document" r:id="rId5" imgW="7765065" imgH="5382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64" y="1401763"/>
                        <a:ext cx="7059612" cy="488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09850" y="1285861"/>
          <a:ext cx="7265988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671905" imgH="5274008" progId="Word.Document.8">
                  <p:embed/>
                </p:oleObj>
              </mc:Choice>
              <mc:Fallback>
                <p:oleObj name="Document" r:id="rId4" imgW="7671905" imgH="5274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285861"/>
                        <a:ext cx="7265988" cy="498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554312" y="3167066"/>
          <a:ext cx="6827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9" imgW="7506805" imgH="604842" progId="Word.Document.8">
                  <p:embed/>
                </p:oleObj>
              </mc:Choice>
              <mc:Fallback>
                <p:oleObj name="Document" r:id="rId9" imgW="7506805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312" y="3167066"/>
                        <a:ext cx="6827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47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38414" y="1381144"/>
          <a:ext cx="7253288" cy="4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6" imgW="7655359" imgH="4805615" progId="Word.Document.8">
                  <p:embed/>
                </p:oleObj>
              </mc:Choice>
              <mc:Fallback>
                <p:oleObj name="Document" r:id="rId6" imgW="7655359" imgH="4805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381144"/>
                        <a:ext cx="7253288" cy="454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64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函数单调性的判断与证明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613052" y="1912964"/>
          <a:ext cx="7412038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8162167" imgH="5755001" progId="Word.Document.8">
                  <p:embed/>
                </p:oleObj>
              </mc:Choice>
              <mc:Fallback>
                <p:oleObj name="Document" r:id="rId4" imgW="8162167" imgH="57550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52" y="1912964"/>
                        <a:ext cx="7412038" cy="523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29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2095472" y="2571744"/>
          <a:ext cx="7315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5" imgW="7622986" imgH="1917854" progId="Word.Document.8">
                  <p:embed/>
                </p:oleObj>
              </mc:Choice>
              <mc:Fallback>
                <p:oleObj name="Document" r:id="rId5" imgW="7622986" imgH="1917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2571744"/>
                        <a:ext cx="73152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66977" y="1285860"/>
          <a:ext cx="678021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9" imgW="7353935" imgH="2062224" progId="Word.Document.8">
                  <p:embed/>
                </p:oleObj>
              </mc:Choice>
              <mc:Fallback>
                <p:oleObj name="Document" r:id="rId9" imgW="7353935" imgH="2062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285860"/>
                        <a:ext cx="6780213" cy="189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95538" y="3571877"/>
          <a:ext cx="747395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12" imgW="8336978" imgH="5057992" progId="Word.Document.8">
                  <p:embed/>
                </p:oleObj>
              </mc:Choice>
              <mc:Fallback>
                <p:oleObj name="Document" r:id="rId12" imgW="8336978" imgH="5057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3571877"/>
                        <a:ext cx="7473950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70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2638452" y="1647844"/>
          <a:ext cx="73152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8044907" imgH="4793014" progId="Word.Document.8">
                  <p:embed/>
                </p:oleObj>
              </mc:Choice>
              <mc:Fallback>
                <p:oleObj name="Document" r:id="rId5" imgW="8044907" imgH="4793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52" y="1647844"/>
                        <a:ext cx="7315200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0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597151" y="2036763"/>
          <a:ext cx="72421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6" imgW="7968292" imgH="2051063" progId="Word.Document.8">
                  <p:embed/>
                </p:oleObj>
              </mc:Choice>
              <mc:Fallback>
                <p:oleObj name="Document" r:id="rId6" imgW="7968292" imgH="2051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2036763"/>
                        <a:ext cx="7242175" cy="185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7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38452" y="1090638"/>
          <a:ext cx="7315200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622986" imgH="6086944" progId="Word.Document.8">
                  <p:embed/>
                </p:oleObj>
              </mc:Choice>
              <mc:Fallback>
                <p:oleObj name="Document" r:id="rId4" imgW="7622986" imgH="6086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52" y="1090638"/>
                        <a:ext cx="7315200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50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5099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51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28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709890" y="2933740"/>
          <a:ext cx="7172325" cy="613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602843" imgH="6512494" progId="Word.Document.8">
                  <p:embed/>
                </p:oleObj>
              </mc:Choice>
              <mc:Fallback>
                <p:oleObj name="Document" r:id="rId4" imgW="7602843" imgH="6512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90" y="2933740"/>
                        <a:ext cx="7172325" cy="613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71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714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71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166911" y="1785927"/>
          <a:ext cx="69008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9" imgW="7487742" imgH="604842" progId="Word.Document.8">
                  <p:embed/>
                </p:oleObj>
              </mc:Choice>
              <mc:Fallback>
                <p:oleObj name="Document" r:id="rId9" imgW="7487742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1785927"/>
                        <a:ext cx="69008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65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452662" y="1428736"/>
          <a:ext cx="73152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8162167" imgH="5755001" progId="Word.Document.8">
                  <p:embed/>
                </p:oleObj>
              </mc:Choice>
              <mc:Fallback>
                <p:oleObj name="Document" r:id="rId4" imgW="8162167" imgH="57550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2" y="1428736"/>
                        <a:ext cx="73152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29386" name="Object 4"/>
          <p:cNvGraphicFramePr>
            <a:graphicFrameLocks noChangeAspect="1"/>
          </p:cNvGraphicFramePr>
          <p:nvPr/>
        </p:nvGraphicFramePr>
        <p:xfrm>
          <a:off x="3032152" y="3109924"/>
          <a:ext cx="677862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9" imgW="7353935" imgH="2062224" progId="Word.Document.8">
                  <p:embed/>
                </p:oleObj>
              </mc:Choice>
              <mc:Fallback>
                <p:oleObj name="Document" r:id="rId9" imgW="7353935" imgH="2062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52" y="3109924"/>
                        <a:ext cx="6778625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72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97150" y="1500175"/>
          <a:ext cx="746125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6" imgW="8327266" imgH="5057992" progId="Word.Document.8">
                  <p:embed/>
                </p:oleObj>
              </mc:Choice>
              <mc:Fallback>
                <p:oleObj name="Document" r:id="rId6" imgW="8327266" imgH="5057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500175"/>
                        <a:ext cx="7461250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94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652740" y="1928802"/>
          <a:ext cx="72294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6" imgW="7970091" imgH="2817196" progId="Word.Document.8">
                  <p:embed/>
                </p:oleObj>
              </mc:Choice>
              <mc:Fallback>
                <p:oleObj name="Document" r:id="rId6" imgW="7970091" imgH="2817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40" y="1928802"/>
                        <a:ext cx="7229475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43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52514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函数单调性的应用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 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      考向</a:t>
            </a:r>
            <a:r>
              <a:rPr lang="en-US" dirty="0" smtClean="0"/>
              <a:t>1</a:t>
            </a:r>
            <a:r>
              <a:rPr lang="zh-CN" altLang="en-US" dirty="0" smtClean="0"/>
              <a:t>　　　函数的值域与最值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71751" y="2382866"/>
          <a:ext cx="736441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7780892" imgH="5329451" progId="Word.Document.8">
                  <p:embed/>
                </p:oleObj>
              </mc:Choice>
              <mc:Fallback>
                <p:oleObj name="Document" r:id="rId4" imgW="7780892" imgH="5329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2382866"/>
                        <a:ext cx="736441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40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524101" y="3857628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7706076" imgH="2228915" progId="Word.Document.8">
                  <p:embed/>
                </p:oleObj>
              </mc:Choice>
              <mc:Fallback>
                <p:oleObj name="Document" r:id="rId4" imgW="7706076" imgH="2228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3857628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738414" y="1285861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8" imgW="7601405" imgH="2618102" progId="Word.Document.8">
                  <p:embed/>
                </p:oleObj>
              </mc:Choice>
              <mc:Fallback>
                <p:oleObj name="Document" r:id="rId8" imgW="7601405" imgH="2618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1285861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1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7150" y="928710"/>
          <a:ext cx="7461250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5" imgW="8347050" imgH="6934443" progId="Word.Document.8">
                  <p:embed/>
                </p:oleObj>
              </mc:Choice>
              <mc:Fallback>
                <p:oleObj name="Document" r:id="rId5" imgW="8347050" imgH="6934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928710"/>
                        <a:ext cx="7461250" cy="557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06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79714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5" imgW="7653560" imgH="5340612" progId="Word.Document.8">
                  <p:embed/>
                </p:oleObj>
              </mc:Choice>
              <mc:Fallback>
                <p:oleObj name="Document" r:id="rId5" imgW="7653560" imgH="5340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4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83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43139" y="1133476"/>
          <a:ext cx="7596187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9140174" imgH="6396566" progId="Word.Document.8">
                  <p:embed/>
                </p:oleObj>
              </mc:Choice>
              <mc:Fallback>
                <p:oleObj name="Document" r:id="rId6" imgW="9140174" imgH="6396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1133476"/>
                        <a:ext cx="7596187" cy="540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48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05120" y="1052514"/>
            <a:ext cx="7920037" cy="5399087"/>
          </a:xfr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　比较大小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71751" y="2143117"/>
          <a:ext cx="7364413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4" imgW="7771540" imgH="5329451" progId="Word.Document.8">
                  <p:embed/>
                </p:oleObj>
              </mc:Choice>
              <mc:Fallback>
                <p:oleObj name="Document" r:id="rId4" imgW="7771540" imgH="5329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2143117"/>
                        <a:ext cx="7364413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74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095473" y="2928948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4" imgW="7706076" imgH="2228915" progId="Word.Document.8">
                  <p:embed/>
                </p:oleObj>
              </mc:Choice>
              <mc:Fallback>
                <p:oleObj name="Document" r:id="rId4" imgW="7706076" imgH="2228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2928948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666976" y="1071547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8" imgW="7601405" imgH="2618102" progId="Word.Document.8">
                  <p:embed/>
                </p:oleObj>
              </mc:Choice>
              <mc:Fallback>
                <p:oleObj name="Document" r:id="rId8" imgW="7601405" imgH="2618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071547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7151" y="3929067"/>
          <a:ext cx="736441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12" imgW="8361437" imgH="2871200" progId="Word.Document.8">
                  <p:embed/>
                </p:oleObj>
              </mc:Choice>
              <mc:Fallback>
                <p:oleObj name="Document" r:id="rId12" imgW="8361437" imgH="287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3929067"/>
                        <a:ext cx="7364413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3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79714" y="1785926"/>
          <a:ext cx="6950075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5" imgW="7643849" imgH="5340612" progId="Word.Document.8">
                  <p:embed/>
                </p:oleObj>
              </mc:Choice>
              <mc:Fallback>
                <p:oleObj name="Document" r:id="rId5" imgW="7643849" imgH="5340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4" y="1785926"/>
                        <a:ext cx="6950075" cy="485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8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05120" y="1052514"/>
            <a:ext cx="7920037" cy="5399087"/>
          </a:xfr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　函数不等式的求解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71750" y="1928803"/>
          <a:ext cx="7353300" cy="504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7761828" imgH="5329451" progId="Word.Document.8">
                  <p:embed/>
                </p:oleObj>
              </mc:Choice>
              <mc:Fallback>
                <p:oleObj name="Document" r:id="rId4" imgW="7761828" imgH="5329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928803"/>
                        <a:ext cx="7353300" cy="504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04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247924" y="3786204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4" imgW="7706076" imgH="2228915" progId="Word.Document.8">
                  <p:embed/>
                </p:oleObj>
              </mc:Choice>
              <mc:Fallback>
                <p:oleObj name="Document" r:id="rId4" imgW="7706076" imgH="2228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24" y="3786204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728938" y="1312866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8" imgW="7601405" imgH="2618102" progId="Word.Document.8">
                  <p:embed/>
                </p:oleObj>
              </mc:Choice>
              <mc:Fallback>
                <p:oleObj name="Document" r:id="rId8" imgW="7601405" imgH="2618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38" y="1312866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74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7150" y="1500174"/>
          <a:ext cx="7265988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6" imgW="8648832" imgH="5065193" progId="Word.Document.8">
                  <p:embed/>
                </p:oleObj>
              </mc:Choice>
              <mc:Fallback>
                <p:oleObj name="Document" r:id="rId6" imgW="8648832" imgH="50651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500174"/>
                        <a:ext cx="7265988" cy="427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12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79714" y="1779589"/>
          <a:ext cx="6937375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5" imgW="7634496" imgH="5340612" progId="Word.Document.8">
                  <p:embed/>
                </p:oleObj>
              </mc:Choice>
              <mc:Fallback>
                <p:oleObj name="Document" r:id="rId5" imgW="7634496" imgH="5340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4" y="1779589"/>
                        <a:ext cx="6937375" cy="485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0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05120" y="1052514"/>
            <a:ext cx="7920037" cy="5399087"/>
          </a:xfr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en-US" dirty="0" smtClean="0"/>
              <a:t>考向</a:t>
            </a:r>
            <a:r>
              <a:rPr lang="en-US" dirty="0" smtClean="0"/>
              <a:t>4</a:t>
            </a:r>
            <a:r>
              <a:rPr lang="zh-CN" altLang="en-US" dirty="0" smtClean="0"/>
              <a:t>　　参数的取值范围或值</a:t>
            </a:r>
          </a:p>
          <a:p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95538" y="2024088"/>
          <a:ext cx="73406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4" imgW="7752476" imgH="5329451" progId="Word.Document.8">
                  <p:embed/>
                </p:oleObj>
              </mc:Choice>
              <mc:Fallback>
                <p:oleObj name="Document" r:id="rId4" imgW="7752476" imgH="5329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2024088"/>
                        <a:ext cx="7340600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71814" y="3598882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9" imgW="7601405" imgH="2618102" progId="Word.Document.8">
                  <p:embed/>
                </p:oleObj>
              </mc:Choice>
              <mc:Fallback>
                <p:oleObj name="Document" r:id="rId9" imgW="7601405" imgH="2618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814" y="3598882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3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238348" y="2000241"/>
          <a:ext cx="720566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4" imgW="7706076" imgH="2228915" progId="Word.Document.8">
                  <p:embed/>
                </p:oleObj>
              </mc:Choice>
              <mc:Fallback>
                <p:oleObj name="Document" r:id="rId4" imgW="7706076" imgH="2228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2000241"/>
                        <a:ext cx="7205662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809852" y="3214686"/>
          <a:ext cx="7192962" cy="420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9" imgW="8639480" imgH="5065913" progId="Word.Document.8">
                  <p:embed/>
                </p:oleObj>
              </mc:Choice>
              <mc:Fallback>
                <p:oleObj name="Document" r:id="rId9" imgW="8639480" imgH="5065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3214686"/>
                        <a:ext cx="7192962" cy="420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23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79714" y="1779589"/>
          <a:ext cx="6924675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5" imgW="7624785" imgH="5340612" progId="Word.Document.8">
                  <p:embed/>
                </p:oleObj>
              </mc:Choice>
              <mc:Fallback>
                <p:oleObj name="Document" r:id="rId5" imgW="7624785" imgH="5340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4" y="1779589"/>
                        <a:ext cx="6924675" cy="485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37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66911" y="1331920"/>
          <a:ext cx="78263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8990901" imgH="3558848" progId="Word.Document.8">
                  <p:embed/>
                </p:oleObj>
              </mc:Choice>
              <mc:Fallback>
                <p:oleObj name="Document" r:id="rId6" imgW="8990901" imgH="3558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1331920"/>
                        <a:ext cx="7826375" cy="309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243138" y="4940316"/>
          <a:ext cx="7010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940316"/>
                        <a:ext cx="70104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60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思想方法　</a:t>
            </a:r>
            <a:r>
              <a:rPr lang="en-US" sz="2400" b="1" dirty="0"/>
              <a:t>3.</a:t>
            </a:r>
            <a:r>
              <a:rPr lang="zh-CN" altLang="en-US" sz="2400" b="1" dirty="0"/>
              <a:t>方程思想在函数问题中的应用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627340" y="1714489"/>
          <a:ext cx="7326312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4" imgW="8200295" imgH="3523926" progId="Word.Document.8">
                  <p:embed/>
                </p:oleObj>
              </mc:Choice>
              <mc:Fallback>
                <p:oleObj name="Document" r:id="rId4" imgW="8200295" imgH="3523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40" y="1714489"/>
                        <a:ext cx="7326312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0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743201" y="1357299"/>
          <a:ext cx="72421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6" imgW="8355322" imgH="1176202" progId="Word.Document.8">
                  <p:embed/>
                </p:oleObj>
              </mc:Choice>
              <mc:Fallback>
                <p:oleObj name="Document" r:id="rId6" imgW="8355322" imgH="11762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357299"/>
                        <a:ext cx="72421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381224" y="3898910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Document" r:id="rId9" imgW="7601405" imgH="898623" progId="Word.Document.8">
                  <p:embed/>
                </p:oleObj>
              </mc:Choice>
              <mc:Fallback>
                <p:oleObj name="Document" r:id="rId9" imgW="7601405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3898910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39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524101" y="714356"/>
          <a:ext cx="7656513" cy="629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6" imgW="8446685" imgH="6922562" progId="Word.Document.8">
                  <p:embed/>
                </p:oleObj>
              </mc:Choice>
              <mc:Fallback>
                <p:oleObj name="Document" r:id="rId6" imgW="8446685" imgH="6922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714356"/>
                        <a:ext cx="7656513" cy="629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02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666977" y="1417648"/>
          <a:ext cx="720566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6" imgW="8402802" imgH="4108246" progId="Word.Document.8">
                  <p:embed/>
                </p:oleObj>
              </mc:Choice>
              <mc:Fallback>
                <p:oleObj name="Document" r:id="rId6" imgW="8402802" imgH="41082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1417648"/>
                        <a:ext cx="7205663" cy="351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95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487614" y="1214423"/>
          <a:ext cx="7521575" cy="783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Document" r:id="rId5" imgW="8166124" imgH="8508113" progId="Word.Document.8">
                  <p:embed/>
                </p:oleObj>
              </mc:Choice>
              <mc:Fallback>
                <p:oleObj name="Document" r:id="rId5" imgW="8166124" imgH="8508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4" y="1214423"/>
                        <a:ext cx="7521575" cy="783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351246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1247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98725" y="4256100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Document" r:id="rId9" imgW="7601405" imgH="898623" progId="Word.Document.8">
                  <p:embed/>
                </p:oleObj>
              </mc:Choice>
              <mc:Fallback>
                <p:oleObj name="Document" r:id="rId9" imgW="7601405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256100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05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666976" y="1285861"/>
          <a:ext cx="7278688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Document" r:id="rId5" imgW="8027642" imgH="5379495" progId="Word.Document.8">
                  <p:embed/>
                </p:oleObj>
              </mc:Choice>
              <mc:Fallback>
                <p:oleObj name="Document" r:id="rId5" imgW="8027642" imgH="5379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285861"/>
                        <a:ext cx="7278688" cy="488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22763"/>
            <a:ext cx="615951" cy="1770062"/>
            <a:chOff x="-3" y="2270"/>
            <a:chExt cx="388" cy="907"/>
          </a:xfrm>
        </p:grpSpPr>
        <p:pic>
          <p:nvPicPr>
            <p:cNvPr id="14746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7470" name="内容占位符 2"/>
            <p:cNvSpPr>
              <a:spLocks/>
            </p:cNvSpPr>
            <p:nvPr/>
          </p:nvSpPr>
          <p:spPr bwMode="auto">
            <a:xfrm>
              <a:off x="43" y="227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>
                  <a:solidFill>
                    <a:schemeClr val="bg1"/>
                  </a:solidFill>
                  <a:ea typeface="幼圆" pitchFamily="49" charset="-122"/>
                </a:rPr>
                <a:t>易错易混透析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49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28926" y="2816226"/>
          <a:ext cx="67532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Document" r:id="rId5" imgW="7652841" imgH="3532566" progId="Word.Document.8">
                  <p:embed/>
                </p:oleObj>
              </mc:Choice>
              <mc:Fallback>
                <p:oleObj name="Document" r:id="rId5" imgW="7652841" imgH="3532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6" y="2816226"/>
                        <a:ext cx="6753225" cy="310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7651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881290" y="1584325"/>
          <a:ext cx="66929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Document" r:id="rId8" imgW="7798876" imgH="2114787" progId="Word.Document.8">
                  <p:embed/>
                </p:oleObj>
              </mc:Choice>
              <mc:Fallback>
                <p:oleObj name="Document" r:id="rId8" imgW="7798876" imgH="2114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1584325"/>
                        <a:ext cx="6692900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39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670175" y="1571613"/>
          <a:ext cx="7278688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Document" r:id="rId5" imgW="8946659" imgH="5045392" progId="Word.Document.8">
                  <p:embed/>
                </p:oleObj>
              </mc:Choice>
              <mc:Fallback>
                <p:oleObj name="Document" r:id="rId5" imgW="8946659" imgH="5045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571613"/>
                        <a:ext cx="7278688" cy="413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6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809853" y="1192222"/>
          <a:ext cx="6765925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Document" r:id="rId5" imgW="7654639" imgH="4000959" progId="Word.Document.8">
                  <p:embed/>
                </p:oleObj>
              </mc:Choice>
              <mc:Fallback>
                <p:oleObj name="Document" r:id="rId5" imgW="7654639" imgH="40009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3" y="1192222"/>
                        <a:ext cx="6765925" cy="352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633663" y="3886210"/>
          <a:ext cx="7034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Document" r:id="rId8" imgW="7639532" imgH="901863" progId="Word.Document.8">
                  <p:embed/>
                </p:oleObj>
              </mc:Choice>
              <mc:Fallback>
                <p:oleObj name="Document" r:id="rId8" imgW="7639532" imgH="901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3886210"/>
                        <a:ext cx="70342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06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95538" y="1500175"/>
          <a:ext cx="747395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Document" r:id="rId5" imgW="8459274" imgH="4942064" progId="Word.Document.8">
                  <p:embed/>
                </p:oleObj>
              </mc:Choice>
              <mc:Fallback>
                <p:oleObj name="Document" r:id="rId5" imgW="8459274" imgH="49420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500175"/>
                        <a:ext cx="7473950" cy="435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36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743224" y="1857364"/>
          <a:ext cx="6853238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7653560" imgH="3764422" progId="Word.Document.8">
                  <p:embed/>
                </p:oleObj>
              </mc:Choice>
              <mc:Fallback>
                <p:oleObj name="Document" r:id="rId6" imgW="7653560" imgH="3764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24" y="1857364"/>
                        <a:ext cx="6853238" cy="336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9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595538" y="1219201"/>
          <a:ext cx="7327900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Document" r:id="rId5" imgW="8723649" imgH="5079954" progId="Word.Document.8">
                  <p:embed/>
                </p:oleObj>
              </mc:Choice>
              <mc:Fallback>
                <p:oleObj name="Document" r:id="rId5" imgW="8723649" imgH="50799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219201"/>
                        <a:ext cx="7327900" cy="42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33664" y="4832368"/>
          <a:ext cx="649763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Document" r:id="rId8" imgW="7687012" imgH="1301851" progId="Word.Document.8">
                  <p:embed/>
                </p:oleObj>
              </mc:Choice>
              <mc:Fallback>
                <p:oleObj name="Document" r:id="rId8" imgW="7687012" imgH="13018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4832368"/>
                        <a:ext cx="6497637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79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2666976" y="1317650"/>
          <a:ext cx="7218362" cy="575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Document" r:id="rId5" imgW="8591281" imgH="6812035" progId="Word.Document.8">
                  <p:embed/>
                </p:oleObj>
              </mc:Choice>
              <mc:Fallback>
                <p:oleObj name="Document" r:id="rId5" imgW="8591281" imgH="6812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317650"/>
                        <a:ext cx="7218362" cy="575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函数的单调性与最值</a:t>
            </a:r>
            <a:endParaRPr lang="zh-CN" altLang="en-US" sz="22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19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98716" y="977908"/>
          <a:ext cx="782637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6" imgW="8990901" imgH="4057123" progId="Word.Document.8">
                  <p:embed/>
                </p:oleObj>
              </mc:Choice>
              <mc:Fallback>
                <p:oleObj name="Document" r:id="rId6" imgW="8990901" imgH="4057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6" y="977908"/>
                        <a:ext cx="7826375" cy="352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24063" y="4367224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367224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24125" y="5014948"/>
          <a:ext cx="73152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12" imgW="8283024" imgH="3959556" progId="Word.Document.8">
                  <p:embed/>
                </p:oleObj>
              </mc:Choice>
              <mc:Fallback>
                <p:oleObj name="Document" r:id="rId12" imgW="8283024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014948"/>
                        <a:ext cx="7315200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64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98716" y="989016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6" imgW="8990901" imgH="3465601" progId="Word.Document.8">
                  <p:embed/>
                </p:oleObj>
              </mc:Choice>
              <mc:Fallback>
                <p:oleObj name="Document" r:id="rId6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6" y="989016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24063" y="3438530"/>
          <a:ext cx="7010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9" imgW="7497453" imgH="604842" progId="Word.Document.8">
                  <p:embed/>
                </p:oleObj>
              </mc:Choice>
              <mc:Fallback>
                <p:oleObj name="Document" r:id="rId9" imgW="7497453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438530"/>
                        <a:ext cx="70104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71750" y="4084638"/>
          <a:ext cx="730408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12" imgW="8273312" imgH="3959556" progId="Word.Document.8">
                  <p:embed/>
                </p:oleObj>
              </mc:Choice>
              <mc:Fallback>
                <p:oleObj name="Document" r:id="rId12" imgW="8273312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084638"/>
                        <a:ext cx="7304088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87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70154" y="1060454"/>
          <a:ext cx="78263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6" imgW="8990901" imgH="3465601" progId="Word.Document.8">
                  <p:embed/>
                </p:oleObj>
              </mc:Choice>
              <mc:Fallback>
                <p:oleObj name="Document" r:id="rId6" imgW="8990901" imgH="3465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54" y="1060454"/>
                        <a:ext cx="7826375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586062" y="3071810"/>
          <a:ext cx="7010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9" imgW="7497453" imgH="792415" progId="Word.Document.8">
                  <p:embed/>
                </p:oleObj>
              </mc:Choice>
              <mc:Fallback>
                <p:oleObj name="Document" r:id="rId9" imgW="7497453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62" y="3071810"/>
                        <a:ext cx="7010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71750" y="3929066"/>
          <a:ext cx="7304088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12" imgW="8263960" imgH="3959556" progId="Word.Document.8">
                  <p:embed/>
                </p:oleObj>
              </mc:Choice>
              <mc:Fallback>
                <p:oleObj name="Document" r:id="rId12" imgW="8263960" imgH="3959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929066"/>
                        <a:ext cx="7304088" cy="348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597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宽屏</PresentationFormat>
  <Paragraphs>193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2016-08-06T05:05:46Z</dcterms:created>
  <dcterms:modified xsi:type="dcterms:W3CDTF">2016-08-06T05:06:03Z</dcterms:modified>
</cp:coreProperties>
</file>