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4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5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AA75-791A-4F12-9C31-A6E86F11DEA7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ADF3-FAE4-445C-BA8B-57AFECED9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slide" Target="slide3.x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16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17.doc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__19.doc"/><Relationship Id="rId12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18.doc"/><Relationship Id="rId9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2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23.doc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Microsoft_Word_97_-_2003___21.doc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5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26.doc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Microsoft_Word_97_-_2003___24.doc"/><Relationship Id="rId9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__27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3.xml"/><Relationship Id="rId5" Type="http://schemas.openxmlformats.org/officeDocument/2006/relationships/image" Target="../media/image32.emf"/><Relationship Id="rId10" Type="http://schemas.openxmlformats.org/officeDocument/2006/relationships/image" Target="../media/image33.emf"/><Relationship Id="rId4" Type="http://schemas.openxmlformats.org/officeDocument/2006/relationships/oleObject" Target="../embeddings/Microsoft_Word_97_-_2003___28.doc"/><Relationship Id="rId9" Type="http://schemas.openxmlformats.org/officeDocument/2006/relationships/oleObject" Target="../embeddings/Microsoft_Word_97_-_2003___29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slide" Target="slide3.xml"/><Relationship Id="rId5" Type="http://schemas.openxmlformats.org/officeDocument/2006/relationships/image" Target="../media/image34.emf"/><Relationship Id="rId10" Type="http://schemas.openxmlformats.org/officeDocument/2006/relationships/image" Target="../media/image35.emf"/><Relationship Id="rId4" Type="http://schemas.openxmlformats.org/officeDocument/2006/relationships/oleObject" Target="../embeddings/Microsoft_Word_97_-_2003___30.doc"/><Relationship Id="rId9" Type="http://schemas.openxmlformats.org/officeDocument/2006/relationships/oleObject" Target="../embeddings/Microsoft_Word_97_-_2003___31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32.doc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slide" Target="slide3.x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33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slide" Target="slide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34.doc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emf"/><Relationship Id="rId4" Type="http://schemas.openxmlformats.org/officeDocument/2006/relationships/image" Target="../media/image1.png"/><Relationship Id="rId9" Type="http://schemas.openxmlformats.org/officeDocument/2006/relationships/oleObject" Target="../embeddings/Microsoft_Word_97_-_2003___35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7.doc"/><Relationship Id="rId13" Type="http://schemas.openxmlformats.org/officeDocument/2006/relationships/image" Target="../media/image42.emf"/><Relationship Id="rId3" Type="http://schemas.openxmlformats.org/officeDocument/2006/relationships/slide" Target="slide3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Microsoft_Word_97_-_2003___36.doc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39.doc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Microsoft_Word_97_-_2003___40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__41.doc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slide" Target="slide3.xml"/><Relationship Id="rId5" Type="http://schemas.openxmlformats.org/officeDocument/2006/relationships/image" Target="../media/image46.emf"/><Relationship Id="rId10" Type="http://schemas.openxmlformats.org/officeDocument/2006/relationships/image" Target="../media/image47.emf"/><Relationship Id="rId4" Type="http://schemas.openxmlformats.org/officeDocument/2006/relationships/oleObject" Target="../embeddings/Microsoft_Word_97_-_2003___42.doc"/><Relationship Id="rId9" Type="http://schemas.openxmlformats.org/officeDocument/2006/relationships/oleObject" Target="../embeddings/Microsoft_Word_97_-_2003___43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" Target="slide3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Word_97_-_2003___44.doc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emf"/><Relationship Id="rId4" Type="http://schemas.openxmlformats.org/officeDocument/2006/relationships/image" Target="../media/image2.png"/><Relationship Id="rId9" Type="http://schemas.openxmlformats.org/officeDocument/2006/relationships/oleObject" Target="../embeddings/Microsoft_Word_97_-_2003___45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46.doc"/><Relationship Id="rId4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slide" Target="slide3.xml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__47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slide" Target="slide3.xml"/><Relationship Id="rId5" Type="http://schemas.openxmlformats.org/officeDocument/2006/relationships/image" Target="../media/image52.emf"/><Relationship Id="rId10" Type="http://schemas.openxmlformats.org/officeDocument/2006/relationships/image" Target="../media/image53.emf"/><Relationship Id="rId4" Type="http://schemas.openxmlformats.org/officeDocument/2006/relationships/oleObject" Target="../embeddings/Microsoft_Word_97_-_2003___48.doc"/><Relationship Id="rId9" Type="http://schemas.openxmlformats.org/officeDocument/2006/relationships/oleObject" Target="../embeddings/Microsoft_Word_97_-_2003___49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slide" Target="slide3.xml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50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1.doc"/><Relationship Id="rId10" Type="http://schemas.openxmlformats.org/officeDocument/2006/relationships/image" Target="../media/image56.e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Microsoft_Word_97_-_2003___52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3.doc"/><Relationship Id="rId4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54.doc"/><Relationship Id="rId4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slide" Target="slide3.xml"/><Relationship Id="rId5" Type="http://schemas.openxmlformats.org/officeDocument/2006/relationships/image" Target="../media/image59.emf"/><Relationship Id="rId10" Type="http://schemas.openxmlformats.org/officeDocument/2006/relationships/image" Target="../media/image60.emf"/><Relationship Id="rId4" Type="http://schemas.openxmlformats.org/officeDocument/2006/relationships/oleObject" Target="../embeddings/Microsoft_Word_97_-_2003___55.doc"/><Relationship Id="rId9" Type="http://schemas.openxmlformats.org/officeDocument/2006/relationships/oleObject" Target="../embeddings/Microsoft_Word_97_-_2003___56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slide" Target="slide3.x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57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slide" Target="slide3.xml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58.doc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59.doc"/><Relationship Id="rId10" Type="http://schemas.openxmlformats.org/officeDocument/2006/relationships/image" Target="../media/image64.emf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Microsoft_Word_97_-_2003___60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2.doc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slide" Target="slide3.xml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3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4.doc"/><Relationship Id="rId10" Type="http://schemas.openxmlformats.org/officeDocument/2006/relationships/image" Target="../media/image69.emf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Microsoft_Word_97_-_2003___65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slide" Target="slide3.xml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6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__67.doc"/><Relationship Id="rId10" Type="http://schemas.openxmlformats.org/officeDocument/2006/relationships/image" Target="../media/image72.e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Microsoft_Word_97_-_2003___68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69.doc"/><Relationship Id="rId4" Type="http://schemas.openxmlformats.org/officeDocument/2006/relationships/oleObject" Target="../embeddings/oleObject6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__70.doc"/><Relationship Id="rId10" Type="http://schemas.openxmlformats.org/officeDocument/2006/relationships/image" Target="../media/image75.emf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Microsoft_Word_97_-_2003___71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2.doc"/><Relationship Id="rId4" Type="http://schemas.openxmlformats.org/officeDocument/2006/relationships/oleObject" Target="../embeddings/oleObject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4.doc"/><Relationship Id="rId3" Type="http://schemas.openxmlformats.org/officeDocument/2006/relationships/slide" Target="slide3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3.doc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6.doc"/><Relationship Id="rId3" Type="http://schemas.openxmlformats.org/officeDocument/2006/relationships/slide" Target="slide3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75.doc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8.doc"/><Relationship Id="rId3" Type="http://schemas.openxmlformats.org/officeDocument/2006/relationships/slide" Target="slide3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77.doc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79.doc"/><Relationship Id="rId4" Type="http://schemas.openxmlformats.org/officeDocument/2006/relationships/oleObject" Target="../embeddings/oleObject7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12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4.doc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80.doc"/><Relationship Id="rId4" Type="http://schemas.openxmlformats.org/officeDocument/2006/relationships/oleObject" Target="../embeddings/oleObject8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2.doc"/><Relationship Id="rId3" Type="http://schemas.openxmlformats.org/officeDocument/2006/relationships/slide" Target="slide3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5.emf"/><Relationship Id="rId5" Type="http://schemas.openxmlformats.org/officeDocument/2006/relationships/oleObject" Target="../embeddings/Microsoft_Word_97_-_2003___81.doc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4.doc"/><Relationship Id="rId3" Type="http://schemas.openxmlformats.org/officeDocument/2006/relationships/slide" Target="slide3.xml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83.doc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Word_97_-_2003___85.doc"/><Relationship Id="rId4" Type="http://schemas.openxmlformats.org/officeDocument/2006/relationships/oleObject" Target="../embeddings/oleObject8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6.doc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7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3" Type="http://schemas.openxmlformats.org/officeDocument/2006/relationships/image" Target="../media/image6.png"/><Relationship Id="rId7" Type="http://schemas.openxmlformats.org/officeDocument/2006/relationships/image" Target="../media/image13.emf"/><Relationship Id="rId12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9.doc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0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emf"/><Relationship Id="rId3" Type="http://schemas.openxmlformats.org/officeDocument/2006/relationships/image" Target="../media/image6.png"/><Relationship Id="rId7" Type="http://schemas.openxmlformats.org/officeDocument/2006/relationships/image" Target="../media/image16.emf"/><Relationship Id="rId12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12.doc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3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3.x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5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0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2493994" y="1071546"/>
          <a:ext cx="7888287" cy="743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8940184" imgH="8307939" progId="Word.Document.8">
                  <p:embed/>
                </p:oleObj>
              </mc:Choice>
              <mc:Fallback>
                <p:oleObj name="Document" r:id="rId4" imgW="8940184" imgH="8307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94" y="1071546"/>
                        <a:ext cx="7888287" cy="743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96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9615" name="Picture 1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61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62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95538" y="1142984"/>
          <a:ext cx="74612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6" imgW="8432657" imgH="5383455" progId="Word.Document.8">
                  <p:embed/>
                </p:oleObj>
              </mc:Choice>
              <mc:Fallback>
                <p:oleObj name="Document" r:id="rId6" imgW="8432657" imgH="53834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42984"/>
                        <a:ext cx="7461250" cy="474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041184" y="285749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Cambria Math"/>
                <a:ea typeface="宋体"/>
                <a:cs typeface="Times New Roman" pitchFamily="18" charset="0"/>
              </a:rPr>
              <a:t>最小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7596199" y="2143116"/>
            <a:ext cx="115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周期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8970274" y="352895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周期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9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51164" y="4608513"/>
          <a:ext cx="6815137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7504287" imgH="2244756" progId="Word.Document.8">
                  <p:embed/>
                </p:oleObj>
              </mc:Choice>
              <mc:Fallback>
                <p:oleObj name="Document" r:id="rId4" imgW="7504287" imgH="2244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4" y="4608513"/>
                        <a:ext cx="6815137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425701" y="3729046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7" imgW="7554645" imgH="1001950" progId="Word.Document.8">
                  <p:embed/>
                </p:oleObj>
              </mc:Choice>
              <mc:Fallback>
                <p:oleObj name="Document" r:id="rId7" imgW="7554645" imgH="100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3729046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809852" y="2071678"/>
          <a:ext cx="68151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12" imgW="7504287" imgH="1783204" progId="Word.Document.8">
                  <p:embed/>
                </p:oleObj>
              </mc:Choice>
              <mc:Fallback>
                <p:oleObj name="Document" r:id="rId12" imgW="7504287" imgH="1783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2071678"/>
                        <a:ext cx="68151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91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1224" y="2955928"/>
          <a:ext cx="68151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497453" imgH="995469" progId="Word.Document.8">
                  <p:embed/>
                </p:oleObj>
              </mc:Choice>
              <mc:Fallback>
                <p:oleObj name="Document" r:id="rId4" imgW="7497453" imgH="995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2955928"/>
                        <a:ext cx="68151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717826" y="1285861"/>
          <a:ext cx="6950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8" imgW="7865420" imgH="1166841" progId="Word.Document.8">
                  <p:embed/>
                </p:oleObj>
              </mc:Choice>
              <mc:Fallback>
                <p:oleObj name="Document" r:id="rId8" imgW="7865420" imgH="1166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26" y="1285861"/>
                        <a:ext cx="69500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867052" y="4273572"/>
          <a:ext cx="70151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1" imgW="7893836" imgH="2592541" progId="Word.Document.8">
                  <p:embed/>
                </p:oleObj>
              </mc:Choice>
              <mc:Fallback>
                <p:oleObj name="Document" r:id="rId11" imgW="7893836" imgH="2592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52" y="4273572"/>
                        <a:ext cx="70151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1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490789" y="3200400"/>
          <a:ext cx="6753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497453" imgH="996909" progId="Word.Document.8">
                  <p:embed/>
                </p:oleObj>
              </mc:Choice>
              <mc:Fallback>
                <p:oleObj name="Document" r:id="rId4" imgW="7497453" imgH="996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9" y="3200400"/>
                        <a:ext cx="6753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705126" y="1357299"/>
          <a:ext cx="69627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8" imgW="7884484" imgH="1649635" progId="Word.Document.8">
                  <p:embed/>
                </p:oleObj>
              </mc:Choice>
              <mc:Fallback>
                <p:oleObj name="Document" r:id="rId8" imgW="7884484" imgH="1649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26" y="1357299"/>
                        <a:ext cx="69627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3024167" y="4316414"/>
          <a:ext cx="6510337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1" imgW="7598167" imgH="2994329" progId="Word.Document.8">
                  <p:embed/>
                </p:oleObj>
              </mc:Choice>
              <mc:Fallback>
                <p:oleObj name="Document" r:id="rId11" imgW="7598167" imgH="299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67" y="4316414"/>
                        <a:ext cx="6510337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90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</a:t>
            </a:r>
            <a:r>
              <a:rPr lang="zh-CN" altLang="en-US" sz="2400" b="1" dirty="0">
                <a:ea typeface="黑体" pitchFamily="49" charset="-122"/>
              </a:rPr>
              <a:t>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578128" y="1728804"/>
          <a:ext cx="7375525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8477618" imgH="4594640" progId="Word.Document.8">
                  <p:embed/>
                </p:oleObj>
              </mc:Choice>
              <mc:Fallback>
                <p:oleObj name="Document" r:id="rId4" imgW="8477618" imgH="4594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728804"/>
                        <a:ext cx="7375525" cy="398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5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666977" y="2813078"/>
          <a:ext cx="721836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322950" imgH="5140798" progId="Word.Document.8">
                  <p:embed/>
                </p:oleObj>
              </mc:Choice>
              <mc:Fallback>
                <p:oleObj name="Document" r:id="rId4" imgW="8322950" imgH="5140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2813078"/>
                        <a:ext cx="721836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677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6779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678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473" y="1689096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9" imgW="7602124" imgH="1211484" progId="Word.Document.8">
                  <p:embed/>
                </p:oleObj>
              </mc:Choice>
              <mc:Fallback>
                <p:oleObj name="Document" r:id="rId9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89096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17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635278" y="1071547"/>
          <a:ext cx="7389813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8795587" imgH="4588880" progId="Word.Document.8">
                  <p:embed/>
                </p:oleObj>
              </mc:Choice>
              <mc:Fallback>
                <p:oleObj name="Document" r:id="rId4" imgW="8795587" imgH="4588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1071547"/>
                        <a:ext cx="7389813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309787" y="4832368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9" imgW="7602124" imgH="1211484" progId="Word.Document.8">
                  <p:embed/>
                </p:oleObj>
              </mc:Choice>
              <mc:Fallback>
                <p:oleObj name="Document" r:id="rId9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4832368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540028" y="1285861"/>
          <a:ext cx="7485062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6" imgW="8500639" imgH="5066273" progId="Word.Document.8">
                  <p:embed/>
                </p:oleObj>
              </mc:Choice>
              <mc:Fallback>
                <p:oleObj name="Document" r:id="rId6" imgW="8500639" imgH="5066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28" y="1285861"/>
                        <a:ext cx="7485062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46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95614" y="1195400"/>
          <a:ext cx="715803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8477618" imgH="4594640" progId="Word.Document.8">
                  <p:embed/>
                </p:oleObj>
              </mc:Choice>
              <mc:Fallback>
                <p:oleObj name="Document" r:id="rId4" imgW="8477618" imgH="4594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614" y="1195400"/>
                        <a:ext cx="7158038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27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函数的奇偶性与周期性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动作按钮: 自定义 8">
            <a:hlinkClick r:id="rId2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56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5566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8"/>
            <a:ext cx="615951" cy="2045232"/>
            <a:chOff x="-3" y="2279"/>
            <a:chExt cx="388" cy="1048"/>
          </a:xfrm>
        </p:grpSpPr>
        <p:pic>
          <p:nvPicPr>
            <p:cNvPr id="155671" name="Picture 4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242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01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744816" y="3000373"/>
          <a:ext cx="735171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6" imgW="8476899" imgH="5140798" progId="Word.Document.8">
                  <p:embed/>
                </p:oleObj>
              </mc:Choice>
              <mc:Fallback>
                <p:oleObj name="Document" r:id="rId6" imgW="8476899" imgH="5140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816" y="3000373"/>
                        <a:ext cx="735171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9" y="1617658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9" imgW="7602124" imgH="1211484" progId="Word.Document.8">
                  <p:embed/>
                </p:oleObj>
              </mc:Choice>
              <mc:Fallback>
                <p:oleObj name="Document" r:id="rId9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617658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27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63852" y="1800228"/>
          <a:ext cx="72898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5" imgW="8816450" imgH="2388046" progId="Word.Document.8">
                  <p:embed/>
                </p:oleObj>
              </mc:Choice>
              <mc:Fallback>
                <p:oleObj name="Document" r:id="rId5" imgW="8816450" imgH="2388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52" y="1800228"/>
                        <a:ext cx="7289800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640014" y="836614"/>
            <a:ext cx="2160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3429001"/>
          <a:ext cx="69738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8" imgW="7563997" imgH="917704" progId="Word.Document.8">
                  <p:embed/>
                </p:oleObj>
              </mc:Choice>
              <mc:Fallback>
                <p:oleObj name="Document" r:id="rId8" imgW="7563997" imgH="9177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429001"/>
                        <a:ext cx="69738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09852" y="4429133"/>
          <a:ext cx="682783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2" imgW="7626224" imgH="1794005" progId="Word.Document.8">
                  <p:embed/>
                </p:oleObj>
              </mc:Choice>
              <mc:Fallback>
                <p:oleObj name="Document" r:id="rId12" imgW="7626224" imgH="1794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4429133"/>
                        <a:ext cx="6827838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48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2881290" y="1142985"/>
          <a:ext cx="67294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5" imgW="7848154" imgH="2521256" progId="Word.Document.8">
                  <p:embed/>
                </p:oleObj>
              </mc:Choice>
              <mc:Fallback>
                <p:oleObj name="Document" r:id="rId5" imgW="7848154" imgH="2521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1142985"/>
                        <a:ext cx="6729412" cy="215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381225" y="3943364"/>
          <a:ext cx="6937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9" imgW="7631259" imgH="1638474" progId="Word.Document.8">
                  <p:embed/>
                </p:oleObj>
              </mc:Choice>
              <mc:Fallback>
                <p:oleObj name="Document" r:id="rId9" imgW="7631259" imgH="1638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3943364"/>
                        <a:ext cx="69373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3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738414" y="1500175"/>
          <a:ext cx="7010400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6" imgW="7961818" imgH="4651884" progId="Word.Document.8">
                  <p:embed/>
                </p:oleObj>
              </mc:Choice>
              <mc:Fallback>
                <p:oleObj name="Document" r:id="rId6" imgW="7961818" imgH="4651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500175"/>
                        <a:ext cx="7010400" cy="411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26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函数奇偶性的判断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524100" y="1792318"/>
          <a:ext cx="76073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8739116" imgH="6725269" progId="Word.Document.8">
                  <p:embed/>
                </p:oleObj>
              </mc:Choice>
              <mc:Fallback>
                <p:oleObj name="Document" r:id="rId4" imgW="8739116" imgH="6725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792318"/>
                        <a:ext cx="7607300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2976594" y="4864122"/>
          <a:ext cx="76200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9" imgW="8267557" imgH="1938375" progId="Word.Document.8">
                  <p:embed/>
                </p:oleObj>
              </mc:Choice>
              <mc:Fallback>
                <p:oleObj name="Document" r:id="rId9" imgW="8267557" imgH="1938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94" y="4864122"/>
                        <a:ext cx="76200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1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095472" y="928670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6" imgW="7535581" imgH="998710" progId="Word.Document.8">
                  <p:embed/>
                </p:oleObj>
              </mc:Choice>
              <mc:Fallback>
                <p:oleObj name="Document" r:id="rId6" imgW="7535581" imgH="998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928670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95539" y="1428736"/>
          <a:ext cx="7351713" cy="51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9" imgW="8207488" imgH="5746000" progId="Word.Document.8">
                  <p:embed/>
                </p:oleObj>
              </mc:Choice>
              <mc:Fallback>
                <p:oleObj name="Document" r:id="rId9" imgW="8207488" imgH="574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428736"/>
                        <a:ext cx="7351713" cy="514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64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597151" y="1404958"/>
          <a:ext cx="7364413" cy="502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5" imgW="8100659" imgH="5540786" progId="Word.Document.8">
                  <p:embed/>
                </p:oleObj>
              </mc:Choice>
              <mc:Fallback>
                <p:oleObj name="Document" r:id="rId5" imgW="8100659" imgH="5540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404958"/>
                        <a:ext cx="7364413" cy="502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613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613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38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724178" y="1122364"/>
          <a:ext cx="7229475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7842399" imgH="5559867" progId="Word.Document.8">
                  <p:embed/>
                </p:oleObj>
              </mc:Choice>
              <mc:Fallback>
                <p:oleObj name="Document" r:id="rId4" imgW="7842399" imgH="5559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78" y="1122364"/>
                        <a:ext cx="7229475" cy="511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921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921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21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876551" y="2433662"/>
          <a:ext cx="69627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880527" imgH="4935944" progId="Word.Document.8">
                  <p:embed/>
                </p:oleObj>
              </mc:Choice>
              <mc:Fallback>
                <p:oleObj name="Document" r:id="rId4" imgW="7880527" imgH="4935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1" y="2433662"/>
                        <a:ext cx="6962775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02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023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02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7622" y="1377950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9" imgW="7535581" imgH="998710" progId="Word.Document.8">
                  <p:embed/>
                </p:oleObj>
              </mc:Choice>
              <mc:Fallback>
                <p:oleObj name="Document" r:id="rId9" imgW="7535581" imgH="998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22" y="1377950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5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40014" y="785794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函数奇偶性的应用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2524154" y="1357299"/>
          <a:ext cx="7643813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8558190" imgH="6246435" progId="Word.Document.8">
                  <p:embed/>
                </p:oleObj>
              </mc:Choice>
              <mc:Fallback>
                <p:oleObj name="Document" r:id="rId4" imgW="8558190" imgH="6246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54" y="1357299"/>
                        <a:ext cx="7643813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228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228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5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2505102" y="1658956"/>
          <a:ext cx="74485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8073323" imgH="4800935" progId="Word.Document.8">
                  <p:embed/>
                </p:oleObj>
              </mc:Choice>
              <mc:Fallback>
                <p:oleObj name="Document" r:id="rId5" imgW="8073323" imgH="480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102" y="1658956"/>
                        <a:ext cx="7448550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27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2738414" y="1231900"/>
          <a:ext cx="718185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5" imgW="7916856" imgH="3850108" progId="Word.Document.8">
                  <p:embed/>
                </p:oleObj>
              </mc:Choice>
              <mc:Fallback>
                <p:oleObj name="Document" r:id="rId5" imgW="7916856" imgH="3850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231900"/>
                        <a:ext cx="7181850" cy="349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330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330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16200" y="3786190"/>
          <a:ext cx="69357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9" imgW="7573708" imgH="919144" progId="Word.Document.8">
                  <p:embed/>
                </p:oleObj>
              </mc:Choice>
              <mc:Fallback>
                <p:oleObj name="Document" r:id="rId9" imgW="7573708" imgH="9191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786190"/>
                        <a:ext cx="6935788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63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513040" y="857232"/>
          <a:ext cx="7583488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5" imgW="8345611" imgH="6174070" progId="Word.Document.8">
                  <p:embed/>
                </p:oleObj>
              </mc:Choice>
              <mc:Fallback>
                <p:oleObj name="Document" r:id="rId5" imgW="8345611" imgH="6174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40" y="857232"/>
                        <a:ext cx="7583488" cy="560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4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666976" y="1528784"/>
          <a:ext cx="7145338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5" imgW="7979083" imgH="5472381" progId="Word.Document.8">
                  <p:embed/>
                </p:oleObj>
              </mc:Choice>
              <mc:Fallback>
                <p:oleObj name="Document" r:id="rId5" imgW="7979083" imgH="5472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28784"/>
                        <a:ext cx="7145338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4330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33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1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597151" y="1073151"/>
          <a:ext cx="751046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8150297" imgH="5490383" progId="Word.Document.8">
                  <p:embed/>
                </p:oleObj>
              </mc:Choice>
              <mc:Fallback>
                <p:oleObj name="Document" r:id="rId4" imgW="8150297" imgH="5490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073151"/>
                        <a:ext cx="751046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637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63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47938" y="5600722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9" imgW="7592412" imgH="920944" progId="Word.Document.8">
                  <p:embed/>
                </p:oleObj>
              </mc:Choice>
              <mc:Fallback>
                <p:oleObj name="Document" r:id="rId9" imgW="7592412" imgH="920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600722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65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524100" y="1142984"/>
          <a:ext cx="7497762" cy="59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783358" imgH="6923642" progId="Word.Document.8">
                  <p:embed/>
                </p:oleObj>
              </mc:Choice>
              <mc:Fallback>
                <p:oleObj name="Document" r:id="rId4" imgW="8783358" imgH="69236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142984"/>
                        <a:ext cx="7497762" cy="593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07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函数的周期性及其应用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578128" y="1768476"/>
          <a:ext cx="7375525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8375465" imgH="5535386" progId="Word.Document.8">
                  <p:embed/>
                </p:oleObj>
              </mc:Choice>
              <mc:Fallback>
                <p:oleObj name="Document" r:id="rId4" imgW="8375465" imgH="5535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768476"/>
                        <a:ext cx="7375525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42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8473" name="Object 9"/>
          <p:cNvGraphicFramePr>
            <a:graphicFrameLocks noChangeAspect="1"/>
          </p:cNvGraphicFramePr>
          <p:nvPr/>
        </p:nvGraphicFramePr>
        <p:xfrm>
          <a:off x="2451100" y="3670300"/>
          <a:ext cx="6851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5" imgW="7535940" imgH="792055" progId="Word.Document.8">
                  <p:embed/>
                </p:oleObj>
              </mc:Choice>
              <mc:Fallback>
                <p:oleObj name="Document" r:id="rId5" imgW="7535940" imgH="792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670300"/>
                        <a:ext cx="68516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25752" y="1293820"/>
          <a:ext cx="739933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9" imgW="8279067" imgH="3578649" progId="Word.Document.8">
                  <p:embed/>
                </p:oleObj>
              </mc:Choice>
              <mc:Fallback>
                <p:oleObj name="Document" r:id="rId9" imgW="8279067" imgH="3578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52" y="1293820"/>
                        <a:ext cx="739933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3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666977" y="1500175"/>
          <a:ext cx="7521575" cy="377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5" imgW="8294175" imgH="4160810" progId="Word.Document.8">
                  <p:embed/>
                </p:oleObj>
              </mc:Choice>
              <mc:Fallback>
                <p:oleObj name="Document" r:id="rId5" imgW="8294175" imgH="4160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500175"/>
                        <a:ext cx="7521575" cy="377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666976" y="1557348"/>
          <a:ext cx="73040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5" imgW="8828679" imgH="3795024" progId="Word.Document.8">
                  <p:embed/>
                </p:oleObj>
              </mc:Choice>
              <mc:Fallback>
                <p:oleObj name="Document" r:id="rId5" imgW="8828679" imgH="3795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57348"/>
                        <a:ext cx="73040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20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2462242" y="1000109"/>
          <a:ext cx="7705725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8357121" imgH="7037770" progId="Word.Document.8">
                  <p:embed/>
                </p:oleObj>
              </mc:Choice>
              <mc:Fallback>
                <p:oleObj name="Document" r:id="rId4" imgW="8357121" imgH="7037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42" y="1000109"/>
                        <a:ext cx="7705725" cy="647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8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65388" y="1243013"/>
          <a:ext cx="7473950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9273261" imgH="6396566" progId="Word.Document.8">
                  <p:embed/>
                </p:oleObj>
              </mc:Choice>
              <mc:Fallback>
                <p:oleObj name="Document" r:id="rId6" imgW="9273261" imgH="6396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88" y="1243013"/>
                        <a:ext cx="7473950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16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024035" y="1785926"/>
          <a:ext cx="6767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5" imgW="7554645" imgH="1000150" progId="Word.Document.8">
                  <p:embed/>
                </p:oleObj>
              </mc:Choice>
              <mc:Fallback>
                <p:oleObj name="Document" r:id="rId5" imgW="7554645" imgH="1000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1785926"/>
                        <a:ext cx="67675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2524101" y="2714620"/>
          <a:ext cx="7546975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9" imgW="8080517" imgH="4553237" progId="Word.Document.8">
                  <p:embed/>
                </p:oleObj>
              </mc:Choice>
              <mc:Fallback>
                <p:oleObj name="Document" r:id="rId9" imgW="8080517" imgH="4553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2714620"/>
                        <a:ext cx="7546975" cy="425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15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0014" y="936625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误区警示　</a:t>
            </a:r>
            <a:r>
              <a:rPr lang="en-US" sz="2400" b="1" dirty="0"/>
              <a:t>3.</a:t>
            </a:r>
            <a:r>
              <a:rPr lang="zh-CN" altLang="en-US" sz="2400" b="1" dirty="0"/>
              <a:t>非等价变换致误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867050" y="1635140"/>
          <a:ext cx="6729413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7622986" imgH="4464311" progId="Word.Document.8">
                  <p:embed/>
                </p:oleObj>
              </mc:Choice>
              <mc:Fallback>
                <p:oleObj name="Document" r:id="rId4" imgW="7622986" imgH="44643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50" y="1635140"/>
                        <a:ext cx="6729413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93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809853" y="2378076"/>
          <a:ext cx="6816725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7504287" imgH="5961655" progId="Word.Document.8">
                  <p:embed/>
                </p:oleObj>
              </mc:Choice>
              <mc:Fallback>
                <p:oleObj name="Document" r:id="rId5" imgW="7504287" imgH="5961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2378076"/>
                        <a:ext cx="6816725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3"/>
          <p:cNvGraphicFramePr>
            <a:graphicFrameLocks noChangeAspect="1"/>
          </p:cNvGraphicFramePr>
          <p:nvPr/>
        </p:nvGraphicFramePr>
        <p:xfrm>
          <a:off x="2862288" y="1500174"/>
          <a:ext cx="6877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9" imgW="7563997" imgH="1001950" progId="Word.Document.8">
                  <p:embed/>
                </p:oleObj>
              </mc:Choice>
              <mc:Fallback>
                <p:oleObj name="Document" r:id="rId9" imgW="7563997" imgH="100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88" y="1500174"/>
                        <a:ext cx="68770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1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881291" y="1390650"/>
          <a:ext cx="659606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5" imgW="7475872" imgH="5880650" progId="Word.Document.8">
                  <p:embed/>
                </p:oleObj>
              </mc:Choice>
              <mc:Fallback>
                <p:oleObj name="Document" r:id="rId5" imgW="7475872" imgH="5880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1390650"/>
                        <a:ext cx="6596063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17910"/>
            <a:chOff x="-3" y="2279"/>
            <a:chExt cx="388" cy="1034"/>
          </a:xfrm>
        </p:grpSpPr>
        <p:pic>
          <p:nvPicPr>
            <p:cNvPr id="35226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2270" name="内容占位符 2"/>
            <p:cNvSpPr>
              <a:spLocks/>
            </p:cNvSpPr>
            <p:nvPr/>
          </p:nvSpPr>
          <p:spPr bwMode="auto">
            <a:xfrm>
              <a:off x="43" y="240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77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2597178" y="1047750"/>
          <a:ext cx="7570788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5" imgW="7588815" imgH="5536106" progId="Word.Document.8">
                  <p:embed/>
                </p:oleObj>
              </mc:Choice>
              <mc:Fallback>
                <p:oleObj name="Document" r:id="rId5" imgW="7588815" imgH="5536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78" y="1047750"/>
                        <a:ext cx="7570788" cy="552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61486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1487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10000" y="3429000"/>
            <a:ext cx="4572000" cy="0"/>
          </a:xfrm>
          <a:prstGeom prst="rect">
            <a:avLst/>
          </a:prstGeom>
        </p:spPr>
        <p:txBody>
          <a:bodyPr/>
          <a:lstStyle/>
          <a:p>
            <a:r>
              <a:rPr lang="zh-CN" altLang="en-US" sz="1050">
                <a:latin typeface="Times New Roman"/>
                <a:ea typeface="GBK_S"/>
                <a:cs typeface="Times New Roman"/>
              </a:rPr>
              <a:t>綈</a:t>
            </a:r>
            <a:endParaRPr lang="zh-CN" altLang="en-US"/>
          </a:p>
        </p:txBody>
      </p:sp>
      <p:graphicFrame>
        <p:nvGraphicFramePr>
          <p:cNvPr id="289800" name="Object 4"/>
          <p:cNvGraphicFramePr>
            <a:graphicFrameLocks noChangeAspect="1"/>
          </p:cNvGraphicFramePr>
          <p:nvPr/>
        </p:nvGraphicFramePr>
        <p:xfrm>
          <a:off x="2381272" y="5640412"/>
          <a:ext cx="6643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9" imgW="7523351" imgH="1306531" progId="Word.Document.8">
                  <p:embed/>
                </p:oleObj>
              </mc:Choice>
              <mc:Fallback>
                <p:oleObj name="Document" r:id="rId9" imgW="7523351" imgH="1306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72" y="5640412"/>
                        <a:ext cx="6643687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85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452663" y="852514"/>
          <a:ext cx="7718425" cy="629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5" imgW="8510710" imgH="6922562" progId="Word.Document.8">
                  <p:embed/>
                </p:oleObj>
              </mc:Choice>
              <mc:Fallback>
                <p:oleObj name="Document" r:id="rId5" imgW="8510710" imgH="692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852514"/>
                        <a:ext cx="7718425" cy="629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419853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19854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00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19388" y="2714656"/>
          <a:ext cx="7192962" cy="50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5" imgW="8392731" imgH="5924933" progId="Word.Document.8">
                  <p:embed/>
                </p:oleObj>
              </mc:Choice>
              <mc:Fallback>
                <p:oleObj name="Document" r:id="rId5" imgW="8392731" imgH="592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714656"/>
                        <a:ext cx="7192962" cy="507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666976" y="1643051"/>
          <a:ext cx="714375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8" imgW="8240221" imgH="2380846" progId="Word.Document.8">
                  <p:embed/>
                </p:oleObj>
              </mc:Choice>
              <mc:Fallback>
                <p:oleObj name="Document" r:id="rId8" imgW="8240221" imgH="2380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643051"/>
                        <a:ext cx="7143750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7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24101" y="2260628"/>
          <a:ext cx="7375525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5" imgW="8477618" imgH="5950495" progId="Word.Document.8">
                  <p:embed/>
                </p:oleObj>
              </mc:Choice>
              <mc:Fallback>
                <p:oleObj name="Document" r:id="rId5" imgW="8477618" imgH="5950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2260628"/>
                        <a:ext cx="7375525" cy="516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381224" y="1538280"/>
          <a:ext cx="6731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8" imgW="7514359" imgH="993669" progId="Word.Document.8">
                  <p:embed/>
                </p:oleObj>
              </mc:Choice>
              <mc:Fallback>
                <p:oleObj name="Document" r:id="rId8" imgW="7514359" imgH="993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538280"/>
                        <a:ext cx="67310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0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09853" y="1357298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5" imgW="8392731" imgH="5924933" progId="Word.Document.8">
                  <p:embed/>
                </p:oleObj>
              </mc:Choice>
              <mc:Fallback>
                <p:oleObj name="Document" r:id="rId5" imgW="8392731" imgH="592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1357298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381250" y="4538678"/>
          <a:ext cx="6731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8" imgW="7505007" imgH="993669" progId="Word.Document.8">
                  <p:embed/>
                </p:oleObj>
              </mc:Choice>
              <mc:Fallback>
                <p:oleObj name="Document" r:id="rId8" imgW="7505007" imgH="993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538678"/>
                        <a:ext cx="67310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30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52663" y="1190646"/>
          <a:ext cx="7656513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5" imgW="8972557" imgH="5942214" progId="Word.Document.8">
                  <p:embed/>
                </p:oleObj>
              </mc:Choice>
              <mc:Fallback>
                <p:oleObj name="Document" r:id="rId5" imgW="8972557" imgH="5942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190646"/>
                        <a:ext cx="7656513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60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28916" y="1346206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567182" imgH="3459841" progId="Word.Document.8">
                  <p:embed/>
                </p:oleObj>
              </mc:Choice>
              <mc:Fallback>
                <p:oleObj name="Document" r:id="rId6" imgW="8567182" imgH="3459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916" y="1346206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43138" y="3286124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286124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738414" y="4071943"/>
          <a:ext cx="6853238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12" imgW="7653560" imgH="2179592" progId="Word.Document.8">
                  <p:embed/>
                </p:oleObj>
              </mc:Choice>
              <mc:Fallback>
                <p:oleObj name="Document" r:id="rId12" imgW="7653560" imgH="2179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4071943"/>
                        <a:ext cx="6853238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36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87678" y="1428736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5" imgW="8392731" imgH="5924933" progId="Word.Document.8">
                  <p:embed/>
                </p:oleObj>
              </mc:Choice>
              <mc:Fallback>
                <p:oleObj name="Document" r:id="rId5" imgW="8392731" imgH="592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78" y="1428736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4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24125" y="2547968"/>
          <a:ext cx="7265988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5" imgW="8477618" imgH="5950495" progId="Word.Document.8">
                  <p:embed/>
                </p:oleObj>
              </mc:Choice>
              <mc:Fallback>
                <p:oleObj name="Document" r:id="rId5" imgW="8477618" imgH="5950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547968"/>
                        <a:ext cx="7265988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381224" y="1538280"/>
          <a:ext cx="6731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8" imgW="7505007" imgH="993669" progId="Word.Document.8">
                  <p:embed/>
                </p:oleObj>
              </mc:Choice>
              <mc:Fallback>
                <p:oleObj name="Document" r:id="rId8" imgW="7505007" imgH="993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538280"/>
                        <a:ext cx="67310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3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09853" y="1357298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5" imgW="8392731" imgH="5924933" progId="Word.Document.8">
                  <p:embed/>
                </p:oleObj>
              </mc:Choice>
              <mc:Fallback>
                <p:oleObj name="Document" r:id="rId5" imgW="8392731" imgH="592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1357298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381250" y="4538678"/>
          <a:ext cx="6731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Document" r:id="rId8" imgW="7495655" imgH="993669" progId="Word.Document.8">
                  <p:embed/>
                </p:oleObj>
              </mc:Choice>
              <mc:Fallback>
                <p:oleObj name="Document" r:id="rId8" imgW="7495655" imgH="993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538678"/>
                        <a:ext cx="67310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33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51100" y="1195388"/>
          <a:ext cx="7583488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5" imgW="8972557" imgH="5942574" progId="Word.Document.8">
                  <p:embed/>
                </p:oleObj>
              </mc:Choice>
              <mc:Fallback>
                <p:oleObj name="Document" r:id="rId5" imgW="8972557" imgH="5942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95388"/>
                        <a:ext cx="7583488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94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43202" y="1142985"/>
          <a:ext cx="73390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8557470" imgH="3459481" progId="Word.Document.8">
                  <p:embed/>
                </p:oleObj>
              </mc:Choice>
              <mc:Fallback>
                <p:oleObj name="Document" r:id="rId6" imgW="8557470" imgH="3459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202" y="1142985"/>
                        <a:ext cx="7339013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166910" y="3582992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3582992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738415" y="4371996"/>
          <a:ext cx="67548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12" imgW="7643849" imgH="2179952" progId="Word.Document.8">
                  <p:embed/>
                </p:oleObj>
              </mc:Choice>
              <mc:Fallback>
                <p:oleObj name="Document" r:id="rId12" imgW="7643849" imgH="2179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4371996"/>
                        <a:ext cx="675481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16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98716" y="989016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6" y="989016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809721" y="3367092"/>
          <a:ext cx="709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1" y="3367092"/>
                        <a:ext cx="7096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381224" y="3729064"/>
          <a:ext cx="7315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2" imgW="8283024" imgH="3959556" progId="Word.Document.8">
                  <p:embed/>
                </p:oleObj>
              </mc:Choice>
              <mc:Fallback>
                <p:oleObj name="Document" r:id="rId12" imgW="8283024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3729064"/>
                        <a:ext cx="731520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3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41592" y="1060454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92" y="1060454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63" y="3286125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286125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06688" y="4084638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2" imgW="8273312" imgH="3959556" progId="Word.Document.8">
                  <p:embed/>
                </p:oleObj>
              </mc:Choice>
              <mc:Fallback>
                <p:oleObj name="Document" r:id="rId12" imgW="8273312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88" y="4084638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28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2481290" y="1411312"/>
          <a:ext cx="7472362" cy="530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8343812" imgH="5547627" progId="Word.Document.8">
                  <p:embed/>
                </p:oleObj>
              </mc:Choice>
              <mc:Fallback>
                <p:oleObj name="Document" r:id="rId4" imgW="8343812" imgH="5547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90" y="1411312"/>
                        <a:ext cx="7472362" cy="530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5738811" y="2500306"/>
            <a:ext cx="164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zh-CN" altLang="en-US" sz="2000" dirty="0"/>
              <a:t>－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zh-CN" altLang="en-US" sz="2000" dirty="0"/>
              <a:t>＝－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990033"/>
                </a:solidFill>
              </a:rPr>
              <a:t>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2666976" y="2171634"/>
            <a:ext cx="1390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zh-CN" altLang="en-US" sz="2000" dirty="0"/>
              <a:t>－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zh-CN" altLang="en-US" sz="2000" dirty="0"/>
              <a:t>＝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4024299" y="478632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相反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4167174" y="557214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奇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2666977" y="3643314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5310182" y="3314642"/>
            <a:ext cx="1268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坐标原点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2738415" y="4429132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相同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7453323" y="5143512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偶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8083746" y="557214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654722" y="592933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2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宽屏</PresentationFormat>
  <Paragraphs>171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GBK_S</vt:lpstr>
      <vt:lpstr>黑体</vt:lpstr>
      <vt:lpstr>宋体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2016-08-06T05:07:05Z</dcterms:created>
  <dcterms:modified xsi:type="dcterms:W3CDTF">2016-08-06T05:07:14Z</dcterms:modified>
</cp:coreProperties>
</file>