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BAECF-58AA-42FF-8548-732CF5D7F0FA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49145-1C27-427C-8252-5957EF338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6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A64E6-28E1-4B75-A06B-5ABD81D3D27E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65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714-1625-4C65-91CF-BE3952E63C71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B7E-4701-4AC4-B2A0-3959D128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5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714-1625-4C65-91CF-BE3952E63C71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B7E-4701-4AC4-B2A0-3959D128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9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714-1625-4C65-91CF-BE3952E63C71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B7E-4701-4AC4-B2A0-3959D128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7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714-1625-4C65-91CF-BE3952E63C71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B7E-4701-4AC4-B2A0-3959D128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8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714-1625-4C65-91CF-BE3952E63C71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B7E-4701-4AC4-B2A0-3959D128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9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714-1625-4C65-91CF-BE3952E63C71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B7E-4701-4AC4-B2A0-3959D128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2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714-1625-4C65-91CF-BE3952E63C71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B7E-4701-4AC4-B2A0-3959D128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3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714-1625-4C65-91CF-BE3952E63C71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B7E-4701-4AC4-B2A0-3959D128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4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714-1625-4C65-91CF-BE3952E63C71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B7E-4701-4AC4-B2A0-3959D128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7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714-1625-4C65-91CF-BE3952E63C71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B7E-4701-4AC4-B2A0-3959D128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1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714-1625-4C65-91CF-BE3952E63C71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B7E-4701-4AC4-B2A0-3959D128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9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1714-1625-4C65-91CF-BE3952E63C71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67B7E-4701-4AC4-B2A0-3959D128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Word_97_-_2003___11.doc"/><Relationship Id="rId5" Type="http://schemas.openxmlformats.org/officeDocument/2006/relationships/oleObject" Target="../embeddings/oleObject11.bin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Word_97_-_2003___12.doc"/><Relationship Id="rId5" Type="http://schemas.openxmlformats.org/officeDocument/2006/relationships/oleObject" Target="../embeddings/oleObject12.bin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Word_97_-_2003___13.doc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emf"/><Relationship Id="rId18" Type="http://schemas.openxmlformats.org/officeDocument/2006/relationships/oleObject" Target="../embeddings/Microsoft_Word_97_-_2003___18.doc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Microsoft_Word_97_-_2003___19.doc"/><Relationship Id="rId7" Type="http://schemas.openxmlformats.org/officeDocument/2006/relationships/slide" Target="slide11.xml"/><Relationship Id="rId12" Type="http://schemas.openxmlformats.org/officeDocument/2006/relationships/oleObject" Target="../embeddings/Microsoft_Word_97_-_2003___16.doc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emf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15" Type="http://schemas.openxmlformats.org/officeDocument/2006/relationships/oleObject" Target="../embeddings/Microsoft_Word_97_-_2003___17.doc"/><Relationship Id="rId10" Type="http://schemas.openxmlformats.org/officeDocument/2006/relationships/image" Target="../media/image19.emf"/><Relationship Id="rId19" Type="http://schemas.openxmlformats.org/officeDocument/2006/relationships/image" Target="../media/image22.emf"/><Relationship Id="rId4" Type="http://schemas.openxmlformats.org/officeDocument/2006/relationships/oleObject" Target="../embeddings/Microsoft_Word_97_-_2003___14.doc"/><Relationship Id="rId9" Type="http://schemas.openxmlformats.org/officeDocument/2006/relationships/oleObject" Target="../embeddings/Microsoft_Word_97_-_2003___15.doc"/><Relationship Id="rId14" Type="http://schemas.openxmlformats.org/officeDocument/2006/relationships/oleObject" Target="../embeddings/oleObject17.bin"/><Relationship Id="rId22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__1.docx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slide" Target="slide11.xml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Word_97_-_2003___20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2.doc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slide" Target="slide11.xml"/><Relationship Id="rId5" Type="http://schemas.openxmlformats.org/officeDocument/2006/relationships/image" Target="../media/image26.emf"/><Relationship Id="rId10" Type="http://schemas.openxmlformats.org/officeDocument/2006/relationships/image" Target="../media/image1.png"/><Relationship Id="rId4" Type="http://schemas.openxmlformats.org/officeDocument/2006/relationships/oleObject" Target="../embeddings/Microsoft_Word_97_-_2003___21.doc"/><Relationship Id="rId9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4.doc"/><Relationship Id="rId13" Type="http://schemas.openxmlformats.org/officeDocument/2006/relationships/image" Target="../media/image1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emf"/><Relationship Id="rId11" Type="http://schemas.openxmlformats.org/officeDocument/2006/relationships/oleObject" Target="../embeddings/Microsoft_Word_97_-_2003___25.doc"/><Relationship Id="rId5" Type="http://schemas.openxmlformats.org/officeDocument/2006/relationships/oleObject" Target="../embeddings/Microsoft_Word_97_-_2003___23.doc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Microsoft_Word_97_-_2003___27.doc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3.emf"/><Relationship Id="rId5" Type="http://schemas.openxmlformats.org/officeDocument/2006/relationships/image" Target="../media/image31.emf"/><Relationship Id="rId10" Type="http://schemas.openxmlformats.org/officeDocument/2006/relationships/oleObject" Target="../embeddings/Microsoft_Word_97_-_2003___28.doc"/><Relationship Id="rId4" Type="http://schemas.openxmlformats.org/officeDocument/2006/relationships/oleObject" Target="../embeddings/Microsoft_Word_97_-_2003___26.doc"/><Relationship Id="rId9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Microsoft_Word_97_-_2003___30.doc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Microsoft_Word_97_-_2003___31.doc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Microsoft_Word_97_-_2003___29.doc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slide" Target="slide4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Microsoft_Word_97_-_2003___33.doc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Microsoft_Word_97_-_2003___34.doc"/><Relationship Id="rId5" Type="http://schemas.openxmlformats.org/officeDocument/2006/relationships/image" Target="../media/image37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Microsoft_Word_97_-_2003___32.doc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Microsoft_Word_97_-_2003___36.doc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Microsoft_Word_97_-_2003___37.doc"/><Relationship Id="rId5" Type="http://schemas.openxmlformats.org/officeDocument/2006/relationships/image" Target="../media/image40.e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Microsoft_Word_97_-_2003___35.doc"/><Relationship Id="rId9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9.doc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png"/><Relationship Id="rId5" Type="http://schemas.openxmlformats.org/officeDocument/2006/relationships/image" Target="../media/image43.emf"/><Relationship Id="rId4" Type="http://schemas.openxmlformats.org/officeDocument/2006/relationships/oleObject" Target="../embeddings/Microsoft_Word_97_-_2003___38.doc"/><Relationship Id="rId9" Type="http://schemas.openxmlformats.org/officeDocument/2006/relationships/image" Target="../media/image4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png"/><Relationship Id="rId5" Type="http://schemas.openxmlformats.org/officeDocument/2006/relationships/image" Target="../media/image45.emf"/><Relationship Id="rId4" Type="http://schemas.openxmlformats.org/officeDocument/2006/relationships/oleObject" Target="../embeddings/Microsoft_Word_97_-_2003___40.doc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2.doc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png"/><Relationship Id="rId11" Type="http://schemas.openxmlformats.org/officeDocument/2006/relationships/oleObject" Target="../embeddings/Microsoft_Word_97_-_2003___43.doc"/><Relationship Id="rId5" Type="http://schemas.openxmlformats.org/officeDocument/2006/relationships/image" Target="../media/image46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Microsoft_Word_97_-_2003___41.doc"/><Relationship Id="rId9" Type="http://schemas.openxmlformats.org/officeDocument/2006/relationships/image" Target="../media/image4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png"/><Relationship Id="rId5" Type="http://schemas.openxmlformats.org/officeDocument/2006/relationships/image" Target="../media/image49.emf"/><Relationship Id="rId4" Type="http://schemas.openxmlformats.org/officeDocument/2006/relationships/oleObject" Target="../embeddings/Microsoft_Word_97_-_2003___44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png"/><Relationship Id="rId5" Type="http://schemas.openxmlformats.org/officeDocument/2006/relationships/image" Target="../media/image50.emf"/><Relationship Id="rId4" Type="http://schemas.openxmlformats.org/officeDocument/2006/relationships/oleObject" Target="../embeddings/Microsoft_Word_97_-_2003___45.doc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Microsoft_Word_97_-_2003___4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1.emf"/><Relationship Id="rId4" Type="http://schemas.openxmlformats.org/officeDocument/2006/relationships/oleObject" Target="../embeddings/Microsoft_Word_97_-_2003___46.doc"/><Relationship Id="rId9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png"/><Relationship Id="rId5" Type="http://schemas.openxmlformats.org/officeDocument/2006/relationships/image" Target="../media/image53.emf"/><Relationship Id="rId4" Type="http://schemas.openxmlformats.org/officeDocument/2006/relationships/oleObject" Target="../embeddings/Microsoft_Word_97_-_2003___48.doc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Microsoft_Word_97_-_2003___50.doc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Microsoft_Word_97_-_2003___51.doc"/><Relationship Id="rId5" Type="http://schemas.openxmlformats.org/officeDocument/2006/relationships/image" Target="../media/image54.e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Microsoft_Word_97_-_2003___49.doc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__1.doc"/><Relationship Id="rId5" Type="http://schemas.openxmlformats.org/officeDocument/2006/relationships/oleObject" Target="../embeddings/oleObject1.bin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png"/><Relationship Id="rId5" Type="http://schemas.openxmlformats.org/officeDocument/2006/relationships/image" Target="../media/image57.emf"/><Relationship Id="rId4" Type="http://schemas.openxmlformats.org/officeDocument/2006/relationships/oleObject" Target="../embeddings/Microsoft_Word_97_-_2003___52.doc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Microsoft_Word_97_-_2003___54.doc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Microsoft_Word_97_-_2003___55.doc"/><Relationship Id="rId5" Type="http://schemas.openxmlformats.org/officeDocument/2006/relationships/image" Target="../media/image58.e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Microsoft_Word_97_-_2003___53.doc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1.emf"/><Relationship Id="rId5" Type="http://schemas.openxmlformats.org/officeDocument/2006/relationships/oleObject" Target="../embeddings/Microsoft_Word_97_-_2003___56.doc"/><Relationship Id="rId4" Type="http://schemas.openxmlformats.org/officeDocument/2006/relationships/oleObject" Target="../embeddings/oleObject5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8.doc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png"/><Relationship Id="rId11" Type="http://schemas.openxmlformats.org/officeDocument/2006/relationships/oleObject" Target="../embeddings/Microsoft_Word_97_-_2003___59.doc"/><Relationship Id="rId5" Type="http://schemas.openxmlformats.org/officeDocument/2006/relationships/image" Target="../media/image62.e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Microsoft_Word_97_-_2003___57.doc"/><Relationship Id="rId9" Type="http://schemas.openxmlformats.org/officeDocument/2006/relationships/image" Target="../media/image6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5.emf"/><Relationship Id="rId5" Type="http://schemas.openxmlformats.org/officeDocument/2006/relationships/oleObject" Target="../embeddings/Microsoft_Word_97_-_2003___60.doc"/><Relationship Id="rId4" Type="http://schemas.openxmlformats.org/officeDocument/2006/relationships/oleObject" Target="../embeddings/oleObject6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6.emf"/><Relationship Id="rId5" Type="http://schemas.openxmlformats.org/officeDocument/2006/relationships/oleObject" Target="../embeddings/Microsoft_Word_97_-_2003___61.doc"/><Relationship Id="rId4" Type="http://schemas.openxmlformats.org/officeDocument/2006/relationships/oleObject" Target="../embeddings/oleObject6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png"/><Relationship Id="rId5" Type="http://schemas.openxmlformats.org/officeDocument/2006/relationships/image" Target="../media/image67.emf"/><Relationship Id="rId4" Type="http://schemas.openxmlformats.org/officeDocument/2006/relationships/oleObject" Target="../embeddings/Microsoft_Word_97_-_2003___62.doc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4.doc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.png"/><Relationship Id="rId5" Type="http://schemas.openxmlformats.org/officeDocument/2006/relationships/image" Target="../media/image68.emf"/><Relationship Id="rId4" Type="http://schemas.openxmlformats.org/officeDocument/2006/relationships/oleObject" Target="../embeddings/Microsoft_Word_97_-_2003___63.doc"/><Relationship Id="rId9" Type="http://schemas.openxmlformats.org/officeDocument/2006/relationships/image" Target="../media/image69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Microsoft_Word_97_-_2003___6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70.emf"/><Relationship Id="rId4" Type="http://schemas.openxmlformats.org/officeDocument/2006/relationships/oleObject" Target="../embeddings/Microsoft_Word_97_-_2003___65.doc"/><Relationship Id="rId9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.png"/><Relationship Id="rId5" Type="http://schemas.openxmlformats.org/officeDocument/2006/relationships/image" Target="../media/image72.emf"/><Relationship Id="rId4" Type="http://schemas.openxmlformats.org/officeDocument/2006/relationships/oleObject" Target="../embeddings/Microsoft_Word_97_-_2003___67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2.doc"/><Relationship Id="rId5" Type="http://schemas.openxmlformats.org/officeDocument/2006/relationships/oleObject" Target="../embeddings/oleObject2.bin"/><Relationship Id="rId4" Type="http://schemas.openxmlformats.org/officeDocument/2006/relationships/slide" Target="slide1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9.doc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.png"/><Relationship Id="rId5" Type="http://schemas.openxmlformats.org/officeDocument/2006/relationships/image" Target="../media/image73.emf"/><Relationship Id="rId4" Type="http://schemas.openxmlformats.org/officeDocument/2006/relationships/oleObject" Target="../embeddings/Microsoft_Word_97_-_2003___68.doc"/><Relationship Id="rId9" Type="http://schemas.openxmlformats.org/officeDocument/2006/relationships/image" Target="../media/image74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1.doc"/><Relationship Id="rId3" Type="http://schemas.openxmlformats.org/officeDocument/2006/relationships/image" Target="../media/image2.png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5.emf"/><Relationship Id="rId5" Type="http://schemas.openxmlformats.org/officeDocument/2006/relationships/oleObject" Target="../embeddings/Microsoft_Word_97_-_2003___70.doc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.png"/><Relationship Id="rId5" Type="http://schemas.openxmlformats.org/officeDocument/2006/relationships/image" Target="../media/image77.emf"/><Relationship Id="rId4" Type="http://schemas.openxmlformats.org/officeDocument/2006/relationships/oleObject" Target="../embeddings/Microsoft_Word_97_-_2003___72.doc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4.doc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.png"/><Relationship Id="rId11" Type="http://schemas.openxmlformats.org/officeDocument/2006/relationships/oleObject" Target="../embeddings/Microsoft_Word_97_-_2003___75.doc"/><Relationship Id="rId5" Type="http://schemas.openxmlformats.org/officeDocument/2006/relationships/image" Target="../media/image78.e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Microsoft_Word_97_-_2003___73.doc"/><Relationship Id="rId9" Type="http://schemas.openxmlformats.org/officeDocument/2006/relationships/image" Target="../media/image79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7.doc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.png"/><Relationship Id="rId11" Type="http://schemas.openxmlformats.org/officeDocument/2006/relationships/oleObject" Target="../embeddings/Microsoft_Word_97_-_2003___78.doc"/><Relationship Id="rId5" Type="http://schemas.openxmlformats.org/officeDocument/2006/relationships/image" Target="../media/image81.e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Microsoft_Word_97_-_2003___76.doc"/><Relationship Id="rId9" Type="http://schemas.openxmlformats.org/officeDocument/2006/relationships/image" Target="../media/image8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.png"/><Relationship Id="rId5" Type="http://schemas.openxmlformats.org/officeDocument/2006/relationships/image" Target="../media/image84.emf"/><Relationship Id="rId4" Type="http://schemas.openxmlformats.org/officeDocument/2006/relationships/oleObject" Target="../embeddings/Microsoft_Word_97_-_2003___79.doc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.png"/><Relationship Id="rId5" Type="http://schemas.openxmlformats.org/officeDocument/2006/relationships/image" Target="../media/image85.emf"/><Relationship Id="rId4" Type="http://schemas.openxmlformats.org/officeDocument/2006/relationships/oleObject" Target="../embeddings/Microsoft_Word_97_-_2003___80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.png"/><Relationship Id="rId5" Type="http://schemas.openxmlformats.org/officeDocument/2006/relationships/image" Target="../media/image86.emf"/><Relationship Id="rId4" Type="http://schemas.openxmlformats.org/officeDocument/2006/relationships/oleObject" Target="../embeddings/Microsoft_Word_97_-_2003___81.doc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Microsoft_Word_97_-_2003___8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87.emf"/><Relationship Id="rId4" Type="http://schemas.openxmlformats.org/officeDocument/2006/relationships/oleObject" Target="../embeddings/Microsoft_Word_97_-_2003___82.doc"/><Relationship Id="rId9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.png"/><Relationship Id="rId5" Type="http://schemas.openxmlformats.org/officeDocument/2006/relationships/image" Target="../media/image89.emf"/><Relationship Id="rId4" Type="http://schemas.openxmlformats.org/officeDocument/2006/relationships/oleObject" Target="../embeddings/Microsoft_Word_97_-_2003___84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__3.doc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emf"/><Relationship Id="rId4" Type="http://schemas.openxmlformats.org/officeDocument/2006/relationships/slide" Target="slide11.xml"/><Relationship Id="rId9" Type="http://schemas.openxmlformats.org/officeDocument/2006/relationships/oleObject" Target="../embeddings/Microsoft_Word_97_-_2003___4.doc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Microsoft_Word_97_-_2003___8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90.emf"/><Relationship Id="rId4" Type="http://schemas.openxmlformats.org/officeDocument/2006/relationships/oleObject" Target="../embeddings/Microsoft_Word_97_-_2003___85.doc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92.emf"/><Relationship Id="rId4" Type="http://schemas.openxmlformats.org/officeDocument/2006/relationships/oleObject" Target="../embeddings/Microsoft_Word_97_-_2003___87.doc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93.emf"/><Relationship Id="rId4" Type="http://schemas.openxmlformats.org/officeDocument/2006/relationships/oleObject" Target="../embeddings/Microsoft_Word_97_-_2003___88.doc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Microsoft_Word_97_-_2003___9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94.emf"/><Relationship Id="rId4" Type="http://schemas.openxmlformats.org/officeDocument/2006/relationships/oleObject" Target="../embeddings/Microsoft_Word_97_-_2003___89.doc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96.emf"/><Relationship Id="rId4" Type="http://schemas.openxmlformats.org/officeDocument/2006/relationships/oleObject" Target="../embeddings/Microsoft_Word_97_-_2003___91.doc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97.emf"/><Relationship Id="rId4" Type="http://schemas.openxmlformats.org/officeDocument/2006/relationships/oleObject" Target="../embeddings/Microsoft_Word_97_-_2003___92.doc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98.emf"/><Relationship Id="rId4" Type="http://schemas.openxmlformats.org/officeDocument/2006/relationships/oleObject" Target="../embeddings/Microsoft_Word_97_-_2003___93.doc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99.emf"/><Relationship Id="rId4" Type="http://schemas.openxmlformats.org/officeDocument/2006/relationships/oleObject" Target="../embeddings/Microsoft_Word_97_-_2003___94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__5.doc"/><Relationship Id="rId5" Type="http://schemas.openxmlformats.org/officeDocument/2006/relationships/oleObject" Target="../embeddings/oleObject5.bin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5.pn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__6.doc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emf"/><Relationship Id="rId4" Type="http://schemas.openxmlformats.org/officeDocument/2006/relationships/slide" Target="slide11.xml"/><Relationship Id="rId9" Type="http://schemas.openxmlformats.org/officeDocument/2006/relationships/oleObject" Target="../embeddings/Microsoft_Word_97_-_2003___7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Word_97_-_2003___8.doc"/><Relationship Id="rId5" Type="http://schemas.openxmlformats.org/officeDocument/2006/relationships/oleObject" Target="../embeddings/oleObject8.bin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5.png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Word_97_-_2003___9.doc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emf"/><Relationship Id="rId4" Type="http://schemas.openxmlformats.org/officeDocument/2006/relationships/slide" Target="slide11.xml"/><Relationship Id="rId9" Type="http://schemas.openxmlformats.org/officeDocument/2006/relationships/oleObject" Target="../embeddings/Microsoft_Word_97_-_2003___10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5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24125" y="1142984"/>
          <a:ext cx="7437438" cy="654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6" imgW="8539126" imgH="7529925" progId="Word.Document.8">
                  <p:embed/>
                </p:oleObj>
              </mc:Choice>
              <mc:Fallback>
                <p:oleObj name="Document" r:id="rId6" imgW="8539126" imgH="75299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142984"/>
                        <a:ext cx="7437438" cy="654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73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24125" y="928670"/>
          <a:ext cx="7437438" cy="654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6" imgW="8539126" imgH="7529925" progId="Word.Document.8">
                  <p:embed/>
                </p:oleObj>
              </mc:Choice>
              <mc:Fallback>
                <p:oleObj name="Document" r:id="rId6" imgW="8539126" imgH="75299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928670"/>
                        <a:ext cx="7437438" cy="654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69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352" name="动作按钮: 自定义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5081589" y="881063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zh-CN" altLang="en-US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4369" name="Picture 3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37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0341" name="Object 101"/>
          <p:cNvGraphicFramePr>
            <a:graphicFrameLocks noChangeAspect="1"/>
          </p:cNvGraphicFramePr>
          <p:nvPr/>
        </p:nvGraphicFramePr>
        <p:xfrm>
          <a:off x="2694020" y="1785927"/>
          <a:ext cx="7974012" cy="751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6" imgW="9164273" imgH="8639882" progId="Word.Document.8">
                  <p:embed/>
                </p:oleObj>
              </mc:Choice>
              <mc:Fallback>
                <p:oleObj name="Document" r:id="rId6" imgW="9164273" imgH="86398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020" y="1785927"/>
                        <a:ext cx="7974012" cy="751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标题 1"/>
          <p:cNvSpPr>
            <a:spLocks/>
          </p:cNvSpPr>
          <p:nvPr/>
        </p:nvSpPr>
        <p:spPr bwMode="auto">
          <a:xfrm>
            <a:off x="4667240" y="2738436"/>
            <a:ext cx="278608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zh-CN" altLang="en-US" sz="2400" dirty="0"/>
              <a:t>－</a:t>
            </a:r>
            <a:r>
              <a:rPr lang="en-US" sz="2400" i="1" dirty="0"/>
              <a:t>m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zh-CN" altLang="en-US" sz="2400" dirty="0"/>
              <a:t>＋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≠0)</a:t>
            </a:r>
            <a:endParaRPr lang="zh-CN" altLang="en-US" sz="24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4667240" y="2357431"/>
            <a:ext cx="2357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/>
              <a:t>ax</a:t>
            </a:r>
            <a:r>
              <a:rPr lang="en-US" sz="2400" baseline="30000" dirty="0"/>
              <a:t>2</a:t>
            </a:r>
            <a:r>
              <a:rPr lang="zh-CN" altLang="en-US" sz="2400" dirty="0"/>
              <a:t>＋</a:t>
            </a:r>
            <a:r>
              <a:rPr lang="en-US" sz="2400" i="1" dirty="0" err="1"/>
              <a:t>bx</a:t>
            </a:r>
            <a:r>
              <a:rPr lang="zh-CN" altLang="en-US" sz="2400" dirty="0"/>
              <a:t>＋</a:t>
            </a: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≠0)</a:t>
            </a:r>
            <a:endParaRPr lang="zh-CN" altLang="en-US" sz="2400" dirty="0"/>
          </a:p>
        </p:txBody>
      </p:sp>
      <p:sp>
        <p:nvSpPr>
          <p:cNvPr id="32" name="标题 1"/>
          <p:cNvSpPr>
            <a:spLocks/>
          </p:cNvSpPr>
          <p:nvPr/>
        </p:nvSpPr>
        <p:spPr bwMode="auto">
          <a:xfrm>
            <a:off x="4595802" y="3071810"/>
            <a:ext cx="292895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zh-CN" altLang="en-US" sz="2400" dirty="0"/>
              <a:t>－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)(</a:t>
            </a:r>
            <a:r>
              <a:rPr lang="en-US" sz="2400" i="1" dirty="0"/>
              <a:t>x</a:t>
            </a:r>
            <a:r>
              <a:rPr lang="zh-CN" altLang="en-US" sz="2400" dirty="0"/>
              <a:t>－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)(</a:t>
            </a:r>
            <a:r>
              <a:rPr lang="en-US" sz="2400" i="1" dirty="0"/>
              <a:t>a</a:t>
            </a:r>
            <a:r>
              <a:rPr lang="en-US" sz="2400" dirty="0"/>
              <a:t>≠0)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364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 autoUpdateAnimBg="0"/>
      <p:bldP spid="14367" grpId="0"/>
      <p:bldP spid="23" grpId="0"/>
      <p:bldP spid="28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/>
        </p:nvGraphicFramePr>
        <p:xfrm>
          <a:off x="2498726" y="1000108"/>
          <a:ext cx="7413625" cy="563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4" imgW="7472739" imgH="6199213" progId="Word.Document.8">
                  <p:embed/>
                </p:oleObj>
              </mc:Choice>
              <mc:Fallback>
                <p:oleObj name="Document" r:id="rId4" imgW="7472739" imgH="61992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6" y="1000108"/>
                        <a:ext cx="7413625" cy="563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7" name="Rectangle 2"/>
          <p:cNvSpPr>
            <a:spLocks noChangeArrowheads="1"/>
          </p:cNvSpPr>
          <p:nvPr/>
        </p:nvSpPr>
        <p:spPr bwMode="auto">
          <a:xfrm>
            <a:off x="2314575" y="793750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latin typeface="宋体" pitchFamily="2" charset="-122"/>
              </a:rPr>
              <a:t>　　</a:t>
            </a:r>
            <a:endParaRPr lang="zh-CN" altLang="en-US" sz="2400" b="1">
              <a:latin typeface="黑体" pitchFamily="49" charset="-122"/>
            </a:endParaRPr>
          </a:p>
        </p:txBody>
      </p:sp>
      <p:sp>
        <p:nvSpPr>
          <p:cNvPr id="354312" name="Rectangle 20"/>
          <p:cNvSpPr>
            <a:spLocks noChangeArrowheads="1"/>
          </p:cNvSpPr>
          <p:nvPr/>
        </p:nvSpPr>
        <p:spPr bwMode="auto">
          <a:xfrm>
            <a:off x="1524001" y="17949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354313" name="Rectangle 184"/>
          <p:cNvSpPr>
            <a:spLocks noChangeArrowheads="1"/>
          </p:cNvSpPr>
          <p:nvPr/>
        </p:nvSpPr>
        <p:spPr bwMode="auto">
          <a:xfrm>
            <a:off x="1524001" y="20267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35432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54326" name="Picture 2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4327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354328" name="动作按钮: 自定义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" name="Object 455"/>
          <p:cNvGraphicFramePr>
            <a:graphicFrameLocks noChangeAspect="1"/>
          </p:cNvGraphicFramePr>
          <p:nvPr/>
        </p:nvGraphicFramePr>
        <p:xfrm>
          <a:off x="6462730" y="3533788"/>
          <a:ext cx="21336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9" imgW="2161462" imgH="1644595" progId="Word.Document.8">
                  <p:embed/>
                </p:oleObj>
              </mc:Choice>
              <mc:Fallback>
                <p:oleObj name="Document" r:id="rId9" imgW="2161462" imgH="16445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30" y="3533788"/>
                        <a:ext cx="2133600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6323036" y="3975116"/>
          <a:ext cx="298767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12" imgW="3028642" imgH="1631994" progId="Word.Document.8">
                  <p:embed/>
                </p:oleObj>
              </mc:Choice>
              <mc:Fallback>
                <p:oleObj name="Document" r:id="rId12" imgW="3028642" imgH="1631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36" y="3975116"/>
                        <a:ext cx="2987675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168900" y="4316414"/>
          <a:ext cx="20970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15" imgW="2167581" imgH="1644595" progId="Word.Document.8">
                  <p:embed/>
                </p:oleObj>
              </mc:Choice>
              <mc:Fallback>
                <p:oleObj name="Document" r:id="rId15" imgW="2167581" imgH="16445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316414"/>
                        <a:ext cx="2097088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7759726" y="4857761"/>
          <a:ext cx="2122488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18" imgW="2167581" imgH="1644595" progId="Word.Document.8">
                  <p:embed/>
                </p:oleObj>
              </mc:Choice>
              <mc:Fallback>
                <p:oleObj name="Document" r:id="rId18" imgW="2167581" imgH="16445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726" y="4857761"/>
                        <a:ext cx="2122488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188090" y="5534052"/>
          <a:ext cx="2122488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21" imgW="2161462" imgH="1644595" progId="Word.Document.8">
                  <p:embed/>
                </p:oleObj>
              </mc:Choice>
              <mc:Fallback>
                <p:oleObj name="Document" r:id="rId21" imgW="2161462" imgH="16445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90" y="5534052"/>
                        <a:ext cx="2122488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41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279650" y="908050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latin typeface="宋体" pitchFamily="2" charset="-122"/>
              </a:rPr>
              <a:t>　　 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333625" y="2214841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333625" y="2214841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333625" y="2214841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416050" y="212911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416050" y="212911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416050" y="212911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9" name="动作按钮: 自定义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641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6415" name="Picture 3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416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2441576" y="2310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2441576" y="2310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2441576" y="2310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4" name="Rectangle 80"/>
          <p:cNvSpPr>
            <a:spLocks noChangeArrowheads="1"/>
          </p:cNvSpPr>
          <p:nvPr/>
        </p:nvSpPr>
        <p:spPr bwMode="auto">
          <a:xfrm>
            <a:off x="1524001" y="2225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5" name="Rectangle 81"/>
          <p:cNvSpPr>
            <a:spLocks noChangeArrowheads="1"/>
          </p:cNvSpPr>
          <p:nvPr/>
        </p:nvSpPr>
        <p:spPr bwMode="auto">
          <a:xfrm>
            <a:off x="1524001" y="2225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1524001" y="2225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2378076" y="927101"/>
          <a:ext cx="7851775" cy="585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文档" r:id="rId6" imgW="8073323" imgH="6028260" progId="Word.Document.12">
                  <p:embed/>
                </p:oleObj>
              </mc:Choice>
              <mc:Fallback>
                <p:oleObj name="文档" r:id="rId6" imgW="8073323" imgH="602826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6" y="927101"/>
                        <a:ext cx="7851775" cy="585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标题 1"/>
          <p:cNvSpPr>
            <a:spLocks/>
          </p:cNvSpPr>
          <p:nvPr/>
        </p:nvSpPr>
        <p:spPr bwMode="auto">
          <a:xfrm>
            <a:off x="7580336" y="2428868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39" name="标题 1"/>
          <p:cNvSpPr>
            <a:spLocks/>
          </p:cNvSpPr>
          <p:nvPr/>
        </p:nvSpPr>
        <p:spPr bwMode="auto">
          <a:xfrm>
            <a:off x="5167306" y="4381510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en-US" dirty="0"/>
              <a:t> {</a:t>
            </a:r>
            <a:r>
              <a:rPr lang="en-US" i="1" dirty="0"/>
              <a:t>y</a:t>
            </a:r>
            <a:r>
              <a:rPr lang="en-US" dirty="0"/>
              <a:t>|</a:t>
            </a:r>
            <a:r>
              <a:rPr lang="en-US" i="1" dirty="0"/>
              <a:t>y</a:t>
            </a:r>
            <a:r>
              <a:rPr lang="en-US" dirty="0"/>
              <a:t>≥0}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0" name="标题 1"/>
          <p:cNvSpPr>
            <a:spLocks/>
          </p:cNvSpPr>
          <p:nvPr/>
        </p:nvSpPr>
        <p:spPr bwMode="auto">
          <a:xfrm>
            <a:off x="8723344" y="3952882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en-US" dirty="0"/>
              <a:t>{</a:t>
            </a:r>
            <a:r>
              <a:rPr lang="en-US" i="1" dirty="0"/>
              <a:t>x</a:t>
            </a:r>
            <a:r>
              <a:rPr lang="en-US" dirty="0"/>
              <a:t>|</a:t>
            </a:r>
            <a:r>
              <a:rPr lang="en-US" i="1" dirty="0"/>
              <a:t>x</a:t>
            </a:r>
            <a:r>
              <a:rPr lang="en-US" dirty="0"/>
              <a:t>≠0}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1" name="标题 1"/>
          <p:cNvSpPr>
            <a:spLocks/>
          </p:cNvSpPr>
          <p:nvPr/>
        </p:nvSpPr>
        <p:spPr bwMode="auto">
          <a:xfrm>
            <a:off x="5437196" y="881048"/>
            <a:ext cx="215900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en-US" i="1" dirty="0"/>
              <a:t>y</a:t>
            </a:r>
            <a:r>
              <a:rPr lang="zh-CN" altLang="en-US" dirty="0"/>
              <a:t>＝</a:t>
            </a:r>
            <a:r>
              <a:rPr lang="en-US" i="1" dirty="0" err="1"/>
              <a:t>x</a:t>
            </a:r>
            <a:r>
              <a:rPr lang="en-US" altLang="zh-CN" i="1" baseline="30000" dirty="0" err="1"/>
              <a:t>α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2" name="标题 1"/>
          <p:cNvSpPr>
            <a:spLocks/>
          </p:cNvSpPr>
          <p:nvPr/>
        </p:nvSpPr>
        <p:spPr bwMode="auto">
          <a:xfrm>
            <a:off x="7310446" y="3952882"/>
            <a:ext cx="24447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en-US" dirty="0"/>
              <a:t> {</a:t>
            </a:r>
            <a:r>
              <a:rPr lang="en-US" i="1" dirty="0"/>
              <a:t>x</a:t>
            </a:r>
            <a:r>
              <a:rPr lang="en-US" dirty="0"/>
              <a:t>|</a:t>
            </a:r>
            <a:r>
              <a:rPr lang="en-US" i="1" dirty="0"/>
              <a:t>x</a:t>
            </a:r>
            <a:r>
              <a:rPr lang="en-US" dirty="0"/>
              <a:t>≥0}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33" name="标题 1"/>
          <p:cNvSpPr>
            <a:spLocks/>
          </p:cNvSpPr>
          <p:nvPr/>
        </p:nvSpPr>
        <p:spPr bwMode="auto">
          <a:xfrm>
            <a:off x="7294584" y="4357694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en-US" dirty="0"/>
              <a:t> {</a:t>
            </a:r>
            <a:r>
              <a:rPr lang="en-US" i="1" dirty="0"/>
              <a:t>y</a:t>
            </a:r>
            <a:r>
              <a:rPr lang="en-US" dirty="0"/>
              <a:t>|</a:t>
            </a:r>
            <a:r>
              <a:rPr lang="en-US" i="1" dirty="0"/>
              <a:t>y</a:t>
            </a:r>
            <a:r>
              <a:rPr lang="en-US" dirty="0"/>
              <a:t>≥0}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34" name="标题 1"/>
          <p:cNvSpPr>
            <a:spLocks/>
          </p:cNvSpPr>
          <p:nvPr/>
        </p:nvSpPr>
        <p:spPr bwMode="auto">
          <a:xfrm>
            <a:off x="8437592" y="4357694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en-US" dirty="0"/>
              <a:t> {</a:t>
            </a:r>
            <a:r>
              <a:rPr lang="en-US" i="1" dirty="0" err="1"/>
              <a:t>y</a:t>
            </a:r>
            <a:r>
              <a:rPr lang="en-US" dirty="0" err="1"/>
              <a:t>|</a:t>
            </a:r>
            <a:r>
              <a:rPr lang="en-US" i="1" dirty="0" err="1"/>
              <a:t>y</a:t>
            </a:r>
            <a:r>
              <a:rPr lang="zh-CN" altLang="en-US" dirty="0"/>
              <a:t>≠</a:t>
            </a:r>
            <a:r>
              <a:rPr lang="en-US" dirty="0"/>
              <a:t>0}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37" name="标题 1"/>
          <p:cNvSpPr>
            <a:spLocks/>
          </p:cNvSpPr>
          <p:nvPr/>
        </p:nvSpPr>
        <p:spPr bwMode="auto">
          <a:xfrm>
            <a:off x="4579940" y="4810138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奇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3" name="标题 1"/>
          <p:cNvSpPr>
            <a:spLocks/>
          </p:cNvSpPr>
          <p:nvPr/>
        </p:nvSpPr>
        <p:spPr bwMode="auto">
          <a:xfrm>
            <a:off x="5651510" y="4810138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偶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4" name="标题 1"/>
          <p:cNvSpPr>
            <a:spLocks/>
          </p:cNvSpPr>
          <p:nvPr/>
        </p:nvSpPr>
        <p:spPr bwMode="auto">
          <a:xfrm>
            <a:off x="6810380" y="4786322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奇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6" name="标题 1"/>
          <p:cNvSpPr>
            <a:spLocks/>
          </p:cNvSpPr>
          <p:nvPr/>
        </p:nvSpPr>
        <p:spPr bwMode="auto">
          <a:xfrm>
            <a:off x="7524760" y="4786322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非奇非偶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7" name="标题 1"/>
          <p:cNvSpPr>
            <a:spLocks/>
          </p:cNvSpPr>
          <p:nvPr/>
        </p:nvSpPr>
        <p:spPr bwMode="auto">
          <a:xfrm>
            <a:off x="8866220" y="4786322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奇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8" name="标题 1"/>
          <p:cNvSpPr>
            <a:spLocks/>
          </p:cNvSpPr>
          <p:nvPr/>
        </p:nvSpPr>
        <p:spPr bwMode="auto">
          <a:xfrm>
            <a:off x="5381620" y="5381642"/>
            <a:ext cx="12858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50" dirty="0"/>
              <a:t>在</a:t>
            </a:r>
            <a:r>
              <a:rPr lang="en-US" sz="1050" dirty="0"/>
              <a:t>(</a:t>
            </a:r>
            <a:r>
              <a:rPr lang="zh-CN" altLang="en-US" sz="1050" dirty="0"/>
              <a:t>－</a:t>
            </a:r>
            <a:r>
              <a:rPr lang="en-US" sz="1050" dirty="0"/>
              <a:t>∞</a:t>
            </a:r>
            <a:r>
              <a:rPr lang="zh-CN" altLang="en-US" sz="1050" dirty="0"/>
              <a:t>，</a:t>
            </a:r>
            <a:r>
              <a:rPr lang="en-US" sz="1050" dirty="0"/>
              <a:t>0]</a:t>
            </a:r>
            <a:r>
              <a:rPr lang="zh-CN" altLang="en-US" sz="1050" dirty="0"/>
              <a:t>上</a:t>
            </a:r>
            <a:endParaRPr lang="en-US" altLang="zh-CN" sz="1050" dirty="0"/>
          </a:p>
          <a:p>
            <a:pPr>
              <a:buFontTx/>
              <a:buNone/>
            </a:pPr>
            <a:r>
              <a:rPr lang="zh-CN" altLang="en-US" sz="1050" dirty="0"/>
              <a:t>单调递减，在</a:t>
            </a:r>
            <a:r>
              <a:rPr lang="en-US" sz="1050" dirty="0"/>
              <a:t>(0</a:t>
            </a:r>
            <a:r>
              <a:rPr lang="zh-CN" altLang="en-US" sz="1050" dirty="0"/>
              <a:t>，</a:t>
            </a:r>
            <a:endParaRPr lang="en-US" altLang="zh-CN" sz="1050" dirty="0"/>
          </a:p>
          <a:p>
            <a:pPr>
              <a:buFontTx/>
              <a:buNone/>
            </a:pPr>
            <a:r>
              <a:rPr lang="zh-CN" altLang="en-US" sz="1050" dirty="0"/>
              <a:t>＋</a:t>
            </a:r>
            <a:r>
              <a:rPr lang="en-US" sz="1050" dirty="0"/>
              <a:t>∞)</a:t>
            </a:r>
            <a:r>
              <a:rPr lang="zh-CN" altLang="en-US" sz="1050" dirty="0"/>
              <a:t>上单调递增</a:t>
            </a:r>
            <a:endParaRPr lang="zh-CN" altLang="en-US" sz="1050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9" name="标题 1"/>
          <p:cNvSpPr>
            <a:spLocks/>
          </p:cNvSpPr>
          <p:nvPr/>
        </p:nvSpPr>
        <p:spPr bwMode="auto">
          <a:xfrm>
            <a:off x="6738942" y="5310204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增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50" name="标题 1"/>
          <p:cNvSpPr>
            <a:spLocks/>
          </p:cNvSpPr>
          <p:nvPr/>
        </p:nvSpPr>
        <p:spPr bwMode="auto">
          <a:xfrm>
            <a:off x="7953388" y="5310204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增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51" name="标题 1"/>
          <p:cNvSpPr>
            <a:spLocks/>
          </p:cNvSpPr>
          <p:nvPr/>
        </p:nvSpPr>
        <p:spPr bwMode="auto">
          <a:xfrm>
            <a:off x="8596330" y="5381642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200" dirty="0"/>
              <a:t>在</a:t>
            </a:r>
            <a:r>
              <a:rPr lang="en-US" sz="1200" dirty="0"/>
              <a:t>(</a:t>
            </a:r>
            <a:r>
              <a:rPr lang="zh-CN" altLang="en-US" sz="1200" dirty="0"/>
              <a:t>－∞，</a:t>
            </a:r>
            <a:r>
              <a:rPr lang="en-US" sz="1200" dirty="0"/>
              <a:t>0)</a:t>
            </a:r>
            <a:r>
              <a:rPr lang="zh-CN" altLang="en-US" sz="1200" dirty="0"/>
              <a:t>，</a:t>
            </a:r>
            <a:r>
              <a:rPr lang="en-US" sz="1200" dirty="0"/>
              <a:t>(0</a:t>
            </a:r>
            <a:r>
              <a:rPr lang="zh-CN" altLang="en-US" sz="1200" dirty="0"/>
              <a:t>，</a:t>
            </a:r>
            <a:endParaRPr lang="en-US" altLang="zh-CN" sz="1200" dirty="0"/>
          </a:p>
          <a:p>
            <a:pPr>
              <a:buFontTx/>
              <a:buNone/>
            </a:pPr>
            <a:r>
              <a:rPr lang="zh-CN" altLang="en-US" sz="1200" dirty="0"/>
              <a:t>＋</a:t>
            </a:r>
            <a:r>
              <a:rPr lang="en-US" sz="1200" dirty="0"/>
              <a:t>∞)</a:t>
            </a:r>
            <a:r>
              <a:rPr lang="zh-CN" altLang="en-US" sz="1200" dirty="0"/>
              <a:t>上为减函数</a:t>
            </a:r>
            <a:endParaRPr lang="zh-CN" altLang="en-US" sz="1200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53" name="标题 1"/>
          <p:cNvSpPr>
            <a:spLocks/>
          </p:cNvSpPr>
          <p:nvPr/>
        </p:nvSpPr>
        <p:spPr bwMode="auto">
          <a:xfrm>
            <a:off x="6524628" y="5929330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（</a:t>
            </a:r>
            <a:r>
              <a:rPr lang="en-US" altLang="zh-CN" i="1" dirty="0">
                <a:solidFill>
                  <a:srgbClr val="990033"/>
                </a:solidFill>
                <a:latin typeface="Times New Roman" pitchFamily="18" charset="0"/>
              </a:rPr>
              <a:t>1,1</a:t>
            </a: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）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0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33" grpId="0"/>
      <p:bldP spid="34" grpId="0"/>
      <p:bldP spid="37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1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2478116" y="2779732"/>
          <a:ext cx="7546975" cy="336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4" imgW="8419348" imgH="3764062" progId="Word.Document.8">
                  <p:embed/>
                </p:oleObj>
              </mc:Choice>
              <mc:Fallback>
                <p:oleObj name="Document" r:id="rId4" imgW="8419348" imgH="37640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116" y="2779732"/>
                        <a:ext cx="7546975" cy="336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宋体" pitchFamily="2" charset="-122"/>
              </a:rPr>
              <a:t>　</a:t>
            </a:r>
          </a:p>
          <a:p>
            <a:pPr algn="ctr">
              <a:lnSpc>
                <a:spcPts val="3500"/>
              </a:lnSpc>
            </a:pP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pitchFamily="2" charset="-122"/>
              </a:rPr>
              <a:t>　　</a:t>
            </a:r>
          </a:p>
        </p:txBody>
      </p:sp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250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62509" name="Picture 1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251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49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170113" y="1779589"/>
          <a:ext cx="6851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4" imgW="7535581" imgH="961987" progId="Word.Document.8">
                  <p:embed/>
                </p:oleObj>
              </mc:Choice>
              <mc:Fallback>
                <p:oleObj name="Document" r:id="rId4" imgW="7535581" imgH="9619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1779589"/>
                        <a:ext cx="68516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689252" y="3144839"/>
          <a:ext cx="71929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8" imgW="8147779" imgH="2176712" progId="Word.Document.8">
                  <p:embed/>
                </p:oleObj>
              </mc:Choice>
              <mc:Fallback>
                <p:oleObj name="Document" r:id="rId8" imgW="8147779" imgH="21767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52" y="3144839"/>
                        <a:ext cx="7192963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62509" name="Picture 1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251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29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2433662" y="2928935"/>
          <a:ext cx="6948487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5" imgW="7535581" imgH="800336" progId="Word.Document.8">
                  <p:embed/>
                </p:oleObj>
              </mc:Choice>
              <mc:Fallback>
                <p:oleObj name="Document" r:id="rId5" imgW="7535581" imgH="800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62" y="2928935"/>
                        <a:ext cx="6948487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/>
        </p:nvGraphicFramePr>
        <p:xfrm>
          <a:off x="2595538" y="1285860"/>
          <a:ext cx="7327900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8" imgW="8058216" imgH="1895532" progId="Word.Document.8">
                  <p:embed/>
                </p:oleObj>
              </mc:Choice>
              <mc:Fallback>
                <p:oleObj name="Document" r:id="rId8" imgW="8058216" imgH="1895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285860"/>
                        <a:ext cx="7327900" cy="171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10"/>
          <p:cNvGraphicFramePr>
            <a:graphicFrameLocks noChangeAspect="1"/>
          </p:cNvGraphicFramePr>
          <p:nvPr/>
        </p:nvGraphicFramePr>
        <p:xfrm>
          <a:off x="2952728" y="3857629"/>
          <a:ext cx="6742112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11" imgW="7318326" imgH="2058983" progId="Word.Document.8">
                  <p:embed/>
                </p:oleObj>
              </mc:Choice>
              <mc:Fallback>
                <p:oleObj name="Document" r:id="rId11" imgW="7318326" imgH="2058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28" y="3857629"/>
                        <a:ext cx="6742112" cy="188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63501" name="Picture 1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3502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13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378075" y="4797438"/>
          <a:ext cx="70945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4" imgW="7497453" imgH="604842" progId="Word.Document.8">
                  <p:embed/>
                </p:oleObj>
              </mc:Choice>
              <mc:Fallback>
                <p:oleObj name="Document" r:id="rId4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797438"/>
                        <a:ext cx="7094538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2721002" y="1000108"/>
          <a:ext cx="7304088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7" imgW="7921172" imgH="4160810" progId="Word.Document.8">
                  <p:embed/>
                </p:oleObj>
              </mc:Choice>
              <mc:Fallback>
                <p:oleObj name="Document" r:id="rId7" imgW="7921172" imgH="4160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002" y="1000108"/>
                        <a:ext cx="7304088" cy="382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938464" y="5183214"/>
          <a:ext cx="6632575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10" imgW="7303938" imgH="2002100" progId="Word.Document.8">
                  <p:embed/>
                </p:oleObj>
              </mc:Choice>
              <mc:Fallback>
                <p:oleObj name="Document" r:id="rId10" imgW="7303938" imgH="2002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4" y="5183214"/>
                        <a:ext cx="6632575" cy="181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64525" name="Picture 1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4526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</a:t>
              </a: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014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6" name="Object 8"/>
          <p:cNvGraphicFramePr>
            <a:graphicFrameLocks noChangeAspect="1"/>
          </p:cNvGraphicFramePr>
          <p:nvPr/>
        </p:nvGraphicFramePr>
        <p:xfrm>
          <a:off x="2666977" y="1785952"/>
          <a:ext cx="7242175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4" imgW="7974047" imgH="3941915" progId="Word.Document.8">
                  <p:embed/>
                </p:oleObj>
              </mc:Choice>
              <mc:Fallback>
                <p:oleObj name="Document" r:id="rId4" imgW="7974047" imgH="3941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1785952"/>
                        <a:ext cx="7242175" cy="357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4" name="Object 6"/>
          <p:cNvGraphicFramePr>
            <a:graphicFrameLocks noChangeAspect="1"/>
          </p:cNvGraphicFramePr>
          <p:nvPr/>
        </p:nvGraphicFramePr>
        <p:xfrm>
          <a:off x="2166910" y="3286124"/>
          <a:ext cx="70469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7" imgW="7535581" imgH="800336" progId="Word.Document.8">
                  <p:embed/>
                </p:oleObj>
              </mc:Choice>
              <mc:Fallback>
                <p:oleObj name="Document" r:id="rId7" imgW="7535581" imgH="800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3286124"/>
                        <a:ext cx="7046912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66988" y="98107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易错问题</a:t>
            </a:r>
            <a:r>
              <a:rPr lang="zh-CN" altLang="en-US" sz="2400" b="1" dirty="0">
                <a:ea typeface="黑体" pitchFamily="49" charset="-122"/>
              </a:rPr>
              <a:t>　</a:t>
            </a:r>
          </a:p>
        </p:txBody>
      </p:sp>
      <p:sp>
        <p:nvSpPr>
          <p:cNvPr id="6554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65550" name="Picture 14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55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78183" name="Object 7"/>
          <p:cNvGraphicFramePr>
            <a:graphicFrameLocks noChangeAspect="1"/>
          </p:cNvGraphicFramePr>
          <p:nvPr/>
        </p:nvGraphicFramePr>
        <p:xfrm>
          <a:off x="2687664" y="4383124"/>
          <a:ext cx="7265988" cy="404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11" imgW="8116486" imgH="4521555" progId="Word.Document.8">
                  <p:embed/>
                </p:oleObj>
              </mc:Choice>
              <mc:Fallback>
                <p:oleObj name="Document" r:id="rId11" imgW="8116486" imgH="45215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64" y="4383124"/>
                        <a:ext cx="7265988" cy="404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675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二次函数与幂函数</a:t>
            </a:r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03" name="动作按钮: 自定义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0826" y="908051"/>
            <a:ext cx="614363" cy="1755775"/>
            <a:chOff x="0" y="0"/>
            <a:chExt cx="388" cy="907"/>
          </a:xfrm>
        </p:grpSpPr>
        <p:pic>
          <p:nvPicPr>
            <p:cNvPr id="12305" name="Picture 1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306" name="内容占位符 2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308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09" name="内容占位符 2">
              <a:hlinkClick r:id="rId6" action="ppaction://hlinksldjump"/>
            </p:cNvPr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19238" y="4454629"/>
            <a:ext cx="615951" cy="2029620"/>
            <a:chOff x="-3" y="2279"/>
            <a:chExt cx="388" cy="1040"/>
          </a:xfrm>
        </p:grpSpPr>
        <p:pic>
          <p:nvPicPr>
            <p:cNvPr id="12311" name="Picture 4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12" name="内容占位符 2">
              <a:hlinkClick r:id="rId7" action="ppaction://hlinksldjump"/>
            </p:cNvPr>
            <p:cNvSpPr>
              <a:spLocks/>
            </p:cNvSpPr>
            <p:nvPr/>
          </p:nvSpPr>
          <p:spPr bwMode="auto">
            <a:xfrm>
              <a:off x="43" y="241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459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738415" y="1146175"/>
          <a:ext cx="7192963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4" imgW="7388826" imgH="2631783" progId="Word.Document.8">
                  <p:embed/>
                </p:oleObj>
              </mc:Choice>
              <mc:Fallback>
                <p:oleObj name="Document" r:id="rId4" imgW="7388826" imgH="26317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1146175"/>
                        <a:ext cx="7192963" cy="256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2170114" y="3357563"/>
          <a:ext cx="666908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7" imgW="7667948" imgH="2030541" progId="Word.Document.8">
                  <p:embed/>
                </p:oleObj>
              </mc:Choice>
              <mc:Fallback>
                <p:oleObj name="Document" r:id="rId7" imgW="7667948" imgH="20305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4" y="3357563"/>
                        <a:ext cx="6669087" cy="175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455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64555" name="Picture 11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4556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2743200" y="4584700"/>
          <a:ext cx="687705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11" imgW="7673703" imgH="2186072" progId="Word.Document.8">
                  <p:embed/>
                </p:oleObj>
              </mc:Choice>
              <mc:Fallback>
                <p:oleObj name="Document" r:id="rId11" imgW="7673703" imgH="2186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84700"/>
                        <a:ext cx="6877050" cy="194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92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743200" y="1146175"/>
          <a:ext cx="7181850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4" imgW="7379474" imgH="2632143" progId="Word.Document.8">
                  <p:embed/>
                </p:oleObj>
              </mc:Choice>
              <mc:Fallback>
                <p:oleObj name="Document" r:id="rId4" imgW="7379474" imgH="26321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6175"/>
                        <a:ext cx="7181850" cy="254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2170113" y="3352801"/>
          <a:ext cx="657225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7" imgW="7667948" imgH="2030541" progId="Word.Document.8">
                  <p:embed/>
                </p:oleObj>
              </mc:Choice>
              <mc:Fallback>
                <p:oleObj name="Document" r:id="rId7" imgW="7667948" imgH="20305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3352801"/>
                        <a:ext cx="6572250" cy="1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455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64555" name="Picture 11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4556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2743200" y="4500570"/>
          <a:ext cx="686435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11" imgW="7664351" imgH="2186072" progId="Word.Document.8">
                  <p:embed/>
                </p:oleObj>
              </mc:Choice>
              <mc:Fallback>
                <p:oleObj name="Document" r:id="rId11" imgW="7664351" imgH="2186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00570"/>
                        <a:ext cx="6864350" cy="194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63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670176" y="1714488"/>
          <a:ext cx="7192963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4" imgW="7390265" imgH="3178301" progId="Word.Document.8">
                  <p:embed/>
                </p:oleObj>
              </mc:Choice>
              <mc:Fallback>
                <p:oleObj name="Document" r:id="rId4" imgW="7390265" imgH="31783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6" y="1714488"/>
                        <a:ext cx="7192963" cy="308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40013" y="98107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ea typeface="黑体" pitchFamily="49" charset="-122"/>
              </a:rPr>
              <a:t> </a:t>
            </a: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通性通法 　</a:t>
            </a:r>
          </a:p>
        </p:txBody>
      </p:sp>
      <p:sp>
        <p:nvSpPr>
          <p:cNvPr id="36660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66604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6605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255838" y="4572001"/>
          <a:ext cx="71691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8" imgW="7570831" imgH="1214365" progId="Word.Document.8">
                  <p:embed/>
                </p:oleObj>
              </mc:Choice>
              <mc:Fallback>
                <p:oleObj name="Document" r:id="rId8" imgW="7570831" imgH="1214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4572001"/>
                        <a:ext cx="716915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7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2641626" y="1433532"/>
          <a:ext cx="7169150" cy="485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4" imgW="8118644" imgH="5497943" progId="Word.Document.8">
                  <p:embed/>
                </p:oleObj>
              </mc:Choice>
              <mc:Fallback>
                <p:oleObj name="Document" r:id="rId4" imgW="8118644" imgH="5497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26" y="1433532"/>
                        <a:ext cx="7169150" cy="485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762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1" y="1000109"/>
            <a:ext cx="614363" cy="1755775"/>
            <a:chOff x="0" y="0"/>
            <a:chExt cx="388" cy="907"/>
          </a:xfrm>
        </p:grpSpPr>
        <p:pic>
          <p:nvPicPr>
            <p:cNvPr id="367626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7627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83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670176" y="928670"/>
          <a:ext cx="7180263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4" imgW="7380553" imgH="3178301" progId="Word.Document.8">
                  <p:embed/>
                </p:oleObj>
              </mc:Choice>
              <mc:Fallback>
                <p:oleObj name="Document" r:id="rId4" imgW="7380553" imgH="31783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6" y="928670"/>
                        <a:ext cx="7180263" cy="308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660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66604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6605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095472" y="2928935"/>
          <a:ext cx="71564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8" imgW="7561479" imgH="1214365" progId="Word.Document.8">
                  <p:embed/>
                </p:oleObj>
              </mc:Choice>
              <mc:Fallback>
                <p:oleObj name="Document" r:id="rId8" imgW="7561479" imgH="1214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2" y="2928935"/>
                        <a:ext cx="715645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2725764" y="3857628"/>
          <a:ext cx="7156450" cy="485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11" imgW="8108932" imgH="5497943" progId="Word.Document.8">
                  <p:embed/>
                </p:oleObj>
              </mc:Choice>
              <mc:Fallback>
                <p:oleObj name="Document" r:id="rId11" imgW="8108932" imgH="5497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64" y="3857628"/>
                        <a:ext cx="7156450" cy="485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73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8575" y="1030308"/>
            <a:ext cx="7920038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 smtClean="0"/>
              <a:t>二次函数的解析式</a:t>
            </a:r>
            <a:r>
              <a:rPr lang="zh-CN" altLang="zh-CN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/>
        </p:nvGraphicFramePr>
        <p:xfrm>
          <a:off x="2390804" y="2047908"/>
          <a:ext cx="7777163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4" imgW="8685161" imgH="6815635" progId="Word.Document.8">
                  <p:embed/>
                </p:oleObj>
              </mc:Choice>
              <mc:Fallback>
                <p:oleObj name="Document" r:id="rId4" imgW="8685161" imgH="6815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804" y="2047908"/>
                        <a:ext cx="7777163" cy="609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066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73650"/>
            <a:ext cx="615951" cy="1755764"/>
            <a:chOff x="-3" y="1377"/>
            <a:chExt cx="388" cy="922"/>
          </a:xfrm>
        </p:grpSpPr>
        <p:pic>
          <p:nvPicPr>
            <p:cNvPr id="7066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0669" name="内容占位符 2"/>
            <p:cNvSpPr>
              <a:spLocks/>
            </p:cNvSpPr>
            <p:nvPr/>
          </p:nvSpPr>
          <p:spPr bwMode="auto">
            <a:xfrm>
              <a:off x="43" y="139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15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2666976" y="1714488"/>
          <a:ext cx="7156450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4" imgW="7554645" imgH="4993188" progId="Word.Document.8">
                  <p:embed/>
                </p:oleObj>
              </mc:Choice>
              <mc:Fallback>
                <p:oleObj name="Document" r:id="rId4" imgW="7554645" imgH="4993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714488"/>
                        <a:ext cx="7156450" cy="471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19238" y="2660964"/>
            <a:ext cx="615951" cy="1696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/>
          </p:cNvSpPr>
          <p:nvPr/>
        </p:nvSpPr>
        <p:spPr bwMode="auto">
          <a:xfrm>
            <a:off x="1592263" y="2702214"/>
            <a:ext cx="431801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课堂考点探究</a:t>
            </a:r>
            <a:endParaRPr lang="zh-CN" altLang="en-US" sz="2000" b="1" dirty="0">
              <a:solidFill>
                <a:schemeClr val="bg1"/>
              </a:solidFill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42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2535238" y="2751166"/>
          <a:ext cx="7389812" cy="453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4" imgW="8126917" imgH="4997868" progId="Word.Document.8">
                  <p:embed/>
                </p:oleObj>
              </mc:Choice>
              <mc:Fallback>
                <p:oleObj name="Document" r:id="rId4" imgW="8126917" imgH="49978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2751166"/>
                        <a:ext cx="7389812" cy="453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2024064" y="1671632"/>
          <a:ext cx="7119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7" imgW="7620468" imgH="895382" progId="Word.Document.8">
                  <p:embed/>
                </p:oleObj>
              </mc:Choice>
              <mc:Fallback>
                <p:oleObj name="Document" r:id="rId7" imgW="7620468" imgH="8953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1671632"/>
                        <a:ext cx="7119937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71693" name="Picture 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1694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53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2719388" y="1571612"/>
          <a:ext cx="7156450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4" imgW="7554645" imgH="4993188" progId="Word.Document.8">
                  <p:embed/>
                </p:oleObj>
              </mc:Choice>
              <mc:Fallback>
                <p:oleObj name="Document" r:id="rId4" imgW="7554645" imgH="4993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571612"/>
                        <a:ext cx="7156450" cy="471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967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6967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6967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22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2792414" y="1146176"/>
          <a:ext cx="6924675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4" imgW="7841320" imgH="5070953" progId="Word.Document.8">
                  <p:embed/>
                </p:oleObj>
              </mc:Choice>
              <mc:Fallback>
                <p:oleObj name="Document" r:id="rId4" imgW="7841320" imgH="50709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4" y="1146176"/>
                        <a:ext cx="6924675" cy="447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166911" y="3143249"/>
          <a:ext cx="7119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Document" r:id="rId7" imgW="7620468" imgH="895382" progId="Word.Document.8">
                  <p:embed/>
                </p:oleObj>
              </mc:Choice>
              <mc:Fallback>
                <p:oleObj name="Document" r:id="rId7" imgW="7620468" imgH="8953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1" y="3143249"/>
                        <a:ext cx="7119937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706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0699" name="Picture 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0700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2767013" y="4214818"/>
          <a:ext cx="70358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11" imgW="7631259" imgH="1983018" progId="Word.Document.8">
                  <p:embed/>
                </p:oleObj>
              </mc:Choice>
              <mc:Fallback>
                <p:oleObj name="Document" r:id="rId11" imgW="7631259" imgH="1983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4214818"/>
                        <a:ext cx="7035800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33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考试说明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459064" y="1617686"/>
          <a:ext cx="7351713" cy="509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6" imgW="8092386" imgH="5618552" progId="Word.Document.8">
                  <p:embed/>
                </p:oleObj>
              </mc:Choice>
              <mc:Fallback>
                <p:oleObj name="Document" r:id="rId6" imgW="8092386" imgH="56185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64" y="1617686"/>
                        <a:ext cx="7351713" cy="5097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335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二次函数的图像与性质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/>
              <a:t>考向</a:t>
            </a:r>
            <a:r>
              <a:rPr lang="en-US" dirty="0" smtClean="0"/>
              <a:t>1</a:t>
            </a:r>
            <a:r>
              <a:rPr lang="zh-CN" altLang="en-US" dirty="0" smtClean="0"/>
              <a:t>　 二次函数的图像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452663" y="2266950"/>
          <a:ext cx="753427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4" imgW="8295613" imgH="5378775" progId="Word.Document.8">
                  <p:embed/>
                </p:oleObj>
              </mc:Choice>
              <mc:Fallback>
                <p:oleObj name="Document" r:id="rId4" imgW="8295613" imgH="5378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2266950"/>
                        <a:ext cx="7534275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681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7681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681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49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2595538" y="1071546"/>
          <a:ext cx="7315200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4" imgW="7622986" imgH="2502174" progId="Word.Document.8">
                  <p:embed/>
                </p:oleObj>
              </mc:Choice>
              <mc:Fallback>
                <p:oleObj name="Document" r:id="rId4" imgW="7622986" imgH="25021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071546"/>
                        <a:ext cx="7315200" cy="238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024035" y="2500306"/>
          <a:ext cx="69373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Document" r:id="rId7" imgW="7639532" imgH="896822" progId="Word.Document.8">
                  <p:embed/>
                </p:oleObj>
              </mc:Choice>
              <mc:Fallback>
                <p:oleObj name="Document" r:id="rId7" imgW="7639532" imgH="8968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5" y="2500306"/>
                        <a:ext cx="6937375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2748" name="Picture 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274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524101" y="3071811"/>
          <a:ext cx="7523163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11" imgW="8062172" imgH="5780563" progId="Word.Document.8">
                  <p:embed/>
                </p:oleObj>
              </mc:Choice>
              <mc:Fallback>
                <p:oleObj name="Document" r:id="rId11" imgW="8062172" imgH="57805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3071811"/>
                        <a:ext cx="7523163" cy="540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350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7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7783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783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2638425" y="1539878"/>
          <a:ext cx="7315200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5" imgW="7622986" imgH="2502174" progId="Word.Document.8">
                  <p:embed/>
                </p:oleObj>
              </mc:Choice>
              <mc:Fallback>
                <p:oleObj name="Document" r:id="rId5" imgW="7622986" imgH="25021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1539878"/>
                        <a:ext cx="7315200" cy="238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818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考向</a:t>
            </a:r>
            <a:r>
              <a:rPr lang="en-US" dirty="0" smtClean="0"/>
              <a:t>2</a:t>
            </a:r>
            <a:r>
              <a:rPr lang="zh-CN" altLang="en-US" dirty="0" smtClean="0"/>
              <a:t>　二次函数在闭区间上的最值</a:t>
            </a:r>
          </a:p>
          <a:p>
            <a:endParaRPr lang="zh-CN" altLang="en-US" dirty="0" smtClean="0"/>
          </a:p>
          <a:p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727352" y="1852613"/>
          <a:ext cx="7083425" cy="264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4" imgW="8709980" imgH="3229425" progId="Word.Document.8">
                  <p:embed/>
                </p:oleObj>
              </mc:Choice>
              <mc:Fallback>
                <p:oleObj name="Document" r:id="rId4" imgW="8709980" imgH="32294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52" y="1852613"/>
                        <a:ext cx="7083425" cy="2646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19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193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193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2809853" y="3881452"/>
          <a:ext cx="7119937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cument" r:id="rId8" imgW="7725139" imgH="1692478" progId="Word.Document.8">
                  <p:embed/>
                </p:oleObj>
              </mc:Choice>
              <mc:Fallback>
                <p:oleObj name="Document" r:id="rId8" imgW="7725139" imgH="16924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3" y="3881452"/>
                        <a:ext cx="7119937" cy="154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441600" y="4945080"/>
          <a:ext cx="7083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11" imgW="7477670" imgH="898623" progId="Word.Document.8">
                  <p:embed/>
                </p:oleObj>
              </mc:Choice>
              <mc:Fallback>
                <p:oleObj name="Document" r:id="rId11" imgW="7477670" imgH="898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600" y="4945080"/>
                        <a:ext cx="70834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9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295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295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295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2524100" y="1231934"/>
          <a:ext cx="7448550" cy="684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5" imgW="7971889" imgH="7331551" progId="Word.Document.8">
                  <p:embed/>
                </p:oleObj>
              </mc:Choice>
              <mc:Fallback>
                <p:oleObj name="Document" r:id="rId5" imgW="7971889" imgH="73315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1231934"/>
                        <a:ext cx="7448550" cy="684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49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295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295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295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2597151" y="1103344"/>
          <a:ext cx="7351713" cy="675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5" imgW="7971889" imgH="7331551" progId="Word.Document.8">
                  <p:embed/>
                </p:oleObj>
              </mc:Choice>
              <mc:Fallback>
                <p:oleObj name="Document" r:id="rId5" imgW="7971889" imgH="73315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1103344"/>
                        <a:ext cx="7351713" cy="675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20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2088" name="Object 8"/>
          <p:cNvGraphicFramePr>
            <a:graphicFrameLocks noChangeAspect="1"/>
          </p:cNvGraphicFramePr>
          <p:nvPr/>
        </p:nvGraphicFramePr>
        <p:xfrm>
          <a:off x="2738415" y="1560514"/>
          <a:ext cx="6900863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4" imgW="7597808" imgH="5277248" progId="Word.Document.8">
                  <p:embed/>
                </p:oleObj>
              </mc:Choice>
              <mc:Fallback>
                <p:oleObj name="Document" r:id="rId4" imgW="7597808" imgH="5277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1560514"/>
                        <a:ext cx="6900863" cy="479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397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397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</a:t>
              </a: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75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8575" y="958870"/>
            <a:ext cx="7920038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考向</a:t>
            </a:r>
            <a:r>
              <a:rPr lang="en-US" dirty="0" smtClean="0"/>
              <a:t>3</a:t>
            </a:r>
            <a:r>
              <a:rPr lang="zh-CN" altLang="en-US" dirty="0" smtClean="0"/>
              <a:t>　分段二次函数的性质</a:t>
            </a:r>
          </a:p>
          <a:p>
            <a:endParaRPr lang="zh-CN" altLang="en-US" dirty="0" smtClean="0"/>
          </a:p>
          <a:p>
            <a:r>
              <a:rPr lang="zh-CN" altLang="zh-CN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/>
        </p:nvGraphicFramePr>
        <p:xfrm>
          <a:off x="2416204" y="1743075"/>
          <a:ext cx="7680325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Document" r:id="rId4" imgW="8827960" imgH="3229425" progId="Word.Document.8">
                  <p:embed/>
                </p:oleObj>
              </mc:Choice>
              <mc:Fallback>
                <p:oleObj name="Document" r:id="rId4" imgW="8827960" imgH="32294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204" y="1743075"/>
                        <a:ext cx="7680325" cy="256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066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73650"/>
            <a:ext cx="615951" cy="1755764"/>
            <a:chOff x="-3" y="1377"/>
            <a:chExt cx="388" cy="922"/>
          </a:xfrm>
        </p:grpSpPr>
        <p:pic>
          <p:nvPicPr>
            <p:cNvPr id="7066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0669" name="内容占位符 2"/>
            <p:cNvSpPr>
              <a:spLocks/>
            </p:cNvSpPr>
            <p:nvPr/>
          </p:nvSpPr>
          <p:spPr bwMode="auto">
            <a:xfrm>
              <a:off x="43" y="139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2797202" y="4354552"/>
          <a:ext cx="7156450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Document" r:id="rId8" imgW="7554645" imgH="4993188" progId="Word.Document.8">
                  <p:embed/>
                </p:oleObj>
              </mc:Choice>
              <mc:Fallback>
                <p:oleObj name="Document" r:id="rId8" imgW="7554645" imgH="4993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202" y="4354552"/>
                        <a:ext cx="7156450" cy="471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01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2635278" y="2751166"/>
          <a:ext cx="7389812" cy="453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Document" r:id="rId4" imgW="8126917" imgH="4997868" progId="Word.Document.8">
                  <p:embed/>
                </p:oleObj>
              </mc:Choice>
              <mc:Fallback>
                <p:oleObj name="Document" r:id="rId4" imgW="8126917" imgH="49978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78" y="2751166"/>
                        <a:ext cx="7389812" cy="453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2119336" y="1743070"/>
          <a:ext cx="7119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cument" r:id="rId7" imgW="7620468" imgH="895382" progId="Word.Document.8">
                  <p:embed/>
                </p:oleObj>
              </mc:Choice>
              <mc:Fallback>
                <p:oleObj name="Document" r:id="rId7" imgW="7620468" imgH="8953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36" y="1743070"/>
                        <a:ext cx="7119937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71693" name="Picture 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1694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44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2719388" y="1571612"/>
          <a:ext cx="7156450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ocument" r:id="rId4" imgW="7554645" imgH="4993188" progId="Word.Document.8">
                  <p:embed/>
                </p:oleObj>
              </mc:Choice>
              <mc:Fallback>
                <p:oleObj name="Document" r:id="rId4" imgW="7554645" imgH="4993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571612"/>
                        <a:ext cx="7156450" cy="471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967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6967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6967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264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考情分析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095472" y="1354168"/>
          <a:ext cx="7948612" cy="628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6" imgW="9696980" imgH="7563407" progId="Word.Document.8">
                  <p:embed/>
                </p:oleObj>
              </mc:Choice>
              <mc:Fallback>
                <p:oleObj name="Document" r:id="rId6" imgW="9696980" imgH="75634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2" y="1354168"/>
                        <a:ext cx="7948612" cy="628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55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探究点三　幂函数的图像和性质</a:t>
            </a:r>
          </a:p>
          <a:p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666977" y="1925660"/>
          <a:ext cx="7083425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4" imgW="8640200" imgH="5774082" progId="Word.Document.8">
                  <p:embed/>
                </p:oleObj>
              </mc:Choice>
              <mc:Fallback>
                <p:oleObj name="Document" r:id="rId4" imgW="8640200" imgH="57740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1925660"/>
                        <a:ext cx="7083425" cy="471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19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193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193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2859114" y="3698900"/>
          <a:ext cx="7023100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8" imgW="7730175" imgH="3559568" progId="Word.Document.8">
                  <p:embed/>
                </p:oleObj>
              </mc:Choice>
              <mc:Fallback>
                <p:oleObj name="Document" r:id="rId8" imgW="7730175" imgH="35595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114" y="3698900"/>
                        <a:ext cx="7023100" cy="323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715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295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295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295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024035" y="1571612"/>
          <a:ext cx="772953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5" imgW="8152096" imgH="2252677" progId="Word.Document.8">
                  <p:embed/>
                </p:oleObj>
              </mc:Choice>
              <mc:Fallback>
                <p:oleObj name="Document" r:id="rId5" imgW="8152096" imgH="2252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5" y="1571612"/>
                        <a:ext cx="7729537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2524100" y="2724188"/>
          <a:ext cx="7424738" cy="620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Document" r:id="rId8" imgW="8058935" imgH="6736069" progId="Word.Document.8">
                  <p:embed/>
                </p:oleObj>
              </mc:Choice>
              <mc:Fallback>
                <p:oleObj name="Document" r:id="rId8" imgW="8058935" imgH="67360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2724188"/>
                        <a:ext cx="7424738" cy="620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10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2088" name="Object 8"/>
          <p:cNvGraphicFramePr>
            <a:graphicFrameLocks noChangeAspect="1"/>
          </p:cNvGraphicFramePr>
          <p:nvPr/>
        </p:nvGraphicFramePr>
        <p:xfrm>
          <a:off x="2803526" y="1638322"/>
          <a:ext cx="6900863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Document" r:id="rId4" imgW="7588096" imgH="5277248" progId="Word.Document.8">
                  <p:embed/>
                </p:oleObj>
              </mc:Choice>
              <mc:Fallback>
                <p:oleObj name="Document" r:id="rId4" imgW="7588096" imgH="5277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6" y="1638322"/>
                        <a:ext cx="6900863" cy="479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397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397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</a:t>
              </a: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72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2590828" y="1170018"/>
          <a:ext cx="7291387" cy="647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Document" r:id="rId4" imgW="8022606" imgH="7133177" progId="Word.Document.8">
                  <p:embed/>
                </p:oleObj>
              </mc:Choice>
              <mc:Fallback>
                <p:oleObj name="Document" r:id="rId4" imgW="8022606" imgH="71331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28" y="1170018"/>
                        <a:ext cx="7291387" cy="647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602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602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602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238376" y="2786059"/>
          <a:ext cx="7083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Document" r:id="rId8" imgW="7477670" imgH="898623" progId="Word.Document.8">
                  <p:embed/>
                </p:oleObj>
              </mc:Choice>
              <mc:Fallback>
                <p:oleObj name="Document" r:id="rId8" imgW="7477670" imgH="898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2786059"/>
                        <a:ext cx="70834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767013" y="3929066"/>
          <a:ext cx="70358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ocument" r:id="rId11" imgW="7639532" imgH="4961146" progId="Word.Document.8">
                  <p:embed/>
                </p:oleObj>
              </mc:Choice>
              <mc:Fallback>
                <p:oleObj name="Document" r:id="rId11" imgW="7639532" imgH="49611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3929066"/>
                        <a:ext cx="7035800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97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2743201" y="1779588"/>
          <a:ext cx="7059613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Document" r:id="rId4" imgW="7780532" imgH="2723230" progId="Word.Document.8">
                  <p:embed/>
                </p:oleObj>
              </mc:Choice>
              <mc:Fallback>
                <p:oleObj name="Document" r:id="rId4" imgW="7780532" imgH="27232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1779588"/>
                        <a:ext cx="7059613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2495550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</a:pPr>
            <a:r>
              <a:rPr lang="zh-CN" altLang="en-US" sz="2400" b="1" dirty="0">
                <a:latin typeface="Times New Roman"/>
                <a:ea typeface="宋体"/>
                <a:cs typeface="Times New Roman"/>
              </a:rPr>
              <a:t>思想方法　</a:t>
            </a:r>
            <a:r>
              <a:rPr lang="en-US" sz="2400" b="1" dirty="0">
                <a:latin typeface="Times New Roman"/>
                <a:ea typeface="宋体"/>
              </a:rPr>
              <a:t>4.</a:t>
            </a:r>
            <a:r>
              <a:rPr lang="zh-CN" altLang="en-US" sz="2400" b="1" dirty="0">
                <a:latin typeface="Times New Roman"/>
                <a:ea typeface="宋体"/>
                <a:cs typeface="Times New Roman"/>
              </a:rPr>
              <a:t>函数思想在方程问题中的应用</a:t>
            </a:r>
            <a:endParaRPr lang="zh-CN" altLang="zh-CN" sz="2400" b="1" dirty="0"/>
          </a:p>
        </p:txBody>
      </p:sp>
      <p:sp>
        <p:nvSpPr>
          <p:cNvPr id="8807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8807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807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381225" y="5087956"/>
          <a:ext cx="7083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8" imgW="7477670" imgH="898623" progId="Word.Document.8">
                  <p:embed/>
                </p:oleObj>
              </mc:Choice>
              <mc:Fallback>
                <p:oleObj name="Document" r:id="rId8" imgW="7477670" imgH="898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5" y="5087956"/>
                        <a:ext cx="70834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2881291" y="2954352"/>
          <a:ext cx="7059613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ocument" r:id="rId11" imgW="7770820" imgH="2722870" progId="Word.Document.8">
                  <p:embed/>
                </p:oleObj>
              </mc:Choice>
              <mc:Fallback>
                <p:oleObj name="Document" r:id="rId11" imgW="7770820" imgH="27228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1" y="2954352"/>
                        <a:ext cx="7059613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8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909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597150" y="1071547"/>
          <a:ext cx="7289800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Document" r:id="rId4" imgW="8495963" imgH="6340402" progId="Word.Document.8">
                  <p:embed/>
                </p:oleObj>
              </mc:Choice>
              <mc:Fallback>
                <p:oleObj name="Document" r:id="rId4" imgW="8495963" imgH="63404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1071547"/>
                        <a:ext cx="7289800" cy="542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>
            <a:spLocks/>
          </p:cNvSpPr>
          <p:nvPr/>
        </p:nvSpPr>
        <p:spPr bwMode="auto">
          <a:xfrm>
            <a:off x="1592234" y="4587896"/>
            <a:ext cx="431801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学科能力</a:t>
            </a:r>
            <a:endParaRPr lang="zh-CN" altLang="en-US" sz="2000" b="1" dirty="0">
              <a:solidFill>
                <a:schemeClr val="bg1"/>
              </a:solidFill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39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2738415" y="1643050"/>
          <a:ext cx="6999287" cy="475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4" imgW="8326187" imgH="5628272" progId="Word.Document.8">
                  <p:embed/>
                </p:oleObj>
              </mc:Choice>
              <mc:Fallback>
                <p:oleObj name="Document" r:id="rId4" imgW="8326187" imgH="5628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1643050"/>
                        <a:ext cx="6999287" cy="475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79915" name="内容占位符 2"/>
          <p:cNvSpPr>
            <a:spLocks/>
          </p:cNvSpPr>
          <p:nvPr/>
        </p:nvSpPr>
        <p:spPr bwMode="auto">
          <a:xfrm>
            <a:off x="1592263" y="4322763"/>
            <a:ext cx="431801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数学思想</a:t>
            </a: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方</a:t>
            </a:r>
            <a:endParaRPr lang="zh-CN" altLang="en-US" sz="2000" b="1" dirty="0">
              <a:solidFill>
                <a:schemeClr val="bg1"/>
              </a:solidFill>
              <a:ea typeface="幼圆" pitchFamily="49" charset="-122"/>
            </a:endParaRPr>
          </a:p>
        </p:txBody>
      </p:sp>
      <p:sp>
        <p:nvSpPr>
          <p:cNvPr id="8" name="内容占位符 2"/>
          <p:cNvSpPr>
            <a:spLocks/>
          </p:cNvSpPr>
          <p:nvPr/>
        </p:nvSpPr>
        <p:spPr bwMode="auto">
          <a:xfrm>
            <a:off x="1592263" y="4642821"/>
            <a:ext cx="431801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学科能力</a:t>
            </a:r>
            <a:endParaRPr lang="zh-CN" altLang="en-US" sz="2000" b="1" dirty="0">
              <a:solidFill>
                <a:schemeClr val="bg1"/>
              </a:solidFill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344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2666977" y="1146176"/>
          <a:ext cx="7096125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ocument" r:id="rId4" imgW="8185907" imgH="6513574" progId="Word.Document.8">
                  <p:embed/>
                </p:oleObj>
              </mc:Choice>
              <mc:Fallback>
                <p:oleObj name="Document" r:id="rId4" imgW="8185907" imgH="65135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1146176"/>
                        <a:ext cx="7096125" cy="566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380938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80939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61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2876550" y="2498725"/>
          <a:ext cx="6853238" cy="658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ocument" r:id="rId4" imgW="8229070" imgH="7925232" progId="Word.Document.8">
                  <p:embed/>
                </p:oleObj>
              </mc:Choice>
              <mc:Fallback>
                <p:oleObj name="Document" r:id="rId4" imgW="8229070" imgH="792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2498725"/>
                        <a:ext cx="6853238" cy="658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7"/>
          <p:cNvGraphicFramePr>
            <a:graphicFrameLocks noChangeAspect="1"/>
          </p:cNvGraphicFramePr>
          <p:nvPr/>
        </p:nvGraphicFramePr>
        <p:xfrm>
          <a:off x="2305050" y="1357299"/>
          <a:ext cx="67897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Document" r:id="rId7" imgW="7477670" imgH="903303" progId="Word.Document.8">
                  <p:embed/>
                </p:oleObj>
              </mc:Choice>
              <mc:Fallback>
                <p:oleObj name="Document" r:id="rId7" imgW="7477670" imgH="9033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357299"/>
                        <a:ext cx="6789738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1" y="4375259"/>
            <a:ext cx="615951" cy="2037426"/>
            <a:chOff x="-3" y="2279"/>
            <a:chExt cx="388" cy="1044"/>
          </a:xfrm>
        </p:grpSpPr>
        <p:pic>
          <p:nvPicPr>
            <p:cNvPr id="381963" name="Picture 4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81964" name="内容占位符 2"/>
            <p:cNvSpPr>
              <a:spLocks/>
            </p:cNvSpPr>
            <p:nvPr/>
          </p:nvSpPr>
          <p:spPr bwMode="auto">
            <a:xfrm>
              <a:off x="43" y="2416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877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2876550" y="1201768"/>
          <a:ext cx="6853238" cy="658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4" imgW="8229070" imgH="7925232" progId="Word.Document.8">
                  <p:embed/>
                </p:oleObj>
              </mc:Choice>
              <mc:Fallback>
                <p:oleObj name="Document" r:id="rId4" imgW="8229070" imgH="792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1201768"/>
                        <a:ext cx="6853238" cy="658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1" y="4375259"/>
            <a:ext cx="615951" cy="2037426"/>
            <a:chOff x="-3" y="2279"/>
            <a:chExt cx="388" cy="1044"/>
          </a:xfrm>
        </p:grpSpPr>
        <p:pic>
          <p:nvPicPr>
            <p:cNvPr id="381963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81964" name="内容占位符 2"/>
            <p:cNvSpPr>
              <a:spLocks/>
            </p:cNvSpPr>
            <p:nvPr/>
          </p:nvSpPr>
          <p:spPr bwMode="auto">
            <a:xfrm>
              <a:off x="43" y="2416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399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70154" y="1206501"/>
          <a:ext cx="7826375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6" imgW="8990901" imgH="3558848" progId="Word.Document.8">
                  <p:embed/>
                </p:oleObj>
              </mc:Choice>
              <mc:Fallback>
                <p:oleObj name="Document" r:id="rId6" imgW="8990901" imgH="35588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54" y="1206501"/>
                        <a:ext cx="7826375" cy="309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243138" y="4726000"/>
          <a:ext cx="701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9" imgW="7497453" imgH="604842" progId="Word.Document.8">
                  <p:embed/>
                </p:oleObj>
              </mc:Choice>
              <mc:Fallback>
                <p:oleObj name="Document" r:id="rId9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4726000"/>
                        <a:ext cx="70104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83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2900388" y="1719264"/>
          <a:ext cx="6767513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Document" r:id="rId4" imgW="8321511" imgH="2202273" progId="Word.Document.8">
                  <p:embed/>
                </p:oleObj>
              </mc:Choice>
              <mc:Fallback>
                <p:oleObj name="Document" r:id="rId4" imgW="8321511" imgH="22022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88" y="1719264"/>
                        <a:ext cx="6767513" cy="180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sp>
        <p:nvSpPr>
          <p:cNvPr id="38298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809853" y="2803526"/>
          <a:ext cx="7108825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Document" r:id="rId7" imgW="8683363" imgH="5905852" progId="Word.Document.8">
                  <p:embed/>
                </p:oleObj>
              </mc:Choice>
              <mc:Fallback>
                <p:oleObj name="Document" r:id="rId7" imgW="8683363" imgH="59058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3" y="2803526"/>
                        <a:ext cx="7108825" cy="482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10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597150" y="1120804"/>
          <a:ext cx="7473950" cy="652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Document" r:id="rId4" imgW="8845585" imgH="7728659" progId="Word.Document.8">
                  <p:embed/>
                </p:oleObj>
              </mc:Choice>
              <mc:Fallback>
                <p:oleObj name="Document" r:id="rId4" imgW="8845585" imgH="7728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1120804"/>
                        <a:ext cx="7473950" cy="652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11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2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597150" y="1120804"/>
          <a:ext cx="7473950" cy="652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Document" r:id="rId4" imgW="8845585" imgH="7728659" progId="Word.Document.8">
                  <p:embed/>
                </p:oleObj>
              </mc:Choice>
              <mc:Fallback>
                <p:oleObj name="Document" r:id="rId4" imgW="8845585" imgH="7728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1120804"/>
                        <a:ext cx="7473950" cy="652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11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44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752752" y="1231900"/>
          <a:ext cx="7058025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Document" r:id="rId4" imgW="8231588" imgH="4204013" progId="Word.Document.8">
                  <p:embed/>
                </p:oleObj>
              </mc:Choice>
              <mc:Fallback>
                <p:oleObj name="Document" r:id="rId4" imgW="8231588" imgH="42040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52" y="1231900"/>
                        <a:ext cx="7058025" cy="359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987676" y="4705350"/>
          <a:ext cx="70215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Document" r:id="rId7" imgW="7620468" imgH="1189163" progId="Word.Document.8">
                  <p:embed/>
                </p:oleObj>
              </mc:Choice>
              <mc:Fallback>
                <p:oleObj name="Document" r:id="rId7" imgW="7620468" imgH="11891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6" y="4705350"/>
                        <a:ext cx="702151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19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73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625752" y="1230350"/>
          <a:ext cx="7327900" cy="741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Document" r:id="rId4" imgW="8416830" imgH="8520714" progId="Word.Document.8">
                  <p:embed/>
                </p:oleObj>
              </mc:Choice>
              <mc:Fallback>
                <p:oleObj name="Document" r:id="rId4" imgW="8416830" imgH="8520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52" y="1230350"/>
                        <a:ext cx="7327900" cy="741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322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6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597151" y="1201740"/>
          <a:ext cx="719296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Document" r:id="rId4" imgW="8381220" imgH="3016290" progId="Word.Document.8">
                  <p:embed/>
                </p:oleObj>
              </mc:Choice>
              <mc:Fallback>
                <p:oleObj name="Document" r:id="rId4" imgW="8381220" imgH="3016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1201740"/>
                        <a:ext cx="7192963" cy="258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219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96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738414" y="1214422"/>
          <a:ext cx="7156450" cy="547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Document" r:id="rId4" imgW="8218639" imgH="6295039" progId="Word.Document.8">
                  <p:embed/>
                </p:oleObj>
              </mc:Choice>
              <mc:Fallback>
                <p:oleObj name="Document" r:id="rId4" imgW="8218639" imgH="62950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214422"/>
                        <a:ext cx="7156450" cy="547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322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48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743200" y="1241448"/>
          <a:ext cx="714375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Document" r:id="rId4" imgW="8209287" imgH="6295039" progId="Word.Document.8">
                  <p:embed/>
                </p:oleObj>
              </mc:Choice>
              <mc:Fallback>
                <p:oleObj name="Document" r:id="rId4" imgW="8209287" imgH="62950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41448"/>
                        <a:ext cx="7143750" cy="547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322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二次函数与幂函数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29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381225" y="1285861"/>
          <a:ext cx="7510463" cy="514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6" imgW="8401363" imgH="5742400" progId="Word.Document.8">
                  <p:embed/>
                </p:oleObj>
              </mc:Choice>
              <mc:Fallback>
                <p:oleObj name="Document" r:id="rId6" imgW="8401363" imgH="5742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5" y="1285861"/>
                        <a:ext cx="7510463" cy="514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12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309787" y="1060454"/>
          <a:ext cx="78263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6" imgW="8990901" imgH="3465601" progId="Word.Document.8">
                  <p:embed/>
                </p:oleObj>
              </mc:Choice>
              <mc:Fallback>
                <p:oleObj name="Document" r:id="rId6" imgW="8990901" imgH="3465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7" y="1060454"/>
                        <a:ext cx="7826375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228872" y="4295786"/>
          <a:ext cx="701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9" imgW="7497453" imgH="604842" progId="Word.Document.8">
                  <p:embed/>
                </p:oleObj>
              </mc:Choice>
              <mc:Fallback>
                <p:oleObj name="Document" r:id="rId9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72" y="4295786"/>
                        <a:ext cx="70104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54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24125" y="1643050"/>
          <a:ext cx="731520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6" imgW="8283024" imgH="3959556" progId="Word.Document.8">
                  <p:embed/>
                </p:oleObj>
              </mc:Choice>
              <mc:Fallback>
                <p:oleObj name="Document" r:id="rId6" imgW="8283024" imgH="3959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643050"/>
                        <a:ext cx="7315200" cy="348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311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98716" y="917578"/>
          <a:ext cx="78263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6" imgW="8990901" imgH="3465601" progId="Word.Document.8">
                  <p:embed/>
                </p:oleObj>
              </mc:Choice>
              <mc:Fallback>
                <p:oleObj name="Document" r:id="rId6" imgW="8990901" imgH="3465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716" y="917578"/>
                        <a:ext cx="7826375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300310" y="3724282"/>
          <a:ext cx="701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9" imgW="7497453" imgH="604842" progId="Word.Document.8">
                  <p:embed/>
                </p:oleObj>
              </mc:Choice>
              <mc:Fallback>
                <p:oleObj name="Document" r:id="rId9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310" y="3724282"/>
                        <a:ext cx="70104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457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宽屏</PresentationFormat>
  <Paragraphs>195</Paragraphs>
  <Slides>57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第7讲  二次函数与幂函数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2016-08-06T05:08:08Z</dcterms:created>
  <dcterms:modified xsi:type="dcterms:W3CDTF">2016-08-06T05:08:18Z</dcterms:modified>
</cp:coreProperties>
</file>