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3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8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5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8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9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3B4A-D948-47F9-9D8B-BF9A23CAFDE6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AD48-12B9-4953-813B-3DF1F945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__17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28.emf"/><Relationship Id="rId7" Type="http://schemas.openxmlformats.org/officeDocument/2006/relationships/oleObject" Target="../embeddings/Microsoft_Word_97_-_2003___19.doc"/><Relationship Id="rId12" Type="http://schemas.openxmlformats.org/officeDocument/2006/relationships/image" Target="../media/image25.emf"/><Relationship Id="rId17" Type="http://schemas.openxmlformats.org/officeDocument/2006/relationships/oleObject" Target="../embeddings/Microsoft_Word_97_-_2003___22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Microsoft_Word_97_-_2003___23.doc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Microsoft_Word_97_-_2003___20.doc"/><Relationship Id="rId24" Type="http://schemas.openxmlformats.org/officeDocument/2006/relationships/image" Target="../media/image29.emf"/><Relationship Id="rId5" Type="http://schemas.openxmlformats.org/officeDocument/2006/relationships/image" Target="../media/image23.emf"/><Relationship Id="rId15" Type="http://schemas.openxmlformats.org/officeDocument/2006/relationships/image" Target="../media/image26.emf"/><Relationship Id="rId23" Type="http://schemas.openxmlformats.org/officeDocument/2006/relationships/oleObject" Target="../embeddings/Microsoft_Word_97_-_2003___24.doc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Microsoft_Word_97_-_2003___18.doc"/><Relationship Id="rId9" Type="http://schemas.openxmlformats.org/officeDocument/2006/relationships/image" Target="../media/image1.png"/><Relationship Id="rId14" Type="http://schemas.openxmlformats.org/officeDocument/2006/relationships/oleObject" Target="../embeddings/Microsoft_Word_97_-_2003___21.doc"/><Relationship Id="rId22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Microsoft_Word_97_-_2003___26.doc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2.emf"/><Relationship Id="rId5" Type="http://schemas.openxmlformats.org/officeDocument/2006/relationships/image" Target="../media/image30.emf"/><Relationship Id="rId10" Type="http://schemas.openxmlformats.org/officeDocument/2006/relationships/oleObject" Target="../embeddings/Microsoft_Word_97_-_2003___27.doc"/><Relationship Id="rId4" Type="http://schemas.openxmlformats.org/officeDocument/2006/relationships/oleObject" Target="../embeddings/Microsoft_Word_97_-_2003___25.doc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Microsoft_Word_97_-_2003___29.doc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5.emf"/><Relationship Id="rId5" Type="http://schemas.openxmlformats.org/officeDocument/2006/relationships/image" Target="../media/image33.emf"/><Relationship Id="rId10" Type="http://schemas.openxmlformats.org/officeDocument/2006/relationships/oleObject" Target="../embeddings/Microsoft_Word_97_-_2003___30.doc"/><Relationship Id="rId4" Type="http://schemas.openxmlformats.org/officeDocument/2006/relationships/oleObject" Target="../embeddings/Microsoft_Word_97_-_2003___28.doc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Microsoft_Word_97_-_2003___32.doc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Microsoft_Word_97_-_2003___33.doc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Microsoft_Word_97_-_2003___31.doc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Microsoft_Word_97_-_2003___35.doc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Microsoft_Word_97_-_2003___36.doc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Microsoft_Word_97_-_2003___34.doc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Microsoft_Word_97_-_2003___38.doc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Microsoft_Word_97_-_2003___39.doc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Microsoft_Word_97_-_2003___37.doc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Microsoft_Word_97_-_2003___41.doc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Microsoft_Word_97_-_2003___42.doc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Microsoft_Word_97_-_2003___40.doc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Microsoft_Word_97_-_2003___44.doc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Microsoft_Word_97_-_2003___45.doc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Microsoft_Word_97_-_2003___43.doc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7.doc"/><Relationship Id="rId3" Type="http://schemas.openxmlformats.org/officeDocument/2006/relationships/image" Target="../media/image1.png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emf"/><Relationship Id="rId11" Type="http://schemas.openxmlformats.org/officeDocument/2006/relationships/oleObject" Target="../embeddings/Microsoft_Word_97_-_2003___48.doc"/><Relationship Id="rId5" Type="http://schemas.openxmlformats.org/officeDocument/2006/relationships/oleObject" Target="../embeddings/Microsoft_Word_97_-_2003___46.doc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0.doc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png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__49.doc"/><Relationship Id="rId9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2.doc"/><Relationship Id="rId3" Type="http://schemas.openxmlformats.org/officeDocument/2006/relationships/image" Target="../media/image2.pn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51.doc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png"/><Relationship Id="rId5" Type="http://schemas.openxmlformats.org/officeDocument/2006/relationships/image" Target="../media/image58.emf"/><Relationship Id="rId4" Type="http://schemas.openxmlformats.org/officeDocument/2006/relationships/oleObject" Target="../embeddings/Microsoft_Word_97_-_2003___53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png"/><Relationship Id="rId5" Type="http://schemas.openxmlformats.org/officeDocument/2006/relationships/image" Target="../media/image59.emf"/><Relationship Id="rId4" Type="http://schemas.openxmlformats.org/officeDocument/2006/relationships/oleObject" Target="../embeddings/Microsoft_Word_97_-_2003___54.doc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6.doc"/><Relationship Id="rId3" Type="http://schemas.openxmlformats.org/officeDocument/2006/relationships/image" Target="../media/image2.png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55.doc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__57.doc"/><Relationship Id="rId4" Type="http://schemas.openxmlformats.org/officeDocument/2006/relationships/oleObject" Target="../embeddings/oleObject5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png"/><Relationship Id="rId5" Type="http://schemas.openxmlformats.org/officeDocument/2006/relationships/image" Target="../media/image63.emf"/><Relationship Id="rId4" Type="http://schemas.openxmlformats.org/officeDocument/2006/relationships/oleObject" Target="../embeddings/Microsoft_Word_97_-_2003___58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png"/><Relationship Id="rId5" Type="http://schemas.openxmlformats.org/officeDocument/2006/relationships/image" Target="../media/image64.emf"/><Relationship Id="rId4" Type="http://schemas.openxmlformats.org/officeDocument/2006/relationships/oleObject" Target="../embeddings/Microsoft_Word_97_-_2003___59.doc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1.doc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png"/><Relationship Id="rId11" Type="http://schemas.openxmlformats.org/officeDocument/2006/relationships/oleObject" Target="../embeddings/Microsoft_Word_97_-_2003___62.doc"/><Relationship Id="rId5" Type="http://schemas.openxmlformats.org/officeDocument/2006/relationships/image" Target="../media/image65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Microsoft_Word_97_-_2003___60.doc"/><Relationship Id="rId9" Type="http://schemas.openxmlformats.org/officeDocument/2006/relationships/image" Target="../media/image6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8.emf"/><Relationship Id="rId5" Type="http://schemas.openxmlformats.org/officeDocument/2006/relationships/oleObject" Target="../embeddings/Microsoft_Word_97_-_2003___63.doc"/><Relationship Id="rId4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png"/><Relationship Id="rId5" Type="http://schemas.openxmlformats.org/officeDocument/2006/relationships/image" Target="../media/image69.emf"/><Relationship Id="rId4" Type="http://schemas.openxmlformats.org/officeDocument/2006/relationships/oleObject" Target="../embeddings/Microsoft_Word_97_-_2003___64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png"/><Relationship Id="rId5" Type="http://schemas.openxmlformats.org/officeDocument/2006/relationships/image" Target="../media/image70.emf"/><Relationship Id="rId4" Type="http://schemas.openxmlformats.org/officeDocument/2006/relationships/oleObject" Target="../embeddings/Microsoft_Word_97_-_2003___65.doc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7.doc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png"/><Relationship Id="rId5" Type="http://schemas.openxmlformats.org/officeDocument/2006/relationships/image" Target="../media/image71.emf"/><Relationship Id="rId4" Type="http://schemas.openxmlformats.org/officeDocument/2006/relationships/oleObject" Target="../embeddings/Microsoft_Word_97_-_2003___66.doc"/><Relationship Id="rId9" Type="http://schemas.openxmlformats.org/officeDocument/2006/relationships/image" Target="../media/image7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png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__68.doc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4.emf"/><Relationship Id="rId4" Type="http://schemas.openxmlformats.org/officeDocument/2006/relationships/oleObject" Target="../embeddings/Microsoft_Word_97_-_2003___69.doc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png"/><Relationship Id="rId5" Type="http://schemas.openxmlformats.org/officeDocument/2006/relationships/image" Target="../media/image76.emf"/><Relationship Id="rId4" Type="http://schemas.openxmlformats.org/officeDocument/2006/relationships/oleObject" Target="../embeddings/Microsoft_Word_97_-_2003___71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png"/><Relationship Id="rId5" Type="http://schemas.openxmlformats.org/officeDocument/2006/relationships/image" Target="../media/image77.emf"/><Relationship Id="rId4" Type="http://schemas.openxmlformats.org/officeDocument/2006/relationships/oleObject" Target="../embeddings/Microsoft_Word_97_-_2003___72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png"/><Relationship Id="rId5" Type="http://schemas.openxmlformats.org/officeDocument/2006/relationships/image" Target="../media/image78.emf"/><Relationship Id="rId4" Type="http://schemas.openxmlformats.org/officeDocument/2006/relationships/oleObject" Target="../embeddings/Microsoft_Word_97_-_2003___73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png"/><Relationship Id="rId5" Type="http://schemas.openxmlformats.org/officeDocument/2006/relationships/image" Target="../media/image79.emf"/><Relationship Id="rId4" Type="http://schemas.openxmlformats.org/officeDocument/2006/relationships/oleObject" Target="../embeddings/Microsoft_Word_97_-_2003___74.doc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6.doc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png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__75.doc"/><Relationship Id="rId9" Type="http://schemas.openxmlformats.org/officeDocument/2006/relationships/image" Target="../media/image8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__77.doc"/><Relationship Id="rId4" Type="http://schemas.openxmlformats.org/officeDocument/2006/relationships/oleObject" Target="../embeddings/oleObject7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.png"/><Relationship Id="rId5" Type="http://schemas.openxmlformats.org/officeDocument/2006/relationships/image" Target="../media/image83.emf"/><Relationship Id="rId4" Type="http://schemas.openxmlformats.org/officeDocument/2006/relationships/oleObject" Target="../embeddings/Microsoft_Word_97_-_2003___78.doc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0.doc"/><Relationship Id="rId3" Type="http://schemas.openxmlformats.org/officeDocument/2006/relationships/image" Target="../media/image3.png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4.emf"/><Relationship Id="rId11" Type="http://schemas.openxmlformats.org/officeDocument/2006/relationships/oleObject" Target="../embeddings/Microsoft_Word_97_-_2003___81.doc"/><Relationship Id="rId5" Type="http://schemas.openxmlformats.org/officeDocument/2006/relationships/oleObject" Target="../embeddings/Microsoft_Word_97_-_2003___79.doc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__82.doc"/><Relationship Id="rId4" Type="http://schemas.openxmlformats.org/officeDocument/2006/relationships/oleObject" Target="../embeddings/oleObject8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4.doc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.png"/><Relationship Id="rId5" Type="http://schemas.openxmlformats.org/officeDocument/2006/relationships/image" Target="../media/image88.emf"/><Relationship Id="rId4" Type="http://schemas.openxmlformats.org/officeDocument/2006/relationships/oleObject" Target="../embeddings/Microsoft_Word_97_-_2003___83.doc"/><Relationship Id="rId9" Type="http://schemas.openxmlformats.org/officeDocument/2006/relationships/image" Target="../media/image8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.png"/><Relationship Id="rId5" Type="http://schemas.openxmlformats.org/officeDocument/2006/relationships/image" Target="../media/image90.emf"/><Relationship Id="rId4" Type="http://schemas.openxmlformats.org/officeDocument/2006/relationships/oleObject" Target="../embeddings/Microsoft_Word_97_-_2003___85.doc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Microsoft_Word_97_-_2003___8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1.emf"/><Relationship Id="rId4" Type="http://schemas.openxmlformats.org/officeDocument/2006/relationships/oleObject" Target="../embeddings/Microsoft_Word_97_-_2003___86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93.emf"/><Relationship Id="rId4" Type="http://schemas.openxmlformats.org/officeDocument/2006/relationships/oleObject" Target="../embeddings/Microsoft_Word_97_-_2003___88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94.emf"/><Relationship Id="rId4" Type="http://schemas.openxmlformats.org/officeDocument/2006/relationships/oleObject" Target="../embeddings/Microsoft_Word_97_-_2003___89.doc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Microsoft_Word_97_-_2003___9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95.emf"/><Relationship Id="rId4" Type="http://schemas.openxmlformats.org/officeDocument/2006/relationships/oleObject" Target="../embeddings/Microsoft_Word_97_-_2003___90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3.doc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97.emf"/><Relationship Id="rId4" Type="http://schemas.openxmlformats.org/officeDocument/2006/relationships/oleObject" Target="../embeddings/Microsoft_Word_97_-_2003___92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98.emf"/><Relationship Id="rId4" Type="http://schemas.openxmlformats.org/officeDocument/2006/relationships/oleObject" Target="../embeddings/Microsoft_Word_97_-_2003___93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Word_97_-_2003___8.doc"/><Relationship Id="rId5" Type="http://schemas.openxmlformats.org/officeDocument/2006/relationships/oleObject" Target="../embeddings/Microsoft_Word_97_-_2003___6.doc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.doc"/><Relationship Id="rId3" Type="http://schemas.openxmlformats.org/officeDocument/2006/relationships/image" Target="../media/image6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11" Type="http://schemas.openxmlformats.org/officeDocument/2006/relationships/oleObject" Target="../embeddings/Microsoft_Word_97_-_2003___11.doc"/><Relationship Id="rId5" Type="http://schemas.openxmlformats.org/officeDocument/2006/relationships/oleObject" Target="../embeddings/Microsoft_Word_97_-_2003___9.doc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__12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Microsoft_Word_97_-_2003___14.doc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Microsoft_Word_97_-_2003___15.doc"/><Relationship Id="rId5" Type="http://schemas.openxmlformats.org/officeDocument/2006/relationships/image" Target="../media/image18.e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Microsoft_Word_97_-_2003___13.doc"/><Relationship Id="rId9" Type="http://schemas.openxmlformats.org/officeDocument/2006/relationships/image" Target="../media/image1.png"/><Relationship Id="rId14" Type="http://schemas.openxmlformats.org/officeDocument/2006/relationships/oleObject" Target="../embeddings/Microsoft_Word_97_-_2003___16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0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2452663" y="1146175"/>
          <a:ext cx="7731125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4" imgW="8388055" imgH="3916713" progId="Word.Document.8">
                  <p:embed/>
                </p:oleObj>
              </mc:Choice>
              <mc:Fallback>
                <p:oleObj name="Document" r:id="rId4" imgW="8388055" imgH="3916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146175"/>
                        <a:ext cx="7731125" cy="360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548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5489" name="Picture 1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549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35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2560638" y="457220"/>
          <a:ext cx="7289800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4" imgW="7028053" imgH="5700997" progId="Word.Document.8">
                  <p:embed/>
                </p:oleObj>
              </mc:Choice>
              <mc:Fallback>
                <p:oleObj name="Document" r:id="rId4" imgW="7028053" imgH="57009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457220"/>
                        <a:ext cx="7289800" cy="590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2767" name="Object 15"/>
          <p:cNvGraphicFramePr>
            <a:graphicFrameLocks noChangeAspect="1"/>
          </p:cNvGraphicFramePr>
          <p:nvPr/>
        </p:nvGraphicFramePr>
        <p:xfrm>
          <a:off x="7521600" y="1263642"/>
          <a:ext cx="21463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7" imgW="1847234" imgH="822297" progId="Word.Document.8">
                  <p:embed/>
                </p:oleObj>
              </mc:Choice>
              <mc:Fallback>
                <p:oleObj name="Document" r:id="rId7" imgW="1847234" imgH="8222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600" y="1263642"/>
                        <a:ext cx="21463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4462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46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461126" y="4500571"/>
          <a:ext cx="26828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11" imgW="2301252" imgH="824097" progId="Word.Document.8">
                  <p:embed/>
                </p:oleObj>
              </mc:Choice>
              <mc:Fallback>
                <p:oleObj name="Document" r:id="rId11" imgW="2301252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6" y="4500571"/>
                        <a:ext cx="26828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997594" y="4929199"/>
          <a:ext cx="26701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14" imgW="2306159" imgH="824097" progId="Word.Document.8">
                  <p:embed/>
                </p:oleObj>
              </mc:Choice>
              <mc:Fallback>
                <p:oleObj name="Document" r:id="rId14" imgW="2306159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94" y="4929199"/>
                        <a:ext cx="26701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595935" y="5348308"/>
          <a:ext cx="26574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17" imgW="2301252" imgH="824097" progId="Word.Document.8">
                  <p:embed/>
                </p:oleObj>
              </mc:Choice>
              <mc:Fallback>
                <p:oleObj name="Document" r:id="rId17" imgW="2301252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5" y="5348308"/>
                        <a:ext cx="2657475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381620" y="5846786"/>
          <a:ext cx="26590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20" imgW="2301252" imgH="824097" progId="Word.Document.8">
                  <p:embed/>
                </p:oleObj>
              </mc:Choice>
              <mc:Fallback>
                <p:oleObj name="Document" r:id="rId20" imgW="2301252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0" y="5846786"/>
                        <a:ext cx="265906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810513" y="5786455"/>
          <a:ext cx="26574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23" imgW="2301252" imgH="824097" progId="Word.Document.8">
                  <p:embed/>
                </p:oleObj>
              </mc:Choice>
              <mc:Fallback>
                <p:oleObj name="Document" r:id="rId23" imgW="2301252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13" y="5786455"/>
                        <a:ext cx="265747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66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06675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341584" y="3214686"/>
          <a:ext cx="682625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4" imgW="7515078" imgH="1666916" progId="Word.Document.8">
                  <p:embed/>
                </p:oleObj>
              </mc:Choice>
              <mc:Fallback>
                <p:oleObj name="Document" r:id="rId4" imgW="7515078" imgH="16669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84" y="3214686"/>
                        <a:ext cx="6826250" cy="151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2824190" y="2265364"/>
          <a:ext cx="70580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7" imgW="7874772" imgH="1544868" progId="Word.Document.8">
                  <p:embed/>
                </p:oleObj>
              </mc:Choice>
              <mc:Fallback>
                <p:oleObj name="Document" r:id="rId7" imgW="7874772" imgH="1544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90" y="2265364"/>
                        <a:ext cx="7058025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865439" y="4143381"/>
          <a:ext cx="67913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10" imgW="7475872" imgH="1917854" progId="Word.Document.8">
                  <p:embed/>
                </p:oleObj>
              </mc:Choice>
              <mc:Fallback>
                <p:oleObj name="Document" r:id="rId10" imgW="7475872" imgH="1917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9" y="4143381"/>
                        <a:ext cx="6791325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6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8563" name="Picture 1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856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96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2309786" y="2786058"/>
          <a:ext cx="70104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7497453" imgH="995469" progId="Word.Document.8">
                  <p:embed/>
                </p:oleObj>
              </mc:Choice>
              <mc:Fallback>
                <p:oleObj name="Document" r:id="rId4" imgW="7497453" imgH="995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2786058"/>
                        <a:ext cx="70104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6857" name="Object 9"/>
          <p:cNvGraphicFramePr>
            <a:graphicFrameLocks noChangeAspect="1"/>
          </p:cNvGraphicFramePr>
          <p:nvPr/>
        </p:nvGraphicFramePr>
        <p:xfrm>
          <a:off x="2835302" y="1357298"/>
          <a:ext cx="7046913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7" imgW="7867938" imgH="2495694" progId="Word.Document.8">
                  <p:embed/>
                </p:oleObj>
              </mc:Choice>
              <mc:Fallback>
                <p:oleObj name="Document" r:id="rId7" imgW="7867938" imgH="2495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302" y="1357298"/>
                        <a:ext cx="7046913" cy="223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8" name="Object 10"/>
          <p:cNvGraphicFramePr>
            <a:graphicFrameLocks noChangeAspect="1"/>
          </p:cNvGraphicFramePr>
          <p:nvPr/>
        </p:nvGraphicFramePr>
        <p:xfrm>
          <a:off x="2803526" y="4143381"/>
          <a:ext cx="6913563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10" imgW="7506805" imgH="1782844" progId="Word.Document.8">
                  <p:embed/>
                </p:oleObj>
              </mc:Choice>
              <mc:Fallback>
                <p:oleObj name="Document" r:id="rId10" imgW="7506805" imgH="17828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4143381"/>
                        <a:ext cx="6913563" cy="163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9580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958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82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2024034" y="2428868"/>
          <a:ext cx="701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7497453" imgH="992229" progId="Word.Document.8">
                  <p:embed/>
                </p:oleObj>
              </mc:Choice>
              <mc:Fallback>
                <p:oleObj name="Document" r:id="rId4" imgW="7497453" imgH="9922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2428868"/>
                        <a:ext cx="7010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2378075" y="1000126"/>
          <a:ext cx="77406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7" imgW="8667896" imgH="2135669" progId="Word.Document.8">
                  <p:embed/>
                </p:oleObj>
              </mc:Choice>
              <mc:Fallback>
                <p:oleObj name="Document" r:id="rId7" imgW="8667896" imgH="2135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000126"/>
                        <a:ext cx="7740650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0604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060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2536826" y="2928935"/>
          <a:ext cx="7559675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11" imgW="8324029" imgH="4358824" progId="Word.Document.8">
                  <p:embed/>
                </p:oleObj>
              </mc:Choice>
              <mc:Fallback>
                <p:oleObj name="Document" r:id="rId11" imgW="8324029" imgH="4358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6" y="2928935"/>
                        <a:ext cx="7559675" cy="341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02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68626" y="1357299"/>
          <a:ext cx="689927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7923690" imgH="2181392" progId="Word.Document.8">
                  <p:embed/>
                </p:oleObj>
              </mc:Choice>
              <mc:Fallback>
                <p:oleObj name="Document" r:id="rId4" imgW="7923690" imgH="21813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26" y="1357299"/>
                        <a:ext cx="6899275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125684" y="3141668"/>
          <a:ext cx="68278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7" imgW="7506805" imgH="1192403" progId="Word.Document.8">
                  <p:embed/>
                </p:oleObj>
              </mc:Choice>
              <mc:Fallback>
                <p:oleObj name="Document" r:id="rId7" imgW="7506805" imgH="119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84" y="3141668"/>
                        <a:ext cx="682783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597151" y="4041818"/>
          <a:ext cx="7375525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11" imgW="8477618" imgH="6198192" progId="Word.Document.8">
                  <p:embed/>
                </p:oleObj>
              </mc:Choice>
              <mc:Fallback>
                <p:oleObj name="Document" r:id="rId11" imgW="8477618" imgH="6198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4041818"/>
                        <a:ext cx="7375525" cy="538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18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836888" y="1128720"/>
          <a:ext cx="6973888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7890598" imgH="3580089" progId="Word.Document.8">
                  <p:embed/>
                </p:oleObj>
              </mc:Choice>
              <mc:Fallback>
                <p:oleObj name="Document" r:id="rId4" imgW="7890598" imgH="3580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88" y="1128720"/>
                        <a:ext cx="6973888" cy="315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270146" y="2714620"/>
          <a:ext cx="6826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7" imgW="7506805" imgH="1192403" progId="Word.Document.8">
                  <p:embed/>
                </p:oleObj>
              </mc:Choice>
              <mc:Fallback>
                <p:oleObj name="Document" r:id="rId7" imgW="7506805" imgH="119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46" y="2714620"/>
                        <a:ext cx="68262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743200" y="4040230"/>
          <a:ext cx="7278688" cy="538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11" imgW="8366473" imgH="6198192" progId="Word.Document.8">
                  <p:embed/>
                </p:oleObj>
              </mc:Choice>
              <mc:Fallback>
                <p:oleObj name="Document" r:id="rId11" imgW="8366473" imgH="6198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40230"/>
                        <a:ext cx="7278688" cy="538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60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840039" y="1271594"/>
          <a:ext cx="6962775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7881246" imgH="3580089" progId="Word.Document.8">
                  <p:embed/>
                </p:oleObj>
              </mc:Choice>
              <mc:Fallback>
                <p:oleObj name="Document" r:id="rId4" imgW="7881246" imgH="3580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9" y="1271594"/>
                        <a:ext cx="6962775" cy="315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238348" y="2786058"/>
          <a:ext cx="6826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7" imgW="7506805" imgH="1192403" progId="Word.Document.8">
                  <p:embed/>
                </p:oleObj>
              </mc:Choice>
              <mc:Fallback>
                <p:oleObj name="Document" r:id="rId7" imgW="7506805" imgH="119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2786058"/>
                        <a:ext cx="68262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738414" y="4035425"/>
          <a:ext cx="716915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11" imgW="8357121" imgH="6198192" progId="Word.Document.8">
                  <p:embed/>
                </p:oleObj>
              </mc:Choice>
              <mc:Fallback>
                <p:oleObj name="Document" r:id="rId11" imgW="8357121" imgH="6198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4035425"/>
                        <a:ext cx="7169150" cy="530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670175" y="1657350"/>
          <a:ext cx="72913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8421624" imgH="2100691" progId="Word.Document.8">
                  <p:embed/>
                </p:oleObj>
              </mc:Choice>
              <mc:Fallback>
                <p:oleObj name="Document" r:id="rId4" imgW="8421624" imgH="2100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657350"/>
                        <a:ext cx="7291388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2711450" y="836614"/>
            <a:ext cx="20891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43139" y="3286125"/>
          <a:ext cx="6950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7" imgW="7542086" imgH="604790" progId="Word.Document.8">
                  <p:embed/>
                </p:oleObj>
              </mc:Choice>
              <mc:Fallback>
                <p:oleObj name="Document" r:id="rId7" imgW="7542086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3286125"/>
                        <a:ext cx="69500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6749" name="Picture 1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75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852738" y="4384702"/>
          <a:ext cx="67183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1" imgW="7955280" imgH="3446574" progId="Word.Document.8">
                  <p:embed/>
                </p:oleObj>
              </mc:Choice>
              <mc:Fallback>
                <p:oleObj name="Document" r:id="rId11" imgW="7955280" imgH="3446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384702"/>
                        <a:ext cx="6718300" cy="290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2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244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2442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244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738415" y="1285860"/>
          <a:ext cx="708342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5" imgW="8434054" imgH="2380583" progId="Word.Document.8">
                  <p:embed/>
                </p:oleObj>
              </mc:Choice>
              <mc:Fallback>
                <p:oleObj name="Document" r:id="rId5" imgW="8434054" imgH="23805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285860"/>
                        <a:ext cx="7083425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43139" y="3071811"/>
          <a:ext cx="69738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8" imgW="7570375" imgH="604790" progId="Word.Document.8">
                  <p:embed/>
                </p:oleObj>
              </mc:Choice>
              <mc:Fallback>
                <p:oleObj name="Document" r:id="rId8" imgW="7570375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3071811"/>
                        <a:ext cx="69738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819424" y="4210072"/>
          <a:ext cx="6705600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1" imgW="8065865" imgH="2763774" progId="Word.Document.8">
                  <p:embed/>
                </p:oleObj>
              </mc:Choice>
              <mc:Fallback>
                <p:oleObj name="Document" r:id="rId11" imgW="8065865" imgH="2763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24" y="4210072"/>
                        <a:ext cx="6705600" cy="229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4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2424114" y="2708276"/>
            <a:ext cx="7704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指数与指数函数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363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39936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366" name="内容占位符 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9936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99369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454629"/>
            <a:ext cx="615951" cy="2101827"/>
            <a:chOff x="-3" y="2279"/>
            <a:chExt cx="388" cy="1077"/>
          </a:xfrm>
        </p:grpSpPr>
        <p:pic>
          <p:nvPicPr>
            <p:cNvPr id="399371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99372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5" y="2449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70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指数幂的化简与求值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809852" y="1571613"/>
          <a:ext cx="673100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7417356" imgH="5467112" progId="Word.Document.8">
                  <p:embed/>
                </p:oleObj>
              </mc:Choice>
              <mc:Fallback>
                <p:oleObj name="Document" r:id="rId4" imgW="7417356" imgH="5467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1571613"/>
                        <a:ext cx="6731000" cy="449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77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777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777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13088" y="5892824"/>
          <a:ext cx="68262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8" imgW="7538656" imgH="1139714" progId="Word.Document.8">
                  <p:embed/>
                </p:oleObj>
              </mc:Choice>
              <mc:Fallback>
                <p:oleObj name="Document" r:id="rId8" imgW="7538656" imgH="1139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88" y="5892824"/>
                        <a:ext cx="68262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34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024035" y="1285861"/>
          <a:ext cx="68992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5" imgW="7494080" imgH="604790" progId="Word.Document.8">
                  <p:embed/>
                </p:oleObj>
              </mc:Choice>
              <mc:Fallback>
                <p:oleObj name="Document" r:id="rId5" imgW="7494080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5" y="1285861"/>
                        <a:ext cx="68992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595538" y="1822474"/>
          <a:ext cx="7448550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8" imgW="7976711" imgH="5389531" progId="Word.Document.8">
                  <p:embed/>
                </p:oleObj>
              </mc:Choice>
              <mc:Fallback>
                <p:oleObj name="Document" r:id="rId8" imgW="7976711" imgH="5389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822474"/>
                        <a:ext cx="7448550" cy="503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70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738414" y="1401763"/>
          <a:ext cx="7059612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7771829" imgH="5381816" progId="Word.Document.8">
                  <p:embed/>
                </p:oleObj>
              </mc:Choice>
              <mc:Fallback>
                <p:oleObj name="Document" r:id="rId4" imgW="7771829" imgH="5381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401763"/>
                        <a:ext cx="7059612" cy="488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68998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6899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47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609850" y="1073151"/>
          <a:ext cx="7265988" cy="536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7677102" imgH="6116479" progId="Word.Document.8">
                  <p:embed/>
                </p:oleObj>
              </mc:Choice>
              <mc:Fallback>
                <p:oleObj name="Document" r:id="rId4" imgW="7677102" imgH="6116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073151"/>
                        <a:ext cx="7265988" cy="536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74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611466" y="2214598"/>
          <a:ext cx="7485062" cy="607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5" imgW="8028146" imgH="7924848" progId="Word.Document.8">
                  <p:embed/>
                </p:oleObj>
              </mc:Choice>
              <mc:Fallback>
                <p:oleObj name="Document" r:id="rId5" imgW="8028146" imgH="79248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66" y="2214598"/>
                        <a:ext cx="7485062" cy="607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095473" y="1643051"/>
          <a:ext cx="68278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8" imgW="7513368" imgH="604790" progId="Word.Document.8">
                  <p:embed/>
                </p:oleObj>
              </mc:Choice>
              <mc:Fallback>
                <p:oleObj name="Document" r:id="rId8" imgW="7513368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643051"/>
                        <a:ext cx="68278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85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540028" y="1357342"/>
          <a:ext cx="7485062" cy="607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5" imgW="8028146" imgH="7924848" progId="Word.Document.8">
                  <p:embed/>
                </p:oleObj>
              </mc:Choice>
              <mc:Fallback>
                <p:oleObj name="Document" r:id="rId5" imgW="8028146" imgH="79248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28" y="1357342"/>
                        <a:ext cx="7485062" cy="607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66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指数函数的图像及应用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2524100" y="1741518"/>
          <a:ext cx="7912100" cy="59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8865251" imgH="6667262" progId="Word.Document.8">
                  <p:embed/>
                </p:oleObj>
              </mc:Choice>
              <mc:Fallback>
                <p:oleObj name="Document" r:id="rId4" imgW="8865251" imgH="6667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1741518"/>
                        <a:ext cx="7912100" cy="597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801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801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5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2601940" y="1000108"/>
          <a:ext cx="7351713" cy="580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4" imgW="8362474" imgH="6570821" progId="Word.Document.8">
                  <p:embed/>
                </p:oleObj>
              </mc:Choice>
              <mc:Fallback>
                <p:oleObj name="Document" r:id="rId4" imgW="8362474" imgH="65708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40" y="1000108"/>
                        <a:ext cx="7351713" cy="580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801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801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46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2166910" y="2622550"/>
          <a:ext cx="7315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7629525" imgH="914257" progId="Word.Document.8">
                  <p:embed/>
                </p:oleObj>
              </mc:Choice>
              <mc:Fallback>
                <p:oleObj name="Document" r:id="rId4" imgW="7629525" imgH="9142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2622550"/>
                        <a:ext cx="7315200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738415" y="1214422"/>
          <a:ext cx="6780213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8" imgW="7360348" imgH="2062115" progId="Word.Document.8">
                  <p:embed/>
                </p:oleObj>
              </mc:Choice>
              <mc:Fallback>
                <p:oleObj name="Document" r:id="rId8" imgW="7360348" imgH="2062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214422"/>
                        <a:ext cx="6780213" cy="189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95538" y="3621122"/>
          <a:ext cx="747395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11" imgW="8334184" imgH="5057775" progId="Word.Document.8">
                  <p:embed/>
                </p:oleObj>
              </mc:Choice>
              <mc:Fallback>
                <p:oleObj name="Document" r:id="rId11" imgW="8334184" imgH="5057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3621122"/>
                        <a:ext cx="7473950" cy="452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38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666977" y="2036763"/>
          <a:ext cx="7242175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5" imgW="7965567" imgH="2050971" progId="Word.Document.8">
                  <p:embed/>
                </p:oleObj>
              </mc:Choice>
              <mc:Fallback>
                <p:oleObj name="Document" r:id="rId5" imgW="7965567" imgH="20509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2036763"/>
                        <a:ext cx="7242175" cy="185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44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838700" y="508001"/>
            <a:ext cx="2484438" cy="473075"/>
          </a:xfrm>
          <a:prstGeom prst="round2SameRect">
            <a:avLst/>
          </a:prstGeom>
          <a:gradFill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sz="2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2633663" y="1646239"/>
          <a:ext cx="73025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8035555" imgH="4793014" progId="Word.Document.8">
                  <p:embed/>
                </p:oleObj>
              </mc:Choice>
              <mc:Fallback>
                <p:oleObj name="Document" r:id="rId4" imgW="8035555" imgH="4793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1646239"/>
                        <a:ext cx="7302500" cy="435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39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489228" y="1000109"/>
          <a:ext cx="7607300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7934277" imgH="6400657" progId="Word.Document.8">
                  <p:embed/>
                </p:oleObj>
              </mc:Choice>
              <mc:Fallback>
                <p:oleObj name="Document" r:id="rId4" imgW="7934277" imgH="64006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28" y="1000109"/>
                        <a:ext cx="7607300" cy="583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50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509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5100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42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560666" y="1019200"/>
          <a:ext cx="7607300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7934277" imgH="6400657" progId="Word.Document.8">
                  <p:embed/>
                </p:oleObj>
              </mc:Choice>
              <mc:Fallback>
                <p:oleObj name="Document" r:id="rId4" imgW="7934277" imgH="64006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66" y="1019200"/>
                        <a:ext cx="7607300" cy="583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50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509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5100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33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781328" y="2147922"/>
          <a:ext cx="7172325" cy="613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7609380" imgH="6512100" progId="Word.Document.8">
                  <p:embed/>
                </p:oleObj>
              </mc:Choice>
              <mc:Fallback>
                <p:oleObj name="Document" r:id="rId4" imgW="7609380" imgH="6512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28" y="2147922"/>
                        <a:ext cx="7172325" cy="613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71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714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71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195534" y="1357299"/>
          <a:ext cx="69008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8" imgW="7494080" imgH="604790" progId="Word.Document.8">
                  <p:embed/>
                </p:oleObj>
              </mc:Choice>
              <mc:Fallback>
                <p:oleObj name="Document" r:id="rId8" imgW="7494080" imgH="60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34" y="1357299"/>
                        <a:ext cx="690086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53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52514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指数函数的性质及应用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571751" y="2143117"/>
          <a:ext cx="7364413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7778258" imgH="5329095" progId="Word.Document.8">
                  <p:embed/>
                </p:oleObj>
              </mc:Choice>
              <mc:Fallback>
                <p:oleObj name="Document" r:id="rId4" imgW="7778258" imgH="53290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2143117"/>
                        <a:ext cx="7364413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73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452663" y="3500438"/>
          <a:ext cx="7205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7712678" imgH="2228850" progId="Word.Document.8">
                  <p:embed/>
                </p:oleObj>
              </mc:Choice>
              <mc:Fallback>
                <p:oleObj name="Document" r:id="rId4" imgW="7712678" imgH="2228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3500438"/>
                        <a:ext cx="7205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800376" y="1241428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7" imgW="7608094" imgH="2618042" progId="Word.Document.8">
                  <p:embed/>
                </p:oleObj>
              </mc:Choice>
              <mc:Fallback>
                <p:oleObj name="Document" r:id="rId7" imgW="7608094" imgH="26180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76" y="1241428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62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24100" y="1052538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8479917" imgH="6653117" progId="Word.Document.8">
                  <p:embed/>
                </p:oleObj>
              </mc:Choice>
              <mc:Fallback>
                <p:oleObj name="Document" r:id="rId4" imgW="8479917" imgH="66531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1052538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62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63840" y="1266852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8479917" imgH="6653117" progId="Word.Document.8">
                  <p:embed/>
                </p:oleObj>
              </mc:Choice>
              <mc:Fallback>
                <p:oleObj name="Document" r:id="rId4" imgW="8479917" imgH="66531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40" y="1266852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70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779714" y="1785926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4" imgW="7650528" imgH="5340239" progId="Word.Document.8">
                  <p:embed/>
                </p:oleObj>
              </mc:Choice>
              <mc:Fallback>
                <p:oleObj name="Document" r:id="rId4" imgW="7650528" imgH="53402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4" y="1785926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52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589240" y="1285861"/>
          <a:ext cx="7364413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4" imgW="7778258" imgH="5329095" progId="Word.Document.8">
                  <p:embed/>
                </p:oleObj>
              </mc:Choice>
              <mc:Fallback>
                <p:oleObj name="Document" r:id="rId4" imgW="7778258" imgH="53290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40" y="1285861"/>
                        <a:ext cx="7364413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56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166911" y="1357298"/>
          <a:ext cx="7205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4" imgW="7712678" imgH="2228850" progId="Word.Document.8">
                  <p:embed/>
                </p:oleObj>
              </mc:Choice>
              <mc:Fallback>
                <p:oleObj name="Document" r:id="rId4" imgW="7712678" imgH="2228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1" y="1357298"/>
                        <a:ext cx="7205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63840" y="2695612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8" imgW="8479917" imgH="6653117" progId="Word.Document.8">
                  <p:embed/>
                </p:oleObj>
              </mc:Choice>
              <mc:Fallback>
                <p:oleObj name="Document" r:id="rId8" imgW="8479917" imgH="66531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40" y="2695612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95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65388" y="1412898"/>
          <a:ext cx="747395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5" imgW="9273261" imgH="6396566" progId="Word.Document.8">
                  <p:embed/>
                </p:oleObj>
              </mc:Choice>
              <mc:Fallback>
                <p:oleObj name="Document" r:id="rId5" imgW="9273261" imgH="6396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88" y="1412898"/>
                        <a:ext cx="7473950" cy="523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13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849592" y="1285861"/>
          <a:ext cx="74612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5" imgW="8479917" imgH="6653117" progId="Word.Document.8">
                  <p:embed/>
                </p:oleObj>
              </mc:Choice>
              <mc:Fallback>
                <p:oleObj name="Document" r:id="rId5" imgW="8479917" imgH="66531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92" y="1285861"/>
                        <a:ext cx="7461250" cy="587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89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思想方法　</a:t>
            </a:r>
            <a:r>
              <a:rPr lang="en-US" sz="2400" b="1" dirty="0"/>
              <a:t>5.</a:t>
            </a:r>
            <a:r>
              <a:rPr lang="zh-CN" altLang="en-US" sz="2400" b="1" dirty="0"/>
              <a:t>化归转化思想在函数性质中的应用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2697190" y="1571612"/>
          <a:ext cx="7327900" cy="41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4" imgW="8333327" imgH="4679299" progId="Word.Document.8">
                  <p:embed/>
                </p:oleObj>
              </mc:Choice>
              <mc:Fallback>
                <p:oleObj name="Document" r:id="rId4" imgW="8333327" imgH="46792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90" y="1571612"/>
                        <a:ext cx="7327900" cy="413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21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743201" y="1476370"/>
          <a:ext cx="72421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5" imgW="8362474" imgH="1176576" progId="Word.Document.8">
                  <p:embed/>
                </p:oleObj>
              </mc:Choice>
              <mc:Fallback>
                <p:oleObj name="Document" r:id="rId5" imgW="8362474" imgH="11765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476370"/>
                        <a:ext cx="724217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166910" y="3000373"/>
          <a:ext cx="7010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8" imgW="7608094" imgH="898398" progId="Word.Document.8">
                  <p:embed/>
                </p:oleObj>
              </mc:Choice>
              <mc:Fallback>
                <p:oleObj name="Document" r:id="rId8" imgW="7608094" imgH="8983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3000373"/>
                        <a:ext cx="70104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2665440" y="4067204"/>
          <a:ext cx="7216775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11" imgW="8203882" imgH="3726894" progId="Word.Document.8">
                  <p:embed/>
                </p:oleObj>
              </mc:Choice>
              <mc:Fallback>
                <p:oleObj name="Document" r:id="rId11" imgW="8203882" imgH="3726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40" y="4067204"/>
                        <a:ext cx="7216775" cy="329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82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666977" y="1631962"/>
          <a:ext cx="7205663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5" imgW="8410051" imgH="4108371" progId="Word.Document.8">
                  <p:embed/>
                </p:oleObj>
              </mc:Choice>
              <mc:Fallback>
                <p:oleObj name="Document" r:id="rId5" imgW="8410051" imgH="4108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631962"/>
                        <a:ext cx="7205663" cy="351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4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2503516" y="1142985"/>
          <a:ext cx="7521575" cy="783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4" imgW="8163592" imgH="8507349" progId="Word.Document.8">
                  <p:embed/>
                </p:oleObj>
              </mc:Choice>
              <mc:Fallback>
                <p:oleObj name="Document" r:id="rId4" imgW="8163592" imgH="8507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516" y="1142985"/>
                        <a:ext cx="7521575" cy="783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351246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1247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498725" y="4827604"/>
          <a:ext cx="7010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8" imgW="7608094" imgH="898398" progId="Word.Document.8">
                  <p:embed/>
                </p:oleObj>
              </mc:Choice>
              <mc:Fallback>
                <p:oleObj name="Document" r:id="rId8" imgW="7608094" imgH="8983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827604"/>
                        <a:ext cx="70104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34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2666976" y="1327170"/>
          <a:ext cx="7278688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4" imgW="8025146" imgH="5380101" progId="Word.Document.8">
                  <p:embed/>
                </p:oleObj>
              </mc:Choice>
              <mc:Fallback>
                <p:oleObj name="Document" r:id="rId4" imgW="8025146" imgH="53801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327170"/>
                        <a:ext cx="7278688" cy="488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17910"/>
            <a:chOff x="-3" y="2279"/>
            <a:chExt cx="388" cy="1034"/>
          </a:xfrm>
        </p:grpSpPr>
        <p:pic>
          <p:nvPicPr>
            <p:cNvPr id="147469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7470" name="内容占位符 2"/>
            <p:cNvSpPr>
              <a:spLocks/>
            </p:cNvSpPr>
            <p:nvPr/>
          </p:nvSpPr>
          <p:spPr bwMode="auto">
            <a:xfrm>
              <a:off x="43" y="240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1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828926" y="2892444"/>
          <a:ext cx="67532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4" imgW="7650099" imgH="3665601" progId="Word.Document.8">
                  <p:embed/>
                </p:oleObj>
              </mc:Choice>
              <mc:Fallback>
                <p:oleObj name="Document" r:id="rId4" imgW="7650099" imgH="3665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6" y="2892444"/>
                        <a:ext cx="6753225" cy="310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7651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881290" y="1584325"/>
          <a:ext cx="66929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7" imgW="7795832" imgH="2114836" progId="Word.Document.8">
                  <p:embed/>
                </p:oleObj>
              </mc:Choice>
              <mc:Fallback>
                <p:oleObj name="Document" r:id="rId7" imgW="7795832" imgH="21148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1584325"/>
                        <a:ext cx="6692900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17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524101" y="1214422"/>
          <a:ext cx="7546975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4" imgW="9435751" imgH="5929170" progId="Word.Document.8">
                  <p:embed/>
                </p:oleObj>
              </mc:Choice>
              <mc:Fallback>
                <p:oleObj name="Document" r:id="rId4" imgW="9435751" imgH="59291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1214422"/>
                        <a:ext cx="7546975" cy="470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78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595538" y="1071546"/>
          <a:ext cx="7302500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4" imgW="8434911" imgH="5784723" progId="Word.Document.8">
                  <p:embed/>
                </p:oleObj>
              </mc:Choice>
              <mc:Fallback>
                <p:oleObj name="Document" r:id="rId4" imgW="8434911" imgH="57847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071546"/>
                        <a:ext cx="7302500" cy="503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6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51140" y="1714489"/>
          <a:ext cx="7473950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4" imgW="8628650" imgH="5547265" progId="Word.Document.8">
                  <p:embed/>
                </p:oleObj>
              </mc:Choice>
              <mc:Fallback>
                <p:oleObj name="Document" r:id="rId4" imgW="8628650" imgH="55472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40" y="1714489"/>
                        <a:ext cx="7473950" cy="475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024034" y="1214423"/>
          <a:ext cx="7034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Document" r:id="rId7" imgW="7646241" imgH="901827" progId="Word.Document.8">
                  <p:embed/>
                </p:oleObj>
              </mc:Choice>
              <mc:Fallback>
                <p:oleObj name="Document" r:id="rId7" imgW="7646241" imgH="901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1214423"/>
                        <a:ext cx="703421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3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714356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452663" y="1474796"/>
          <a:ext cx="782637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5" imgW="8990901" imgH="3559568" progId="Word.Document.8">
                  <p:embed/>
                </p:oleObj>
              </mc:Choice>
              <mc:Fallback>
                <p:oleObj name="Document" r:id="rId5" imgW="8990901" imgH="3559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474796"/>
                        <a:ext cx="7826375" cy="309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871814" y="3429001"/>
          <a:ext cx="70104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8" imgW="7497453" imgH="604842" progId="Word.Document.8">
                  <p:embed/>
                </p:oleObj>
              </mc:Choice>
              <mc:Fallback>
                <p:oleObj name="Document" r:id="rId8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814" y="3429001"/>
                        <a:ext cx="70104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743201" y="4541870"/>
          <a:ext cx="6754813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11" imgW="7643849" imgH="3764062" progId="Word.Document.8">
                  <p:embed/>
                </p:oleObj>
              </mc:Choice>
              <mc:Fallback>
                <p:oleObj name="Document" r:id="rId11" imgW="7643849" imgH="37640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541870"/>
                        <a:ext cx="6754813" cy="331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97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622578" y="871558"/>
          <a:ext cx="74739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4" imgW="8766667" imgH="7132320" progId="Word.Document.8">
                  <p:embed/>
                </p:oleObj>
              </mc:Choice>
              <mc:Fallback>
                <p:oleObj name="Document" r:id="rId4" imgW="8766667" imgH="7132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78" y="871558"/>
                        <a:ext cx="747395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65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95538" y="1000108"/>
          <a:ext cx="74739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4" imgW="8766667" imgH="7132749" progId="Word.Document.8">
                  <p:embed/>
                </p:oleObj>
              </mc:Choice>
              <mc:Fallback>
                <p:oleObj name="Document" r:id="rId4" imgW="8766667" imgH="7132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000108"/>
                        <a:ext cx="747395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37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38349" y="857233"/>
          <a:ext cx="7826375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5" imgW="8990901" imgH="4057843" progId="Word.Document.8">
                  <p:embed/>
                </p:oleObj>
              </mc:Choice>
              <mc:Fallback>
                <p:oleObj name="Document" r:id="rId5" imgW="8990901" imgH="4057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857233"/>
                        <a:ext cx="7826375" cy="352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24063" y="3643315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8" imgW="7497453" imgH="604842" progId="Word.Document.8">
                  <p:embed/>
                </p:oleObj>
              </mc:Choice>
              <mc:Fallback>
                <p:oleObj name="Document" r:id="rId8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643315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24125" y="4214818"/>
          <a:ext cx="7302500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11" imgW="8273312" imgH="3959556" progId="Word.Document.8">
                  <p:embed/>
                </p:oleObj>
              </mc:Choice>
              <mc:Fallback>
                <p:oleObj name="Document" r:id="rId11" imgW="8273312" imgH="3959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214818"/>
                        <a:ext cx="7302500" cy="348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34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381225" y="1206500"/>
          <a:ext cx="7450137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5" imgW="8594878" imgH="3459841" progId="Word.Document.8">
                  <p:embed/>
                </p:oleObj>
              </mc:Choice>
              <mc:Fallback>
                <p:oleObj name="Document" r:id="rId5" imgW="8594878" imgH="34598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1206500"/>
                        <a:ext cx="7450137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586062" y="2214555"/>
          <a:ext cx="7010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8" imgW="7512560" imgH="1056674" progId="Word.Document.8">
                  <p:embed/>
                </p:oleObj>
              </mc:Choice>
              <mc:Fallback>
                <p:oleObj name="Document" r:id="rId8" imgW="7512560" imgH="10566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62" y="2214555"/>
                        <a:ext cx="70104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24100" y="3228998"/>
          <a:ext cx="7304088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11" imgW="8263960" imgH="3962796" progId="Word.Document.8">
                  <p:embed/>
                </p:oleObj>
              </mc:Choice>
              <mc:Fallback>
                <p:oleObj name="Document" r:id="rId11" imgW="8263960" imgH="396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3228998"/>
                        <a:ext cx="7304088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81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3450" name="Object 26"/>
          <p:cNvGraphicFramePr>
            <a:graphicFrameLocks noChangeAspect="1"/>
          </p:cNvGraphicFramePr>
          <p:nvPr/>
        </p:nvGraphicFramePr>
        <p:xfrm>
          <a:off x="2462214" y="1433534"/>
          <a:ext cx="7559675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4" imgW="8201014" imgH="5349613" progId="Word.Document.8">
                  <p:embed/>
                </p:oleObj>
              </mc:Choice>
              <mc:Fallback>
                <p:oleObj name="Document" r:id="rId4" imgW="8201014" imgH="5349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1433534"/>
                        <a:ext cx="7559675" cy="492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1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5081589" y="911226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3468" name="Picture 4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46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7239008" y="1814444"/>
            <a:ext cx="15001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次方根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5667373" y="2571744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奇数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7524761" y="331464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偶数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5738811" y="4171898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意义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7810513" y="417189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根指数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4738678" y="4500570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被开放数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8167702" y="4929198"/>
            <a:ext cx="298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7869222" y="5286388"/>
            <a:ext cx="298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350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05756" y="5715017"/>
            <a:ext cx="7905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09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 autoUpdateAnimBg="0"/>
      <p:bldP spid="103473" grpId="0"/>
      <p:bldP spid="103475" grpId="0"/>
      <p:bldP spid="103477" grpId="0"/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2560638" y="1144589"/>
          <a:ext cx="7377112" cy="499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4" imgW="7032870" imgH="5424896" progId="Word.Document.8">
                  <p:embed/>
                </p:oleObj>
              </mc:Choice>
              <mc:Fallback>
                <p:oleObj name="Document" r:id="rId4" imgW="7032870" imgH="54248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1144589"/>
                        <a:ext cx="7377112" cy="499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2767" name="Object 15"/>
          <p:cNvGraphicFramePr>
            <a:graphicFrameLocks noChangeAspect="1"/>
          </p:cNvGraphicFramePr>
          <p:nvPr/>
        </p:nvGraphicFramePr>
        <p:xfrm>
          <a:off x="7069160" y="1285860"/>
          <a:ext cx="21701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7" imgW="1847234" imgH="822297" progId="Word.Document.8">
                  <p:embed/>
                </p:oleObj>
              </mc:Choice>
              <mc:Fallback>
                <p:oleObj name="Document" r:id="rId7" imgW="1847234" imgH="8222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60" y="1285860"/>
                        <a:ext cx="2170112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指数与指数函数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4462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46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461146" y="2894016"/>
          <a:ext cx="27066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11" imgW="2306159" imgH="824097" progId="Word.Document.8">
                  <p:embed/>
                </p:oleObj>
              </mc:Choice>
              <mc:Fallback>
                <p:oleObj name="Document" r:id="rId11" imgW="2306159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46" y="2894016"/>
                        <a:ext cx="27066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841754" y="3192468"/>
          <a:ext cx="26828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14" imgW="2301252" imgH="824097" progId="Word.Document.8">
                  <p:embed/>
                </p:oleObj>
              </mc:Choice>
              <mc:Fallback>
                <p:oleObj name="Document" r:id="rId14" imgW="2301252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4" y="3192468"/>
                        <a:ext cx="26828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87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宽屏</PresentationFormat>
  <Paragraphs>162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2016-08-06T05:08:59Z</dcterms:created>
  <dcterms:modified xsi:type="dcterms:W3CDTF">2016-08-06T05:09:10Z</dcterms:modified>
</cp:coreProperties>
</file>