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4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2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8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8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0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FCB6-1DF3-46B5-9253-139E9E63883E}" type="datetimeFigureOut">
              <a:rPr lang="zh-CN" altLang="en-US" smtClean="0"/>
              <a:t>2015-4-10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8187-B5C9-4BA0-B2EF-A9B9EB64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92696"/>
            <a:ext cx="871296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2015-04-10 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第六周周记作文题目 </a:t>
            </a:r>
          </a:p>
          <a:p>
            <a:endParaRPr lang="zh-CN" altLang="en-US" b="1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24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阅读下面的文字，根据要求作文。</a:t>
            </a:r>
            <a:endParaRPr lang="en-US" altLang="zh-CN" sz="2400" b="1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endParaRPr lang="zh-CN" altLang="en-US" sz="2400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随着各种自拍神器的横空出世，借助美颜相机、美图秀秀等自拍软件的神效，矮穷矬、黑穷丑能瞬间变为高富帅、白富美，这满足了不少男女的爱美之心，但也有人认为这是对真实的掩盖，是自欺也是欺人。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近日有一款“反美颜”应用软件问世。该软件号称能消除美图效果，将“美丽”瞬间“打回原形”。不少人坦言，上社交网站再也不用担心被欺骗了，但也有人认为将真实的生活美化一下又有何妨？</a:t>
            </a:r>
            <a:endParaRPr lang="en-US" altLang="zh-CN" sz="20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</a:t>
            </a:r>
            <a:r>
              <a:rPr lang="zh-CN" altLang="en-US" sz="24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要求：①自选角度，确定立意，自拟标题，写一篇议论文。②不要脱离材料内容及含意的范围。③不少于</a:t>
            </a:r>
            <a:r>
              <a:rPr lang="en-US" altLang="zh-CN" sz="24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800</a:t>
            </a:r>
            <a:r>
              <a:rPr lang="zh-CN" altLang="en-US" sz="24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字。④不得套作，不得抄袭</a:t>
            </a:r>
            <a:r>
              <a:rPr lang="zh-CN" altLang="en-US" sz="24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。</a:t>
            </a:r>
            <a:endParaRPr lang="en-US" altLang="zh-CN" sz="2400" b="1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en-US" altLang="zh-CN" sz="2400" b="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sz="2400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附：周末五三（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2016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版）自助训练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语言运用、科普文阅读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       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专题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11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：图文转换（漫画图片类、数字表格类）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-P95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       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专题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18</a:t>
            </a:r>
            <a:r>
              <a:rPr lang="zh-CN" altLang="en-US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：实用类文本阅读（报告科普类）</a:t>
            </a:r>
            <a:r>
              <a:rPr lang="en-US" altLang="zh-CN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-P216</a:t>
            </a:r>
            <a:endParaRPr lang="zh-CN" altLang="en-US" sz="1400" b="1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60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szsy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红树主人</dc:creator>
  <cp:lastModifiedBy>USER</cp:lastModifiedBy>
  <cp:revision>4</cp:revision>
  <dcterms:created xsi:type="dcterms:W3CDTF">2015-04-09T16:14:43Z</dcterms:created>
  <dcterms:modified xsi:type="dcterms:W3CDTF">2015-04-10T01:24:56Z</dcterms:modified>
</cp:coreProperties>
</file>