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43" r:id="rId2"/>
    <p:sldId id="880" r:id="rId3"/>
    <p:sldId id="913" r:id="rId4"/>
    <p:sldId id="1016" r:id="rId5"/>
    <p:sldId id="1018" r:id="rId6"/>
    <p:sldId id="1020" r:id="rId7"/>
    <p:sldId id="1070" r:id="rId8"/>
    <p:sldId id="1075" r:id="rId9"/>
    <p:sldId id="1124" r:id="rId10"/>
    <p:sldId id="1174" r:id="rId11"/>
    <p:sldId id="1177" r:id="rId12"/>
    <p:sldId id="1241" r:id="rId13"/>
    <p:sldId id="1292" r:id="rId14"/>
    <p:sldId id="129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2016-08-19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4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7EE5C-70A2-45A7-B591-E98A465D895A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AE07F-7C96-4E90-AB09-4746D59B7BA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05CF2-67FC-4358-BE27-C7E92F7F0FB3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2DEA-6BC1-432A-B7B4-BC5465D798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275" y="274638"/>
            <a:ext cx="2062163" cy="60594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675" cy="6059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D4AD9-307B-4480-AF75-5163AB3CA735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8290B-40F1-4C1E-8FB6-DFE329BF179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81276-1C10-4768-A0B9-F7DA54384C56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E9C-F836-45F6-A57C-1058B6409A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CD348-E5C0-4317-A9BD-8DEB911AB13A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F41C9-623C-40C8-B4BB-198815B6C04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575" y="935038"/>
            <a:ext cx="38814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935038"/>
            <a:ext cx="3883025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B4E23-4804-4468-9E2F-FA542984C915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FF5EB-D147-4419-9A29-891DD85E57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03FD-D2C1-4888-93B1-209118F3F46D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47F48-BA61-450C-B8CF-372FAD645E8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CA72E-F9EB-43C3-AA34-1B8B012C7937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4E8F-7E8C-4256-9334-113E0BF4FF5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5DDAC-BC78-406F-B1BF-A22E42AA23C4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B9F18-4862-417F-8471-1B76F7DB079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2A65D-62B8-4B67-8350-BC9526E580C1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9EE9-56E7-479E-8C8B-FDDDBEBEB43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5B885-E843-457F-BD75-1CF6E2513F26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7CC52-4FFA-4550-B9D8-DDB2F859CF9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87363" y="706438"/>
            <a:ext cx="8510587" cy="5919787"/>
            <a:chOff x="0" y="0"/>
            <a:chExt cx="5361" cy="3729"/>
          </a:xfrm>
        </p:grpSpPr>
        <p:pic>
          <p:nvPicPr>
            <p:cNvPr id="1027" name="矩形 6"/>
            <p:cNvPicPr>
              <a:picLocks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361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8" y="28"/>
              <a:ext cx="5207" cy="3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935038"/>
            <a:ext cx="7916863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CF14A5C-C9BE-495E-B357-6FE334A53607}" type="datetimeFigureOut">
              <a:rPr lang="zh-CN" altLang="en-US"/>
              <a:pPr/>
              <a:t>2016-08-19</a:t>
            </a:fld>
            <a:endParaRPr lang="en-US"/>
          </a:p>
        </p:txBody>
      </p:sp>
      <p:sp>
        <p:nvSpPr>
          <p:cNvPr id="103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D376EE-72EC-4071-B387-E4388368EC7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92513"/>
              </p:ext>
            </p:extLst>
          </p:nvPr>
        </p:nvGraphicFramePr>
        <p:xfrm>
          <a:off x="971600" y="1124744"/>
          <a:ext cx="7270866" cy="29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43" name="Document" r:id="rId3" imgW="7387873" imgH="3015192" progId="Word.Document.8">
                  <p:embed/>
                </p:oleObj>
              </mc:Choice>
              <mc:Fallback>
                <p:oleObj name="Document" r:id="rId3" imgW="7387873" imgH="3015192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24744"/>
                        <a:ext cx="7270866" cy="2990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90485"/>
              </p:ext>
            </p:extLst>
          </p:nvPr>
        </p:nvGraphicFramePr>
        <p:xfrm>
          <a:off x="1263677" y="1142984"/>
          <a:ext cx="709453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08" name="Document" r:id="rId3" imgW="8417464" imgH="5914304" progId="Word.Document.8">
                  <p:embed/>
                </p:oleObj>
              </mc:Choice>
              <mc:Fallback>
                <p:oleObj name="Document" r:id="rId3" imgW="8417464" imgH="591430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77" y="1142984"/>
                        <a:ext cx="7094537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21755"/>
              </p:ext>
            </p:extLst>
          </p:nvPr>
        </p:nvGraphicFramePr>
        <p:xfrm>
          <a:off x="903287" y="1266824"/>
          <a:ext cx="7255903" cy="345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80" name="Document" r:id="rId3" imgW="6539020" imgH="3082755" progId="Word.Document.8">
                  <p:embed/>
                </p:oleObj>
              </mc:Choice>
              <mc:Fallback>
                <p:oleObj name="Document" r:id="rId3" imgW="6539020" imgH="308275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7" y="1266824"/>
                        <a:ext cx="7255903" cy="3458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07515"/>
              </p:ext>
            </p:extLst>
          </p:nvPr>
        </p:nvGraphicFramePr>
        <p:xfrm>
          <a:off x="1301749" y="1219200"/>
          <a:ext cx="7065865" cy="379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60" name="Document" r:id="rId3" imgW="6493565" imgH="3453634" progId="Word.Document.8">
                  <p:embed/>
                </p:oleObj>
              </mc:Choice>
              <mc:Fallback>
                <p:oleObj name="Document" r:id="rId3" imgW="6493565" imgH="3453634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49" y="1219200"/>
                        <a:ext cx="7065865" cy="37939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6152"/>
              </p:ext>
            </p:extLst>
          </p:nvPr>
        </p:nvGraphicFramePr>
        <p:xfrm>
          <a:off x="1125538" y="1066800"/>
          <a:ext cx="7192838" cy="36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57" name="Document" r:id="rId3" imgW="5683673" imgH="2866049" progId="Word.Document.8">
                  <p:embed/>
                </p:oleObj>
              </mc:Choice>
              <mc:Fallback>
                <p:oleObj name="Document" r:id="rId3" imgW="5683673" imgH="286604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066800"/>
                        <a:ext cx="7192838" cy="3658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8198"/>
              </p:ext>
            </p:extLst>
          </p:nvPr>
        </p:nvGraphicFramePr>
        <p:xfrm>
          <a:off x="1066800" y="1184274"/>
          <a:ext cx="7248403" cy="318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05" name="Document" r:id="rId3" imgW="5381019" imgH="2357434" progId="Word.Document.8">
                  <p:embed/>
                </p:oleObj>
              </mc:Choice>
              <mc:Fallback>
                <p:oleObj name="Document" r:id="rId3" imgW="5381019" imgH="235743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4274"/>
                        <a:ext cx="7248403" cy="31808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92697"/>
              </p:ext>
            </p:extLst>
          </p:nvPr>
        </p:nvGraphicFramePr>
        <p:xfrm>
          <a:off x="1066800" y="1219199"/>
          <a:ext cx="6961584" cy="298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8" name="Document" r:id="rId3" imgW="5527106" imgH="2370825" progId="Word.Document.8">
                  <p:embed/>
                </p:oleObj>
              </mc:Choice>
              <mc:Fallback>
                <p:oleObj name="Document" r:id="rId3" imgW="5527106" imgH="23708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199"/>
                        <a:ext cx="6961584" cy="29869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57763"/>
              </p:ext>
            </p:extLst>
          </p:nvPr>
        </p:nvGraphicFramePr>
        <p:xfrm>
          <a:off x="1119735" y="1196752"/>
          <a:ext cx="7261717" cy="29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7" name="Document" r:id="rId3" imgW="6699916" imgH="2728048" progId="Word.Document.8">
                  <p:embed/>
                </p:oleObj>
              </mc:Choice>
              <mc:Fallback>
                <p:oleObj name="Document" r:id="rId3" imgW="6699916" imgH="2728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35" y="1196752"/>
                        <a:ext cx="7261717" cy="295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16347"/>
              </p:ext>
            </p:extLst>
          </p:nvPr>
        </p:nvGraphicFramePr>
        <p:xfrm>
          <a:off x="899592" y="1279625"/>
          <a:ext cx="7399381" cy="235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3" name="Document" r:id="rId3" imgW="6809225" imgH="2171010" progId="Word.Document.8">
                  <p:embed/>
                </p:oleObj>
              </mc:Choice>
              <mc:Fallback>
                <p:oleObj name="Document" r:id="rId3" imgW="6809225" imgH="217101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79625"/>
                        <a:ext cx="7399381" cy="23565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10163"/>
              </p:ext>
            </p:extLst>
          </p:nvPr>
        </p:nvGraphicFramePr>
        <p:xfrm>
          <a:off x="1003666" y="1268760"/>
          <a:ext cx="7493856" cy="221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37" name="Document" r:id="rId3" imgW="6590608" imgH="1929507" progId="Word.Document.8">
                  <p:embed/>
                </p:oleObj>
              </mc:Choice>
              <mc:Fallback>
                <p:oleObj name="Document" r:id="rId3" imgW="6590608" imgH="192950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66" y="1268760"/>
                        <a:ext cx="7493856" cy="22146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58615"/>
              </p:ext>
            </p:extLst>
          </p:nvPr>
        </p:nvGraphicFramePr>
        <p:xfrm>
          <a:off x="1003475" y="1268760"/>
          <a:ext cx="7494237" cy="307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7" name="Document" r:id="rId3" imgW="7113701" imgH="2893722" progId="Word.Document.8">
                  <p:embed/>
                </p:oleObj>
              </mc:Choice>
              <mc:Fallback>
                <p:oleObj name="Document" r:id="rId3" imgW="7113701" imgH="289372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475" y="1268760"/>
                        <a:ext cx="7494237" cy="30766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90594"/>
              </p:ext>
            </p:extLst>
          </p:nvPr>
        </p:nvGraphicFramePr>
        <p:xfrm>
          <a:off x="1376387" y="1719263"/>
          <a:ext cx="676751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64" name="Document" r:id="rId3" imgW="8346035" imgH="2194729" progId="Word.Document.8">
                  <p:embed/>
                </p:oleObj>
              </mc:Choice>
              <mc:Fallback>
                <p:oleObj name="Document" r:id="rId3" imgW="8346035" imgH="21947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87" y="1719263"/>
                        <a:ext cx="6767513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82351"/>
              </p:ext>
            </p:extLst>
          </p:nvPr>
        </p:nvGraphicFramePr>
        <p:xfrm>
          <a:off x="1208087" y="1266825"/>
          <a:ext cx="7128455" cy="345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65" name="Document" r:id="rId5" imgW="6895445" imgH="3313117" progId="Word.Document.8">
                  <p:embed/>
                </p:oleObj>
              </mc:Choice>
              <mc:Fallback>
                <p:oleObj name="Document" r:id="rId5" imgW="6895445" imgH="3313117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7" y="1266825"/>
                        <a:ext cx="7128455" cy="3458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67093"/>
              </p:ext>
            </p:extLst>
          </p:nvPr>
        </p:nvGraphicFramePr>
        <p:xfrm>
          <a:off x="1077913" y="1208088"/>
          <a:ext cx="7244866" cy="330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7" name="Document" r:id="rId3" imgW="6998260" imgH="3159662" progId="Word.Document.8">
                  <p:embed/>
                </p:oleObj>
              </mc:Choice>
              <mc:Fallback>
                <p:oleObj name="Document" r:id="rId3" imgW="6998260" imgH="3159662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208088"/>
                        <a:ext cx="7244866" cy="33010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59755"/>
              </p:ext>
            </p:extLst>
          </p:nvPr>
        </p:nvGraphicFramePr>
        <p:xfrm>
          <a:off x="1066800" y="1066800"/>
          <a:ext cx="7568753" cy="452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29" name="Document" r:id="rId3" imgW="7294799" imgH="4346333" progId="Word.Document.8">
                  <p:embed/>
                </p:oleObj>
              </mc:Choice>
              <mc:Fallback>
                <p:oleObj name="Document" r:id="rId3" imgW="7294799" imgH="434633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7568753" cy="4522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14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Times New Roman</vt:lpstr>
      <vt:lpstr>1_Office 主题​​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390</cp:revision>
  <dcterms:created xsi:type="dcterms:W3CDTF">2012-12-07T08:03:34Z</dcterms:created>
  <dcterms:modified xsi:type="dcterms:W3CDTF">2016-08-19T07:44:53Z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