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0205-BD5F-4730-B0E9-0053659A5192}" type="datetimeFigureOut">
              <a:rPr lang="zh-CN" altLang="en-US" smtClean="0"/>
              <a:t>2016-09-19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E8A-F409-4A5A-B25B-2455AB695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3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0205-BD5F-4730-B0E9-0053659A5192}" type="datetimeFigureOut">
              <a:rPr lang="zh-CN" altLang="en-US" smtClean="0"/>
              <a:t>2016-09-19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E8A-F409-4A5A-B25B-2455AB695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0205-BD5F-4730-B0E9-0053659A5192}" type="datetimeFigureOut">
              <a:rPr lang="zh-CN" altLang="en-US" smtClean="0"/>
              <a:t>2016-09-19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E8A-F409-4A5A-B25B-2455AB695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0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0205-BD5F-4730-B0E9-0053659A5192}" type="datetimeFigureOut">
              <a:rPr lang="zh-CN" altLang="en-US" smtClean="0"/>
              <a:t>2016-09-19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E8A-F409-4A5A-B25B-2455AB695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5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0205-BD5F-4730-B0E9-0053659A5192}" type="datetimeFigureOut">
              <a:rPr lang="zh-CN" altLang="en-US" smtClean="0"/>
              <a:t>2016-09-19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E8A-F409-4A5A-B25B-2455AB695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2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0205-BD5F-4730-B0E9-0053659A5192}" type="datetimeFigureOut">
              <a:rPr lang="zh-CN" altLang="en-US" smtClean="0"/>
              <a:t>2016-09-19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E8A-F409-4A5A-B25B-2455AB695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0205-BD5F-4730-B0E9-0053659A5192}" type="datetimeFigureOut">
              <a:rPr lang="zh-CN" altLang="en-US" smtClean="0"/>
              <a:t>2016-09-19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E8A-F409-4A5A-B25B-2455AB695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5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0205-BD5F-4730-B0E9-0053659A5192}" type="datetimeFigureOut">
              <a:rPr lang="zh-CN" altLang="en-US" smtClean="0"/>
              <a:t>2016-09-19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E8A-F409-4A5A-B25B-2455AB695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0205-BD5F-4730-B0E9-0053659A5192}" type="datetimeFigureOut">
              <a:rPr lang="zh-CN" altLang="en-US" smtClean="0"/>
              <a:t>2016-09-19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E8A-F409-4A5A-B25B-2455AB695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0205-BD5F-4730-B0E9-0053659A5192}" type="datetimeFigureOut">
              <a:rPr lang="zh-CN" altLang="en-US" smtClean="0"/>
              <a:t>2016-09-19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E8A-F409-4A5A-B25B-2455AB695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0205-BD5F-4730-B0E9-0053659A5192}" type="datetimeFigureOut">
              <a:rPr lang="zh-CN" altLang="en-US" smtClean="0"/>
              <a:t>2016-09-19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DE8A-F409-4A5A-B25B-2455AB695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D0205-BD5F-4730-B0E9-0053659A5192}" type="datetimeFigureOut">
              <a:rPr lang="zh-CN" altLang="en-US" smtClean="0"/>
              <a:t>2016-09-19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DE8A-F409-4A5A-B25B-2455AB695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7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7172" y="661911"/>
            <a:ext cx="81642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谈谈你对高二学习的一些指导 学习方法 说说晚自习，说说上课怎么听课。估计经过一学年应该已经有自己的一套习惯了，提三点，纪律，动笔（笔记或理科要勤动笔来做。）发言（这部分你可以说，其它老师认为我们班哪些方面是很好的，他们很喜欢，但是发言显得比较不足。老师问问题，是想了解大家的想法，不要害怕出错会怎样，错了自己印象会更深刻，才懂怎么做，而且大胆表达自己的观点是以后你站得更高的必备素质。如果连课堂上发言都不敢，那以后大学甚至工作遇到更大的场面你会胆怯，所以我希望在高二这一学年，大家能够有意识地加强自己公共场合表达的能力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7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2016-09-19T07:06:44Z</dcterms:created>
  <dcterms:modified xsi:type="dcterms:W3CDTF">2016-09-19T07:10:02Z</dcterms:modified>
</cp:coreProperties>
</file>