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61" r:id="rId6"/>
    <p:sldId id="262" r:id="rId7"/>
    <p:sldId id="265" r:id="rId8"/>
    <p:sldId id="258" r:id="rId9"/>
    <p:sldId id="264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2002-1-1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2002-1-1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2002-1-1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2002-1-1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2002-1-1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2002-1-1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2002-1-1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2002-1-1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2002-1-1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2002-1-1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2002-1-1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2002-1-1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2002-1-1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2002-1-1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8000">
                <a:solidFill>
                  <a:schemeClr val="bg1"/>
                </a:solidFill>
                <a:sym typeface="+mn-ea"/>
              </a:rPr>
              <a:t>Bermuda Triangle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8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 YOU!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5330" y="4732020"/>
            <a:ext cx="10153650" cy="1850390"/>
          </a:xfrm>
        </p:spPr>
        <p:txBody>
          <a:bodyPr>
            <a:normAutofit/>
          </a:bodyPr>
          <a:lstStyle/>
          <a:p>
            <a:r>
              <a:rPr lang="zh-CN" altLang="en-US"/>
              <a:t>The so-called Bermuda Triangle, refers to the North from Bermuda, the West Island to Miami（迈阿密）, Florida（佛罗里达洲）, south of Puerto Rico（波多黎各岛） a triangular area. </a:t>
            </a:r>
            <a:endParaRPr lang="en-US" altLang="zh-CN"/>
          </a:p>
        </p:txBody>
      </p:sp>
      <p:pic>
        <p:nvPicPr>
          <p:cNvPr id="4" name="图片 3" descr="2014627185549366b7a1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67690" y="444500"/>
            <a:ext cx="4281805" cy="3800475"/>
          </a:xfrm>
          <a:prstGeom prst="rect">
            <a:avLst/>
          </a:prstGeom>
        </p:spPr>
      </p:pic>
      <p:pic>
        <p:nvPicPr>
          <p:cNvPr id="5" name="图片 4" descr="2014234933342316109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142480" y="400685"/>
            <a:ext cx="4563110" cy="3963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 descr="202_150921180113_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7482840" y="332105"/>
            <a:ext cx="4265295" cy="3061335"/>
          </a:xfrm>
          <a:prstGeom prst="rect">
            <a:avLst/>
          </a:prstGeom>
        </p:spPr>
      </p:pic>
      <p:pic>
        <p:nvPicPr>
          <p:cNvPr id="9" name="图片 8" descr="111911_10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462520" y="3706495"/>
            <a:ext cx="4390390" cy="2634615"/>
          </a:xfrm>
          <a:prstGeom prst="rect">
            <a:avLst/>
          </a:prstGeom>
        </p:spPr>
      </p:pic>
      <p:pic>
        <p:nvPicPr>
          <p:cNvPr id="10" name="图片 9" descr="012025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426085" y="360680"/>
            <a:ext cx="5081270" cy="3035935"/>
          </a:xfrm>
          <a:prstGeom prst="rect">
            <a:avLst/>
          </a:prstGeom>
        </p:spPr>
      </p:pic>
      <p:pic>
        <p:nvPicPr>
          <p:cNvPr id="11" name="图片 10" descr="14150013D-11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489585" y="3502660"/>
            <a:ext cx="4977765" cy="321246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981065" y="447675"/>
            <a:ext cx="1273810" cy="6198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/>
              <a:t>D</a:t>
            </a:r>
          </a:p>
          <a:p>
            <a:r>
              <a:rPr lang="en-US" altLang="zh-CN" sz="8000"/>
              <a:t>E</a:t>
            </a:r>
          </a:p>
          <a:p>
            <a:r>
              <a:rPr lang="en-US" altLang="zh-CN" sz="8000"/>
              <a:t>A</a:t>
            </a:r>
          </a:p>
          <a:p>
            <a:r>
              <a:rPr lang="en-US" altLang="zh-CN" sz="8000"/>
              <a:t>T</a:t>
            </a:r>
          </a:p>
          <a:p>
            <a:r>
              <a:rPr lang="en-US" altLang="zh-CN" sz="8000"/>
              <a:t>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755650" y="548005"/>
            <a:ext cx="10364470" cy="5839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2315" y="1247775"/>
            <a:ext cx="10087610" cy="4351655"/>
          </a:xfrm>
        </p:spPr>
        <p:txBody>
          <a:bodyPr>
            <a:noAutofit/>
          </a:bodyPr>
          <a:lstStyle/>
          <a:p>
            <a:r>
              <a:rPr lang="zh-CN" altLang="en-US" sz="4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has been such a strange thing in the Bermuda Triangle, a ship of the Soviet </a:t>
            </a:r>
            <a:r>
              <a:rPr lang="zh-CN" altLang="en-US" sz="4000" dirty="0" smtClean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（前苏联） submarinea </a:t>
            </a:r>
            <a:r>
              <a:rPr lang="zh-CN" altLang="en-US" sz="4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minute ago in Bermuda waters navigation, a minute after floating on the surface of the water actually in the Indian Ocean（印度洋）. I</a:t>
            </a:r>
            <a:r>
              <a:rPr lang="en-US" altLang="zh-CN" sz="4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 </a:t>
            </a:r>
            <a:r>
              <a:rPr lang="zh-CN" altLang="en-US" sz="4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spanning almost half a world voyage, a submarine </a:t>
            </a:r>
            <a:r>
              <a:rPr lang="en-US" altLang="zh-CN" sz="4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 </a:t>
            </a:r>
            <a:r>
              <a:rPr lang="zh-CN" altLang="en-US" sz="4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93 crew</a:t>
            </a:r>
            <a:r>
              <a:rPr lang="en-US" altLang="zh-CN" sz="4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zh-CN" altLang="en-US" sz="4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all of a sudden the aging  of five to twenty years</a:t>
            </a:r>
            <a:r>
              <a:rPr lang="en-US" altLang="zh-CN" sz="4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CN" altLang="en-US" sz="4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衰老五至二十岁）.</a:t>
            </a:r>
            <a:endParaRPr lang="en-US" altLang="zh-CN" sz="4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 1954 in the Caribbean, </a:t>
            </a:r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driver </a:t>
            </a:r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was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pilot</a:t>
            </a:r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ing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 balloon </a:t>
            </a:r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like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other fifty entries for the balloon overseas competition. </a:t>
            </a:r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And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the weather was </a:t>
            </a:r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fine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, </a:t>
            </a:r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vision was  clear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 Suddenly, </a:t>
            </a:r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   many   people   seen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, the balloon suddenly disappeared. In 1990,  the balloon  </a:t>
            </a:r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which  had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disappeared </a:t>
            </a:r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for  36  years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suddenly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land on the sea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 Cuba and North American .</a:t>
            </a:r>
          </a:p>
          <a:p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</a:t>
            </a:r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two   pilots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just fe</a:t>
            </a:r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lt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a slight tingling sensation in the body, like a weak current flows through the body</a:t>
            </a:r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.Then   everything   has   changed.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http://v.youku.com/v_show/id_XMzI1ODYxMTA4.html?from=s1.8-1-1.2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7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Reason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 black hole</a:t>
            </a:r>
          </a:p>
          <a:p>
            <a:r>
              <a:rPr lang="en-US" altLang="zh-CN"/>
              <a:t>2.run   on   rock</a:t>
            </a:r>
          </a:p>
          <a:p>
            <a:r>
              <a:rPr lang="en-US" altLang="zh-CN"/>
              <a:t>3.whirlpoor(</a:t>
            </a:r>
            <a:r>
              <a:rPr lang="zh-CN" altLang="zh-CN"/>
              <a:t>漩涡</a:t>
            </a:r>
            <a:r>
              <a:rPr lang="en-US" altLang="zh-CN"/>
              <a:t>)</a:t>
            </a:r>
          </a:p>
          <a:p>
            <a:r>
              <a:rPr lang="en-US" altLang="zh-CN"/>
              <a:t>……</a:t>
            </a:r>
          </a:p>
        </p:txBody>
      </p:sp>
      <p:pic>
        <p:nvPicPr>
          <p:cNvPr id="4" name="图片 3" descr="142647298080289782 (1)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008245" y="1247140"/>
            <a:ext cx="6211570" cy="4306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9600">
                <a:solidFill>
                  <a:schemeClr val="accent2">
                    <a:lumMod val="75000"/>
                  </a:schemeClr>
                </a:solidFill>
              </a:rPr>
              <a:t>AT   LAST</a:t>
            </a:r>
            <a:r>
              <a:rPr lang="en-US" altLang="zh-CN" sz="960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自定义</PresentationFormat>
  <Paragraphs>18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Bermuda Triangle</vt:lpstr>
      <vt:lpstr>幻灯片 2</vt:lpstr>
      <vt:lpstr>幻灯片 3</vt:lpstr>
      <vt:lpstr>幻灯片 4</vt:lpstr>
      <vt:lpstr>幻灯片 5</vt:lpstr>
      <vt:lpstr>幻灯片 6</vt:lpstr>
      <vt:lpstr>幻灯片 7</vt:lpstr>
      <vt:lpstr>Reason</vt:lpstr>
      <vt:lpstr>AT   LAST </vt:lpstr>
      <vt:lpstr>THANK 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2</cp:revision>
  <dcterms:created xsi:type="dcterms:W3CDTF">2016-01-10T05:47:20Z</dcterms:created>
  <dcterms:modified xsi:type="dcterms:W3CDTF">2001-12-31T18:37:01Z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