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1" r:id="rId5"/>
    <p:sldId id="258" r:id="rId6"/>
    <p:sldId id="263" r:id="rId7"/>
    <p:sldId id="259" r:id="rId8"/>
    <p:sldId id="264" r:id="rId9"/>
    <p:sldId id="260" r:id="rId10"/>
    <p:sldId id="267" r:id="rId11"/>
    <p:sldId id="265" r:id="rId12"/>
    <p:sldId id="266"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70060451-DB7D-447F-81EF-765FCE131F39}" type="datetimeFigureOut">
              <a:rPr lang="zh-CN" altLang="en-US" smtClean="0"/>
              <a:pPr/>
              <a:t>2015-12-18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B82C3D4-8908-49BF-B4BD-987089F51E26}"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0060451-DB7D-447F-81EF-765FCE131F39}" type="datetimeFigureOut">
              <a:rPr lang="zh-CN" altLang="en-US" smtClean="0"/>
              <a:pPr/>
              <a:t>2015-12-18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B82C3D4-8908-49BF-B4BD-987089F51E26}"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Buildings</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燕尾形箭头 3"/>
          <p:cNvSpPr/>
          <p:nvPr/>
        </p:nvSpPr>
        <p:spPr>
          <a:xfrm>
            <a:off x="4429124" y="5643578"/>
            <a:ext cx="978408"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descr="C:\Program Files\Microsoft Office\MEDIA\CAGCAT10\j0149407.wmf"/>
          <p:cNvPicPr>
            <a:picLocks noChangeAspect="1" noChangeArrowheads="1"/>
          </p:cNvPicPr>
          <p:nvPr/>
        </p:nvPicPr>
        <p:blipFill>
          <a:blip r:embed="rId2" cstate="print"/>
          <a:srcRect/>
          <a:stretch>
            <a:fillRect/>
          </a:stretch>
        </p:blipFill>
        <p:spPr bwMode="auto">
          <a:xfrm>
            <a:off x="2714612" y="1785926"/>
            <a:ext cx="4629412" cy="38885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018c5426e0f740bb.png"/>
          <p:cNvPicPr>
            <a:picLocks noGrp="1" noChangeAspect="1"/>
          </p:cNvPicPr>
          <p:nvPr>
            <p:ph idx="1"/>
          </p:nvPr>
        </p:nvPicPr>
        <p:blipFill>
          <a:blip r:embed="rId2" cstate="print"/>
          <a:stretch>
            <a:fillRect/>
          </a:stretch>
        </p:blipFill>
        <p:spPr>
          <a:xfrm>
            <a:off x="1714480" y="1071546"/>
            <a:ext cx="6862396" cy="4800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a:t>
            </a:r>
            <a:r>
              <a:rPr lang="en-US" dirty="0" err="1" smtClean="0"/>
              <a:t>Burj</a:t>
            </a:r>
            <a:r>
              <a:rPr lang="en-US" dirty="0" smtClean="0"/>
              <a:t> </a:t>
            </a:r>
            <a:r>
              <a:rPr lang="en-US" dirty="0" err="1" smtClean="0"/>
              <a:t>Khalifa</a:t>
            </a:r>
            <a:endParaRPr lang="zh-CN" altLang="en-US" dirty="0"/>
          </a:p>
        </p:txBody>
      </p:sp>
      <p:sp>
        <p:nvSpPr>
          <p:cNvPr id="3" name="内容占位符 2"/>
          <p:cNvSpPr>
            <a:spLocks noGrp="1"/>
          </p:cNvSpPr>
          <p:nvPr>
            <p:ph idx="1"/>
          </p:nvPr>
        </p:nvSpPr>
        <p:spPr/>
        <p:txBody>
          <a:bodyPr/>
          <a:lstStyle/>
          <a:p>
            <a:r>
              <a:rPr lang="en-US" dirty="0" smtClean="0"/>
              <a:t>Last on our list – but by no means the least – is the world's tallest building </a:t>
            </a:r>
            <a:r>
              <a:rPr lang="en-US" dirty="0" err="1" smtClean="0"/>
              <a:t>Burj</a:t>
            </a:r>
            <a:r>
              <a:rPr lang="en-US" dirty="0" smtClean="0"/>
              <a:t> </a:t>
            </a:r>
            <a:r>
              <a:rPr lang="en-US" dirty="0" err="1" smtClean="0"/>
              <a:t>Khalifa</a:t>
            </a:r>
            <a:r>
              <a:rPr lang="en-US" dirty="0" smtClean="0"/>
              <a:t>. The mammoth skyscraper and magnificent centerpiece of Downtown Dubai stands at a whopping 828.9 </a:t>
            </a:r>
            <a:r>
              <a:rPr lang="en-US" dirty="0" err="1" smtClean="0"/>
              <a:t>metres</a:t>
            </a:r>
            <a:r>
              <a:rPr lang="en-US" dirty="0" smtClean="0"/>
              <a:t> high.  </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2d40587167ddac5f.jpg"/>
          <p:cNvPicPr>
            <a:picLocks noGrp="1" noChangeAspect="1"/>
          </p:cNvPicPr>
          <p:nvPr>
            <p:ph idx="1"/>
          </p:nvPr>
        </p:nvPicPr>
        <p:blipFill>
          <a:blip r:embed="rId2" cstate="print"/>
          <a:stretch>
            <a:fillRect/>
          </a:stretch>
        </p:blipFill>
        <p:spPr>
          <a:xfrm>
            <a:off x="3143240" y="714356"/>
            <a:ext cx="3603812" cy="4800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conclusion</a:t>
            </a:r>
            <a:endParaRPr lang="zh-CN" altLang="en-US" dirty="0"/>
          </a:p>
        </p:txBody>
      </p:sp>
      <p:sp>
        <p:nvSpPr>
          <p:cNvPr id="3" name="内容占位符 2"/>
          <p:cNvSpPr>
            <a:spLocks noGrp="1"/>
          </p:cNvSpPr>
          <p:nvPr>
            <p:ph sz="half" idx="1"/>
          </p:nvPr>
        </p:nvSpPr>
        <p:spPr/>
        <p:txBody>
          <a:bodyPr/>
          <a:lstStyle/>
          <a:p>
            <a:r>
              <a:rPr lang="en-US" altLang="zh-CN" dirty="0" smtClean="0"/>
              <a:t>There are various of buildings in the world, and all of them are beautiful. We should stare at them and protect them.</a:t>
            </a:r>
            <a:endParaRPr lang="zh-CN" altLang="en-US" dirty="0"/>
          </a:p>
        </p:txBody>
      </p:sp>
      <p:sp>
        <p:nvSpPr>
          <p:cNvPr id="6" name="内容占位符 5"/>
          <p:cNvSpPr>
            <a:spLocks noGrp="1"/>
          </p:cNvSpPr>
          <p:nvPr>
            <p:ph sz="half" idx="2"/>
          </p:nvPr>
        </p:nvSpPr>
        <p:spPr/>
        <p:txBody>
          <a:bodyPr/>
          <a:lstStyle/>
          <a:p>
            <a:endParaRPr lang="zh-CN" altLang="en-US"/>
          </a:p>
        </p:txBody>
      </p:sp>
      <p:pic>
        <p:nvPicPr>
          <p:cNvPr id="1027" name="Picture 3" descr="C:\Program Files\Microsoft Office\MEDIA\CAGCAT10\j0157763.wmf"/>
          <p:cNvPicPr>
            <a:picLocks noChangeAspect="1" noChangeArrowheads="1"/>
          </p:cNvPicPr>
          <p:nvPr/>
        </p:nvPicPr>
        <p:blipFill>
          <a:blip r:embed="rId2" cstate="print"/>
          <a:srcRect/>
          <a:stretch>
            <a:fillRect/>
          </a:stretch>
        </p:blipFill>
        <p:spPr bwMode="auto">
          <a:xfrm>
            <a:off x="6357950" y="1785926"/>
            <a:ext cx="1794967" cy="1811426"/>
          </a:xfrm>
          <a:prstGeom prst="rect">
            <a:avLst/>
          </a:prstGeom>
          <a:noFill/>
        </p:spPr>
      </p:pic>
      <p:pic>
        <p:nvPicPr>
          <p:cNvPr id="1029" name="Picture 5" descr="C:\Program Files\Microsoft Office\MEDIA\CAGCAT10\j0195534.wmf"/>
          <p:cNvPicPr>
            <a:picLocks noChangeAspect="1" noChangeArrowheads="1"/>
          </p:cNvPicPr>
          <p:nvPr/>
        </p:nvPicPr>
        <p:blipFill>
          <a:blip r:embed="rId3" cstate="print"/>
          <a:srcRect/>
          <a:stretch>
            <a:fillRect/>
          </a:stretch>
        </p:blipFill>
        <p:spPr bwMode="auto">
          <a:xfrm>
            <a:off x="6429388" y="3929066"/>
            <a:ext cx="1475842" cy="181782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889ce7dc4a6cf5ff.jpg"/>
          <p:cNvPicPr>
            <a:picLocks noGrp="1" noChangeAspect="1"/>
          </p:cNvPicPr>
          <p:nvPr>
            <p:ph idx="1"/>
          </p:nvPr>
        </p:nvPicPr>
        <p:blipFill>
          <a:blip r:embed="rId2" cstate="print"/>
          <a:stretch>
            <a:fillRect/>
          </a:stretch>
        </p:blipFill>
        <p:spPr>
          <a:xfrm>
            <a:off x="2428860" y="1500174"/>
            <a:ext cx="5366387" cy="38052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One World Trade Center</a:t>
            </a:r>
            <a:endParaRPr lang="zh-CN" altLang="en-US" dirty="0"/>
          </a:p>
        </p:txBody>
      </p:sp>
      <p:sp>
        <p:nvSpPr>
          <p:cNvPr id="3" name="内容占位符 2"/>
          <p:cNvSpPr>
            <a:spLocks noGrp="1"/>
          </p:cNvSpPr>
          <p:nvPr>
            <p:ph idx="1"/>
          </p:nvPr>
        </p:nvSpPr>
        <p:spPr/>
        <p:txBody>
          <a:bodyPr/>
          <a:lstStyle/>
          <a:p>
            <a:r>
              <a:rPr lang="en-US" dirty="0" smtClean="0"/>
              <a:t>The latest addition to New York's skyline, the One World Trade Center, is the tallest skyscraper in the Western Hemisphere. Construction began in April 2006 and the final component of the building's spire installed five years later in 2013, making it the fourth tallest skyscraper in the world. </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t010fe154e3b5e7a9a0.png"/>
          <p:cNvPicPr>
            <a:picLocks noGrp="1" noChangeAspect="1"/>
          </p:cNvPicPr>
          <p:nvPr>
            <p:ph idx="1"/>
          </p:nvPr>
        </p:nvPicPr>
        <p:blipFill>
          <a:blip r:embed="rId2" cstate="print"/>
          <a:stretch>
            <a:fillRect/>
          </a:stretch>
        </p:blipFill>
        <p:spPr>
          <a:xfrm>
            <a:off x="2000232" y="857232"/>
            <a:ext cx="6338259" cy="483872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en-US" dirty="0" err="1" smtClean="0"/>
              <a:t>Petronas</a:t>
            </a:r>
            <a:r>
              <a:rPr lang="en-US" dirty="0" smtClean="0"/>
              <a:t> Towers</a:t>
            </a:r>
            <a:endParaRPr lang="zh-CN" altLang="en-US" dirty="0"/>
          </a:p>
        </p:txBody>
      </p:sp>
      <p:sp>
        <p:nvSpPr>
          <p:cNvPr id="3" name="内容占位符 2"/>
          <p:cNvSpPr>
            <a:spLocks noGrp="1"/>
          </p:cNvSpPr>
          <p:nvPr>
            <p:ph idx="1"/>
          </p:nvPr>
        </p:nvSpPr>
        <p:spPr/>
        <p:txBody>
          <a:bodyPr/>
          <a:lstStyle/>
          <a:p>
            <a:r>
              <a:rPr lang="en-US" dirty="0" smtClean="0"/>
              <a:t>Standing at 170 </a:t>
            </a:r>
            <a:r>
              <a:rPr lang="en-US" dirty="0" err="1" smtClean="0"/>
              <a:t>metres</a:t>
            </a:r>
            <a:r>
              <a:rPr lang="en-US" dirty="0" smtClean="0"/>
              <a:t> above ground, the </a:t>
            </a:r>
            <a:r>
              <a:rPr lang="en-US" dirty="0" err="1" smtClean="0"/>
              <a:t>Petronas</a:t>
            </a:r>
            <a:r>
              <a:rPr lang="en-US" dirty="0" smtClean="0"/>
              <a:t> Towers are twin skyscrapers in Kuala Lumpur, Malaysia. The buildings, which held the titled of tallest in the world between 1998-2004,  are an iconic landmark of the capital city.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descr="16300000559649126560661467482.jpg"/>
          <p:cNvPicPr>
            <a:picLocks noGrp="1" noChangeAspect="1"/>
          </p:cNvPicPr>
          <p:nvPr>
            <p:ph idx="1"/>
          </p:nvPr>
        </p:nvPicPr>
        <p:blipFill>
          <a:blip r:embed="rId2" cstate="print"/>
          <a:stretch>
            <a:fillRect/>
          </a:stretch>
        </p:blipFill>
        <p:spPr>
          <a:xfrm>
            <a:off x="2285984" y="1643050"/>
            <a:ext cx="5607679" cy="415291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Leaning Tower of Pisa</a:t>
            </a:r>
            <a:endParaRPr lang="zh-CN" altLang="en-US" dirty="0"/>
          </a:p>
        </p:txBody>
      </p:sp>
      <p:sp>
        <p:nvSpPr>
          <p:cNvPr id="3" name="内容占位符 2"/>
          <p:cNvSpPr>
            <a:spLocks noGrp="1"/>
          </p:cNvSpPr>
          <p:nvPr>
            <p:ph idx="1"/>
          </p:nvPr>
        </p:nvSpPr>
        <p:spPr/>
        <p:txBody>
          <a:bodyPr/>
          <a:lstStyle/>
          <a:p>
            <a:r>
              <a:rPr lang="en-US" dirty="0" smtClean="0"/>
              <a:t>The Leaning Tower of Pisa is one of the most remarkable architectural structures in Europe. Most famous for its tilt, the tower began to lean during construction after soft ground on one side was unable to properly support the structure's weight.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f6c854c46a023c40.jpg"/>
          <p:cNvPicPr>
            <a:picLocks noGrp="1" noChangeAspect="1"/>
          </p:cNvPicPr>
          <p:nvPr>
            <p:ph idx="1"/>
          </p:nvPr>
        </p:nvPicPr>
        <p:blipFill>
          <a:blip r:embed="rId2" cstate="print"/>
          <a:stretch>
            <a:fillRect/>
          </a:stretch>
        </p:blipFill>
        <p:spPr>
          <a:xfrm>
            <a:off x="3143240" y="1000108"/>
            <a:ext cx="3516007" cy="469251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Sydney Opera House</a:t>
            </a:r>
            <a:endParaRPr lang="zh-CN" altLang="en-US" dirty="0"/>
          </a:p>
        </p:txBody>
      </p:sp>
      <p:sp>
        <p:nvSpPr>
          <p:cNvPr id="3" name="内容占位符 2"/>
          <p:cNvSpPr>
            <a:spLocks noGrp="1"/>
          </p:cNvSpPr>
          <p:nvPr>
            <p:ph idx="1"/>
          </p:nvPr>
        </p:nvSpPr>
        <p:spPr/>
        <p:txBody>
          <a:bodyPr/>
          <a:lstStyle/>
          <a:p>
            <a:r>
              <a:rPr lang="en-US" dirty="0" smtClean="0"/>
              <a:t>Sydney Opera House is widely regarded as one of the greatest architectural works of the 20th century. The innovative design came from architect </a:t>
            </a:r>
            <a:r>
              <a:rPr lang="en-US" dirty="0" err="1" smtClean="0"/>
              <a:t>Jørn</a:t>
            </a:r>
            <a:r>
              <a:rPr lang="en-US" dirty="0" smtClean="0"/>
              <a:t> </a:t>
            </a:r>
            <a:r>
              <a:rPr lang="en-US" dirty="0" err="1" smtClean="0"/>
              <a:t>Utzon</a:t>
            </a:r>
            <a:r>
              <a:rPr lang="en-US" dirty="0" smtClean="0"/>
              <a:t>, who was relatively unknown until January 29, 1957 when his entry to the 'International competition for a national opera house at Bennelong Point, Sydney' was announced the winner. </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111</TotalTime>
  <Words>43</Words>
  <Application>Microsoft Office PowerPoint</Application>
  <PresentationFormat>全屏显示(4:3)</PresentationFormat>
  <Paragraphs>13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夏至</vt:lpstr>
      <vt:lpstr>Buildings</vt:lpstr>
      <vt:lpstr>幻灯片 2</vt:lpstr>
      <vt:lpstr>     One World Trade Center</vt:lpstr>
      <vt:lpstr>幻灯片 4</vt:lpstr>
      <vt:lpstr>          Petronas Towers</vt:lpstr>
      <vt:lpstr>幻灯片 6</vt:lpstr>
      <vt:lpstr>       Leaning Tower of Pisa</vt:lpstr>
      <vt:lpstr>幻灯片 8</vt:lpstr>
      <vt:lpstr>       Sydney Opera House</vt:lpstr>
      <vt:lpstr>幻灯片 10</vt:lpstr>
      <vt:lpstr>              Burj Khalifa</vt:lpstr>
      <vt:lpstr>幻灯片 12</vt:lpstr>
      <vt:lpstr>               conclusion</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Buildings</dc:title>
  <dc:creator>IMAC</dc:creator>
  <cp:lastModifiedBy>USER</cp:lastModifiedBy>
  <cp:revision>14</cp:revision>
  <dcterms:created xsi:type="dcterms:W3CDTF">2015-12-12T04:34:38Z</dcterms:created>
  <dcterms:modified xsi:type="dcterms:W3CDTF">2015-12-18T00:42:54Z</dcterms:modified>
</cp:coreProperties>
</file>