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7EA7-D44B-4D89-8156-A5BE14C3C43C}" type="datetimeFigureOut">
              <a:rPr lang="zh-CN" altLang="en-US" smtClean="0"/>
              <a:t>2017-03-13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187F-E3C3-4A7E-9E71-EB708D6B1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13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7EA7-D44B-4D89-8156-A5BE14C3C43C}" type="datetimeFigureOut">
              <a:rPr lang="zh-CN" altLang="en-US" smtClean="0"/>
              <a:t>2017-03-13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187F-E3C3-4A7E-9E71-EB708D6B1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75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7EA7-D44B-4D89-8156-A5BE14C3C43C}" type="datetimeFigureOut">
              <a:rPr lang="zh-CN" altLang="en-US" smtClean="0"/>
              <a:t>2017-03-13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187F-E3C3-4A7E-9E71-EB708D6B1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21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7EA7-D44B-4D89-8156-A5BE14C3C43C}" type="datetimeFigureOut">
              <a:rPr lang="zh-CN" altLang="en-US" smtClean="0"/>
              <a:t>2017-03-13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187F-E3C3-4A7E-9E71-EB708D6B1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7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7EA7-D44B-4D89-8156-A5BE14C3C43C}" type="datetimeFigureOut">
              <a:rPr lang="zh-CN" altLang="en-US" smtClean="0"/>
              <a:t>2017-03-13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187F-E3C3-4A7E-9E71-EB708D6B1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85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7EA7-D44B-4D89-8156-A5BE14C3C43C}" type="datetimeFigureOut">
              <a:rPr lang="zh-CN" altLang="en-US" smtClean="0"/>
              <a:t>2017-03-13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187F-E3C3-4A7E-9E71-EB708D6B1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5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7EA7-D44B-4D89-8156-A5BE14C3C43C}" type="datetimeFigureOut">
              <a:rPr lang="zh-CN" altLang="en-US" smtClean="0"/>
              <a:t>2017-03-13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187F-E3C3-4A7E-9E71-EB708D6B1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57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7EA7-D44B-4D89-8156-A5BE14C3C43C}" type="datetimeFigureOut">
              <a:rPr lang="zh-CN" altLang="en-US" smtClean="0"/>
              <a:t>2017-03-13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187F-E3C3-4A7E-9E71-EB708D6B1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35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7EA7-D44B-4D89-8156-A5BE14C3C43C}" type="datetimeFigureOut">
              <a:rPr lang="zh-CN" altLang="en-US" smtClean="0"/>
              <a:t>2017-03-13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187F-E3C3-4A7E-9E71-EB708D6B1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12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7EA7-D44B-4D89-8156-A5BE14C3C43C}" type="datetimeFigureOut">
              <a:rPr lang="zh-CN" altLang="en-US" smtClean="0"/>
              <a:t>2017-03-13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187F-E3C3-4A7E-9E71-EB708D6B1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80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7EA7-D44B-4D89-8156-A5BE14C3C43C}" type="datetimeFigureOut">
              <a:rPr lang="zh-CN" altLang="en-US" smtClean="0"/>
              <a:t>2017-03-13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187F-E3C3-4A7E-9E71-EB708D6B1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58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7EA7-D44B-4D89-8156-A5BE14C3C43C}" type="datetimeFigureOut">
              <a:rPr lang="zh-CN" altLang="en-US" smtClean="0"/>
              <a:t>2017-03-13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6187F-E3C3-4A7E-9E71-EB708D6B1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76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28799" y="1240971"/>
            <a:ext cx="59358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/>
              <a:t>Presentation</a:t>
            </a:r>
          </a:p>
          <a:p>
            <a:r>
              <a:rPr lang="en-US" altLang="zh-CN" sz="4800" dirty="0" smtClean="0"/>
              <a:t>Words and </a:t>
            </a:r>
            <a:r>
              <a:rPr lang="en-US" altLang="zh-CN" sz="4800" dirty="0" smtClean="0"/>
              <a:t>expressions</a:t>
            </a:r>
          </a:p>
          <a:p>
            <a:r>
              <a:rPr lang="en-US" altLang="zh-CN" sz="4800"/>
              <a:t>BE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9169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74171"/>
            <a:ext cx="1148442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假定你是李华，想</a:t>
            </a:r>
            <a:r>
              <a:rPr lang="zh-CN" altLang="zh-CN" sz="32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毕业后去美国的大学学习</a:t>
            </a:r>
            <a:r>
              <a:rPr lang="zh-CN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sz="32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你在网上了解到了</a:t>
            </a:r>
            <a:r>
              <a:rPr lang="en-US" altLang="zh-CN" sz="32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Green</a:t>
            </a:r>
            <a:r>
              <a:rPr lang="zh-CN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，给他写一封</a:t>
            </a:r>
            <a:r>
              <a:rPr lang="en-US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  <a:r>
              <a:rPr lang="zh-CN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3200" kern="1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表示对他的研究领域及课题感兴趣</a:t>
            </a:r>
            <a:r>
              <a:rPr lang="zh-CN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</a:t>
            </a:r>
            <a:r>
              <a:rPr lang="zh-CN" altLang="zh-CN" sz="3200" kern="1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请他指导如何选择他所在大学的专业</a:t>
            </a:r>
            <a:r>
              <a:rPr lang="zh-CN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</a:t>
            </a:r>
            <a:r>
              <a:rPr lang="zh-CN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zh-CN" altLang="zh-CN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endParaRPr lang="zh-CN" altLang="zh-CN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词数</a:t>
            </a:r>
            <a:r>
              <a:rPr lang="en-US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左右；</a:t>
            </a:r>
            <a:endParaRPr lang="zh-CN" altLang="zh-CN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</a:t>
            </a:r>
            <a:r>
              <a:rPr lang="zh-CN" altLang="zh-CN" sz="4000" kern="1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适当增加细节</a:t>
            </a:r>
            <a:r>
              <a:rPr lang="zh-CN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，以使行文连贯；</a:t>
            </a:r>
            <a:endParaRPr lang="zh-CN" altLang="zh-CN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邮件的开头与结尾已为你写好。</a:t>
            </a:r>
            <a:endParaRPr lang="zh-CN" altLang="zh-CN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Dear Prof. Green,</a:t>
            </a:r>
            <a:endParaRPr lang="zh-CN" altLang="zh-CN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 am Li Hua, a high school student from China. ___________________</a:t>
            </a:r>
            <a:endParaRPr lang="zh-CN" altLang="zh-CN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en-US" altLang="zh-CN" sz="32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Yours</a:t>
            </a:r>
            <a:r>
              <a:rPr lang="en-US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CN" altLang="zh-CN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en-US" altLang="zh-CN" sz="3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 Hua</a:t>
            </a:r>
            <a:endParaRPr lang="zh-CN" altLang="zh-CN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77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6" y="0"/>
            <a:ext cx="8752114" cy="677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8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083143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800" kern="100" dirty="0">
                <a:highlight>
                  <a:srgbClr val="D3D3D3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24.5</a:t>
            </a:r>
            <a:r>
              <a:rPr lang="zh-CN" altLang="zh-CN" sz="2800" kern="100" dirty="0">
                <a:highlight>
                  <a:srgbClr val="D3D3D3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lang="zh-CN" altLang="zh-CN" sz="2800" kern="100" dirty="0">
                <a:highlight>
                  <a:srgbClr val="D3D3D3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kern="100" dirty="0">
                <a:highlight>
                  <a:srgbClr val="D3D3D3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考号：</a:t>
            </a:r>
            <a:r>
              <a:rPr lang="en-US" altLang="zh-CN" sz="2800" kern="100" dirty="0">
                <a:highlight>
                  <a:srgbClr val="D3D3D3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0303209090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Dear Prof. Green, 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 am Li Hua, a high school student from China. I am interested in your academic field and research project, and I am writing to ask you for help to instruct me to apply for the major in your university. 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Since I will graduate from my high school soon. I would like to study in the US to 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my study and broaden my horizons.</a:t>
            </a: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top student, 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am an advanced English learner and have a good command of academic skills, which enables me to adapt the life in the foreign university quickly. </a:t>
            </a: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importantly, I 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a preference for </a:t>
            </a: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academic field and I am eager to major in it. However, it is not familiar to me to apply for the major, and I sincerely hope that you could do me a favor. 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 would appreciate it if you could give </a:t>
            </a:r>
            <a:r>
              <a:rPr lang="en-US" altLang="zh-CN" sz="28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 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constructive suggestions</a:t>
            </a: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 am looking forward to your reply. 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Yours 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altLang="zh-CN" sz="2800" dirty="0">
                <a:latin typeface="Times New Roman" panose="02020603050405020304" pitchFamily="18" charset="0"/>
              </a:rPr>
              <a:t>Li Hua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7962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10542" y="1393371"/>
            <a:ext cx="272709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Assignment </a:t>
            </a:r>
          </a:p>
          <a:p>
            <a:endParaRPr lang="en-US" altLang="zh-CN" sz="4000" dirty="0"/>
          </a:p>
          <a:p>
            <a:pPr marL="342900" indent="-342900">
              <a:buAutoNum type="arabicPeriod"/>
            </a:pPr>
            <a:r>
              <a:rPr lang="en-US" altLang="zh-CN" sz="4000" dirty="0" smtClean="0"/>
              <a:t>Dictation </a:t>
            </a:r>
          </a:p>
          <a:p>
            <a:pPr marL="342900" indent="-342900">
              <a:buAutoNum type="arabicPeriod"/>
            </a:pPr>
            <a:r>
              <a:rPr lang="en-US" altLang="zh-CN" sz="4000" dirty="0"/>
              <a:t> </a:t>
            </a:r>
            <a:r>
              <a:rPr lang="en-US" altLang="zh-CN" sz="4000" dirty="0" smtClean="0"/>
              <a:t>BE  89-92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1186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110</Words>
  <Application>Microsoft Office PowerPoint</Application>
  <PresentationFormat>宽屏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5</cp:revision>
  <dcterms:created xsi:type="dcterms:W3CDTF">2017-03-13T00:30:20Z</dcterms:created>
  <dcterms:modified xsi:type="dcterms:W3CDTF">2017-03-13T00:45:49Z</dcterms:modified>
</cp:coreProperties>
</file>