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664"/>
            <a:ext cx="829746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理发师</a:t>
            </a:r>
            <a:r>
              <a:rPr lang="en-US" altLang="zh-CN" sz="3200" dirty="0" smtClean="0"/>
              <a:t>		2.</a:t>
            </a:r>
            <a:r>
              <a:rPr lang="zh-CN" altLang="en-US" sz="3200" dirty="0" smtClean="0"/>
              <a:t>现场</a:t>
            </a:r>
            <a:r>
              <a:rPr lang="en-US" altLang="zh-CN" sz="3200" dirty="0" smtClean="0"/>
              <a:t>		3.</a:t>
            </a:r>
            <a:r>
              <a:rPr lang="zh-CN" altLang="en-US" sz="3200" dirty="0" smtClean="0"/>
              <a:t>奇遇冒险</a:t>
            </a:r>
            <a:endParaRPr lang="en-US" altLang="zh-CN" sz="3200" dirty="0" smtClean="0"/>
          </a:p>
          <a:p>
            <a:r>
              <a:rPr lang="en-US" altLang="zh-CN" sz="3200" dirty="0" smtClean="0"/>
              <a:t>4.</a:t>
            </a:r>
            <a:r>
              <a:rPr lang="zh-CN" altLang="en-US" sz="3200" dirty="0" smtClean="0"/>
              <a:t>出生地</a:t>
            </a:r>
            <a:r>
              <a:rPr lang="en-US" altLang="zh-CN" sz="3200" dirty="0" smtClean="0"/>
              <a:t>		5.</a:t>
            </a:r>
            <a:r>
              <a:rPr lang="zh-CN" altLang="en-US" sz="3200" dirty="0" smtClean="0"/>
              <a:t>海湾</a:t>
            </a:r>
            <a:r>
              <a:rPr lang="en-US" altLang="zh-CN" sz="3200" dirty="0" smtClean="0"/>
              <a:t>		6.</a:t>
            </a:r>
            <a:r>
              <a:rPr lang="zh-CN" altLang="en-US" sz="3200" dirty="0" smtClean="0"/>
              <a:t>耐性忍耐</a:t>
            </a:r>
            <a:endParaRPr lang="en-US" altLang="zh-CN" sz="3200" dirty="0" smtClean="0"/>
          </a:p>
          <a:p>
            <a:r>
              <a:rPr lang="en-US" altLang="zh-CN" sz="3200" dirty="0" smtClean="0"/>
              <a:t>7.</a:t>
            </a:r>
            <a:r>
              <a:rPr lang="zh-CN" altLang="en-US" sz="3200" dirty="0" smtClean="0"/>
              <a:t>餐后甜点</a:t>
            </a:r>
            <a:r>
              <a:rPr lang="en-US" altLang="zh-CN" sz="3200" dirty="0" smtClean="0"/>
              <a:t>	8.</a:t>
            </a:r>
            <a:r>
              <a:rPr lang="zh-CN" altLang="en-US" sz="3200" dirty="0" smtClean="0"/>
              <a:t>菠萝</a:t>
            </a:r>
            <a:r>
              <a:rPr lang="en-US" altLang="zh-CN" sz="3200" dirty="0" smtClean="0"/>
              <a:t>		9.</a:t>
            </a:r>
            <a:r>
              <a:rPr lang="zh-CN" altLang="en-US" sz="3200" dirty="0" smtClean="0"/>
              <a:t>尖叫</a:t>
            </a:r>
            <a:endParaRPr lang="en-US" altLang="zh-CN" sz="3200" dirty="0" smtClean="0"/>
          </a:p>
          <a:p>
            <a:r>
              <a:rPr lang="en-US" altLang="zh-CN" sz="3200" dirty="0" smtClean="0"/>
              <a:t>10.</a:t>
            </a:r>
            <a:r>
              <a:rPr lang="zh-CN" altLang="en-US" sz="3200" dirty="0" smtClean="0"/>
              <a:t>真的</a:t>
            </a:r>
            <a:r>
              <a:rPr lang="en-US" altLang="zh-CN" sz="3200" dirty="0" smtClean="0"/>
              <a:t>		11.</a:t>
            </a:r>
            <a:r>
              <a:rPr lang="zh-CN" altLang="en-US" sz="3200" dirty="0" smtClean="0"/>
              <a:t>船费</a:t>
            </a:r>
            <a:r>
              <a:rPr lang="en-US" altLang="zh-CN" sz="3200" dirty="0" smtClean="0"/>
              <a:t>		12.</a:t>
            </a:r>
            <a:r>
              <a:rPr lang="zh-CN" altLang="en-US" sz="3200" dirty="0" smtClean="0"/>
              <a:t>难以置信的</a:t>
            </a:r>
            <a:endParaRPr lang="en-US" altLang="zh-CN" sz="3200" dirty="0" smtClean="0"/>
          </a:p>
          <a:p>
            <a:r>
              <a:rPr lang="en-US" altLang="zh-CN" sz="3200" dirty="0" smtClean="0"/>
              <a:t>13.</a:t>
            </a:r>
            <a:r>
              <a:rPr lang="zh-CN" altLang="en-US" sz="3200" dirty="0" smtClean="0"/>
              <a:t>人行道</a:t>
            </a:r>
            <a:r>
              <a:rPr lang="en-US" altLang="zh-CN" sz="3200" dirty="0" smtClean="0"/>
              <a:t>		14.</a:t>
            </a:r>
            <a:r>
              <a:rPr lang="zh-CN" altLang="en-US" sz="3200" dirty="0" smtClean="0"/>
              <a:t>漫游漫步</a:t>
            </a:r>
            <a:r>
              <a:rPr lang="en-US" altLang="zh-CN" sz="3200" dirty="0" smtClean="0"/>
              <a:t>	15.</a:t>
            </a:r>
            <a:r>
              <a:rPr lang="zh-CN" altLang="en-US" sz="3200" dirty="0" smtClean="0"/>
              <a:t>大使馆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16.</a:t>
            </a:r>
            <a:r>
              <a:rPr lang="zh-CN" altLang="en-US" sz="3200" dirty="0" smtClean="0"/>
              <a:t>与此相反     </a:t>
            </a:r>
            <a:r>
              <a:rPr lang="en-US" altLang="zh-CN" sz="3200" dirty="0" smtClean="0"/>
              <a:t>			17.</a:t>
            </a:r>
            <a:r>
              <a:rPr lang="zh-CN" altLang="en-US" sz="3200" dirty="0" smtClean="0"/>
              <a:t>衣衫褴褛</a:t>
            </a:r>
            <a:endParaRPr lang="en-US" altLang="zh-CN" sz="3200" dirty="0" smtClean="0"/>
          </a:p>
          <a:p>
            <a:r>
              <a:rPr lang="en-US" altLang="zh-CN" sz="3200" dirty="0" smtClean="0"/>
              <a:t>18.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…</a:t>
            </a:r>
            <a:r>
              <a:rPr lang="zh-CN" altLang="en-US" sz="3200" dirty="0" smtClean="0"/>
              <a:t>的原因</a:t>
            </a:r>
            <a:r>
              <a:rPr lang="en-US" altLang="zh-CN" sz="3200" dirty="0" smtClean="0"/>
              <a:t>			19.</a:t>
            </a:r>
            <a:r>
              <a:rPr lang="zh-CN" altLang="en-US" sz="3200" dirty="0" smtClean="0"/>
              <a:t>偶然</a:t>
            </a:r>
            <a:endParaRPr lang="en-US" altLang="zh-CN" sz="3200" dirty="0" smtClean="0"/>
          </a:p>
          <a:p>
            <a:r>
              <a:rPr lang="en-US" altLang="zh-CN" sz="3200" dirty="0" smtClean="0"/>
              <a:t>20.</a:t>
            </a:r>
            <a:r>
              <a:rPr lang="zh-CN" altLang="en-US" sz="3200" dirty="0" smtClean="0"/>
              <a:t>冒险</a:t>
            </a:r>
            <a:r>
              <a:rPr lang="en-US" altLang="zh-CN" sz="3200" dirty="0" smtClean="0"/>
              <a:t>				21.</a:t>
            </a:r>
            <a:r>
              <a:rPr lang="zh-CN" altLang="en-US" sz="3200" dirty="0" smtClean="0"/>
              <a:t>抚养</a:t>
            </a:r>
            <a:endParaRPr lang="en-US" altLang="zh-CN" sz="3200" dirty="0" smtClean="0"/>
          </a:p>
          <a:p>
            <a:r>
              <a:rPr lang="en-US" altLang="zh-CN" sz="3200" dirty="0" smtClean="0"/>
              <a:t>22.</a:t>
            </a:r>
            <a:r>
              <a:rPr lang="zh-CN" altLang="en-US" sz="3200" dirty="0" smtClean="0"/>
              <a:t>凝视</a:t>
            </a:r>
            <a:r>
              <a:rPr lang="en-US" altLang="zh-CN" sz="3200" dirty="0" smtClean="0"/>
              <a:t>				23.</a:t>
            </a:r>
            <a:r>
              <a:rPr lang="zh-CN" altLang="en-US" sz="3200" dirty="0" smtClean="0"/>
              <a:t>关于至于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32197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2015-04-02T00:51:35Z</dcterms:created>
  <dcterms:modified xsi:type="dcterms:W3CDTF">2017-03-14T01:54:17Z</dcterms:modified>
</cp:coreProperties>
</file>