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55" r:id="rId2"/>
    <p:sldId id="358" r:id="rId3"/>
    <p:sldId id="359" r:id="rId4"/>
    <p:sldId id="341" r:id="rId5"/>
    <p:sldId id="372" r:id="rId6"/>
    <p:sldId id="374" r:id="rId7"/>
    <p:sldId id="413" r:id="rId8"/>
    <p:sldId id="414" r:id="rId9"/>
    <p:sldId id="391" r:id="rId10"/>
    <p:sldId id="392" r:id="rId11"/>
    <p:sldId id="415" r:id="rId12"/>
    <p:sldId id="393" r:id="rId13"/>
    <p:sldId id="416" r:id="rId14"/>
    <p:sldId id="395" r:id="rId15"/>
    <p:sldId id="397" r:id="rId16"/>
    <p:sldId id="417" r:id="rId17"/>
    <p:sldId id="418" r:id="rId18"/>
    <p:sldId id="398" r:id="rId19"/>
    <p:sldId id="400" r:id="rId20"/>
    <p:sldId id="401" r:id="rId21"/>
    <p:sldId id="402" r:id="rId22"/>
    <p:sldId id="403" r:id="rId23"/>
    <p:sldId id="419" r:id="rId24"/>
    <p:sldId id="404" r:id="rId25"/>
    <p:sldId id="405" r:id="rId26"/>
    <p:sldId id="420" r:id="rId27"/>
    <p:sldId id="406" r:id="rId28"/>
    <p:sldId id="399" r:id="rId29"/>
    <p:sldId id="421" r:id="rId30"/>
    <p:sldId id="407" r:id="rId31"/>
    <p:sldId id="344" r:id="rId32"/>
    <p:sldId id="375" r:id="rId33"/>
    <p:sldId id="408" r:id="rId34"/>
    <p:sldId id="422" r:id="rId35"/>
    <p:sldId id="409" r:id="rId36"/>
    <p:sldId id="410" r:id="rId37"/>
    <p:sldId id="411" r:id="rId38"/>
    <p:sldId id="389" r:id="rId3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1224" y="-450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.docx"/><Relationship Id="rId3" Type="http://schemas.openxmlformats.org/officeDocument/2006/relationships/image" Target="../media/image15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__1.docx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6.xml"/><Relationship Id="rId4" Type="http://schemas.openxmlformats.org/officeDocument/2006/relationships/slide" Target="slide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slide" Target="slide36.xml"/><Relationship Id="rId4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36.xml"/><Relationship Id="rId4" Type="http://schemas.openxmlformats.org/officeDocument/2006/relationships/slide" Target="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slide" Target="slide36.xml"/><Relationship Id="rId4" Type="http://schemas.openxmlformats.org/officeDocument/2006/relationships/slide" Target="slide3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3.docx"/><Relationship Id="rId3" Type="http://schemas.openxmlformats.org/officeDocument/2006/relationships/slide" Target="slide31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slide" Target="slide36.xml"/><Relationship Id="rId11" Type="http://schemas.openxmlformats.org/officeDocument/2006/relationships/slide" Target="slide3.xml"/><Relationship Id="rId5" Type="http://schemas.openxmlformats.org/officeDocument/2006/relationships/slide" Target="slide35.xml"/><Relationship Id="rId10" Type="http://schemas.openxmlformats.org/officeDocument/2006/relationships/image" Target="../media/image24.png"/><Relationship Id="rId4" Type="http://schemas.openxmlformats.org/officeDocument/2006/relationships/slide" Target="slide33.xml"/><Relationship Id="rId9" Type="http://schemas.openxmlformats.org/officeDocument/2006/relationships/image" Target="../media/image2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第三章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12222" y="1674525"/>
            <a:ext cx="2614818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磁    场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750639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当导体垂直磁场方向放置时，如图甲所示，导体所受作用力是多大？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IBL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当导体平行于磁场方向放置时，如图乙所示，导体所受作用力为多大？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99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230888"/>
            <a:ext cx="8352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当导体与磁场方向的夹角为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时，如图丙所示，导体所受作用力是多大？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将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分解到平行导体方向和垂直导体方向的分量，分别研究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的两个分量对导体的作用，可得出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ILB</a:t>
            </a:r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sin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94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520" y="1071809"/>
            <a:ext cx="8352928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安培力大小的计算公式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为磁感应强度方向与导线方向的夹角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90°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，即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垂直时，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0°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即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平行时，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5792" y="1275606"/>
            <a:ext cx="13211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 err="1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ILB</a:t>
            </a:r>
            <a:r>
              <a:rPr lang="en-US" altLang="zh-CN" sz="2600" kern="100" dirty="0" err="1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sin</a:t>
            </a:r>
            <a:r>
              <a:rPr lang="en-US" altLang="zh-CN" sz="2600" kern="100" dirty="0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i="1" kern="100" dirty="0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θ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83341" y="2712139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ILB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85536" y="3439839"/>
            <a:ext cx="3513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95536" y="699542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当导线与磁场垂直时，弯曲导线的有效长度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，等于连接两端点直线的长度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；相应的电流沿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由始端流向末端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098" name="Picture 2" descr="\\莫成程\f\幻灯片文件复制\2015\同步\步步高\物理\步步高人教3-1（人教）\A154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82416"/>
            <a:ext cx="3568051" cy="144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211960" y="4383563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656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34680"/>
            <a:ext cx="3057247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三、磁电式电流表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14003" y="77875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347614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磁电式电流表的基本组成部分是什么？磁电式电流表的原理是什么？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最基本的组成部分是磁铁和放在磁铁两极之间的线圈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其原理是通电线圈在磁场中受安培力而转动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指针偏转的角度与通入的电流大小有怎样的关系？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指针偏转的角度与通入的电流大小成正比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89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49837" y="1161892"/>
            <a:ext cx="8188343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能否利用磁电式电流表确定电流方向？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能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线圈中的电流方向改变时，安培力的方向随着改变，指针的偏转方向也随着改变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所以，根据指针的偏转方向，就可以确定被测电流的方向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77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843558"/>
            <a:ext cx="835292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磁电式电流表的构造：磁性很强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圆柱形铁芯、铝框及绕在铝框上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5122" name="Picture 2" descr="\\莫成程\f\幻灯片文件复制\2015\同步\步步高\物理\步步高人教3-1（人教）\+87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27734"/>
            <a:ext cx="2236832" cy="160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59205" y="4095531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5376669" y="95709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磁铁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9460" y="156001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线圈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73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528" y="555526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磁电式电流表的工作原理：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通电线圈在磁场中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受到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作用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而偏转，电流方向改变时，安培力的方向随着改变，指针偏转方向也随着改变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电流越大，安培力就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越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指针偏转角度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越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优点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可以测出很弱的电流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缺点：线圈的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导线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允许通过的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几十微安到几毫安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6740" y="1252746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安培力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5014" y="2427804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大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7113" y="2417862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大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1680" y="3011418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灵敏度高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95444" y="360272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很细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8013" y="360272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很弱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403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536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320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526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5607" y="771550"/>
            <a:ext cx="3852337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一、安培力的大小和方向</a:t>
            </a:r>
          </a:p>
        </p:txBody>
      </p:sp>
      <p:sp>
        <p:nvSpPr>
          <p:cNvPr id="7" name="矩形 6"/>
          <p:cNvSpPr/>
          <p:nvPr/>
        </p:nvSpPr>
        <p:spPr>
          <a:xfrm>
            <a:off x="190433" y="1419622"/>
            <a:ext cx="8520822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长度为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、通有电流为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的直导线放入一匀强磁场中，电流方向与磁场方向如图所示，已知磁感应强度为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，对于下列各图中，导线所受安培力的方向如何？大小是多大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6146" name="Picture 2" descr="\\莫成程\f\幻灯片文件复制\2015\同步\步步高\物理\步步高人教3-1（人教）\+88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35846"/>
            <a:ext cx="3670814" cy="142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\\莫成程\f\幻灯片文件复制\2015\同步\步步高\物理\步步高人教3-1（人教）\+89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932" y="3501068"/>
            <a:ext cx="3795524" cy="129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31098"/>
            <a:ext cx="8352928" cy="5068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图中，由左手定则可判断出导线所受力的方向为垂直纸面向外，因导线不和磁场垂直，故将导线投影到垂直磁场方向上，导线所受力大小为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BIL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图中，由左手定则可判断出导线所受力的方向为垂直导线斜向左上方，因导线和磁场方向垂直，导线所受力大小为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BIL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图中，由左手定则可判断出导线所受力的方向为垂直导线斜向左上方，因导线和磁场方向垂直，故导线所受力大小为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BIL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2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>
            <a:spLocks noChangeAspect="1"/>
          </p:cNvSpPr>
          <p:nvPr/>
        </p:nvSpPr>
        <p:spPr>
          <a:xfrm>
            <a:off x="216024" y="195486"/>
            <a:ext cx="8820472" cy="401344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70000"/>
              </a:lnSpc>
              <a:tabLst>
                <a:tab pos="1890395" algn="l"/>
              </a:tabLst>
            </a:pPr>
            <a:endParaRPr lang="zh-CN" altLang="zh-CN" sz="2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黑体" pitchFamily="2" charset="-122"/>
              <a:ea typeface="黑体" pitchFamily="2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793616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1862" y="1347614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8412" y="1328946"/>
            <a:ext cx="7632020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知道安培力的概念，会用左手定则判定安培力的方向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学会用公式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BIL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计算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垂直和平行两种情况下安培力的大小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了解磁电式电流表的基本构造及工作原理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-20538"/>
            <a:ext cx="7416824" cy="80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  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通电</a:t>
            </a:r>
            <a:r>
              <a:rPr lang="zh-CN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导线在磁场中受到的力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13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131590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图中，由左手定则可判断出导线所受力的方向为水平向右，导线所受力大小为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BIL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垂直纸面向外，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BIL</a:t>
            </a:r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；垂直导线斜向左上方，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BIL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；垂直导线斜向左上方，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BIL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；水平向右，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BIL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00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390" y="123478"/>
            <a:ext cx="869209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规律总结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判断安培力的方向，要先明确磁场的方向和电流的方向，用左手定则判断，不要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习惯性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地错用右手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实际上左手定则揭示了磁感应强度、电流、安培力这三个物理量方向之间的关系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当磁场方向与电流方向垂直时安培力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ILB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，如果磁场方向和电流方向不垂直，公式应变为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ILB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⊥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⊥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在垂直于电流方向的分量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如果通电导线是弯曲的，则要用其等效长度代入公式计算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22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627534"/>
            <a:ext cx="835292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所示，长为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的直导线折成边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长相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、夹角为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60°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形，并置于与其所在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平面相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垂直的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匀强磁场中，磁感应强度为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当在该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导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线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中通以电流强度为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的电流时，该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形通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电导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线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受到的安培力大小为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A.0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		B.0.5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BIl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BIl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	D.2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BIl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7170" name="Picture 2" descr="\\莫成程\f\幻灯片文件复制\2015\同步\步步高\物理\步步高人教3-1（人教）\A159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256" y="915566"/>
            <a:ext cx="1533200" cy="141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567454" y="2489870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6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086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771550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形通电导线的等效长度为图中虚线部分，所以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BIl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，故选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8194" name="Picture 2" descr="\\莫成程\f\幻灯片文件复制\2015\同步\步步高\物理\步步高人教3-1（人教）\A160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2067694"/>
            <a:ext cx="1569781" cy="165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3826481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00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9864" y="267494"/>
            <a:ext cx="5186035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二、通电导体的综合受力分析问题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065784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所示，光滑导轨与水平面成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α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角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，导轨宽为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有大小为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的匀强磁场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垂直导轨面，金属杆长为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，质量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，水平放在导轨上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当回路中通过电流时，金属杆正好能静止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求：电流的大小为多大？磁感应强度的方向如何？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9218" name="Picture 2" descr="\\莫成程\f\幻灯片文件复制\2015\同步\步步高\物理\步步高人教3-1（人教）\A16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75606"/>
            <a:ext cx="2165350" cy="123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092280" y="2512142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7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871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4669" y="483518"/>
            <a:ext cx="83529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在解这类题时必须画出截面图，只有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截面图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上才能正确表示各力的准确方向，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从而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弄清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各矢量方向间的关系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因为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垂直轨道面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又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金属杆处于静止状态，所以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必沿斜面向上，由左手定则知，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垂直导轨面向上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42" name="Picture 2" descr="\\莫成程\f\幻灯片文件复制\2015\同步\步步高\物理\步步高人教3-1（人教）\A16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421" y="775136"/>
            <a:ext cx="1787051" cy="147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000788"/>
              </p:ext>
            </p:extLst>
          </p:nvPr>
        </p:nvGraphicFramePr>
        <p:xfrm>
          <a:off x="377726" y="3507854"/>
          <a:ext cx="6786562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文档" r:id="rId5" imgW="6786577" imgH="1105770" progId="Word.Document.12">
                  <p:embed/>
                </p:oleObj>
              </mc:Choice>
              <mc:Fallback>
                <p:oleObj name="文档" r:id="rId5" imgW="6786577" imgH="11057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726" y="3507854"/>
                        <a:ext cx="6786562" cy="1106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356693"/>
              </p:ext>
            </p:extLst>
          </p:nvPr>
        </p:nvGraphicFramePr>
        <p:xfrm>
          <a:off x="395536" y="4275162"/>
          <a:ext cx="6781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文档" r:id="rId8" imgW="6786577" imgH="1107932" progId="Word.Document.12">
                  <p:embed/>
                </p:oleObj>
              </mc:Choice>
              <mc:Fallback>
                <p:oleObj name="文档" r:id="rId8" imgW="6786577" imgH="11079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5536" y="4275162"/>
                        <a:ext cx="67818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28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059582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方法点拨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在实际分析中，安培力、电流方向以及磁场方向构成一个空间直角坐标系，在空间判断安培力的方向有很大的难度，所以在判断一些复杂的安培力方向时都会选择画侧视图的方法，这样使得难以理解的空间作图转化成易于理解的平面作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13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5532" y="78025"/>
            <a:ext cx="5852884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三、安培力作用下导体运动方向的判断</a:t>
            </a:r>
          </a:p>
        </p:txBody>
      </p:sp>
      <p:sp>
        <p:nvSpPr>
          <p:cNvPr id="5" name="矩形 4"/>
          <p:cNvSpPr/>
          <p:nvPr/>
        </p:nvSpPr>
        <p:spPr>
          <a:xfrm>
            <a:off x="236280" y="663116"/>
            <a:ext cx="8352928" cy="450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所示，两条导线相互垂直，但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相隔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一段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距离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其中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固定，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能自由活动，当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直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线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电流按图示方向通入两条导线时，导线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CD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从纸外向纸里看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顺时针方向转动同时靠近导线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逆时针方向转动同时离开导线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顺时针方向转动同时离开导线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逆时针方向转动同时靠近导线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1266" name="Picture 2" descr="\\莫成程\f\幻灯片文件复制\2015\同步\步步高\物理\步步高人教3-1（人教）\A16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843558"/>
            <a:ext cx="1493837" cy="149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568804" y="2427734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8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4932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339502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据电流元分析法，把电流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等效成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两段电流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由安培定则画出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所在位置的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电流的磁场，由左手定则可判断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受力如图甲所示，可见导线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逆时针转动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2290" name="Picture 2" descr="\\莫成程\f\幻灯片文件复制\2015\同步\步步高\物理\步步高人教3-1（人教）\A164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58"/>
          <a:stretch>
            <a:fillRect/>
          </a:stretch>
        </p:blipFill>
        <p:spPr bwMode="auto">
          <a:xfrm>
            <a:off x="3563888" y="2571750"/>
            <a:ext cx="2199868" cy="237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39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915566"/>
            <a:ext cx="66967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由特殊位置分析法，让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逆时针转动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90°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，如图乙，并画出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此时位置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电流的磁感线分布，据左手定则可判断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受力垂直于纸面向里，可见导线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靠近导线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pic>
        <p:nvPicPr>
          <p:cNvPr id="4" name="Picture 2" descr="\\莫成程\f\幻灯片文件复制\2015\同步\步步高\物理\步步高人教3-1（人教）\A164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99"/>
          <a:stretch>
            <a:fillRect/>
          </a:stretch>
        </p:blipFill>
        <p:spPr bwMode="auto">
          <a:xfrm>
            <a:off x="7092280" y="1064312"/>
            <a:ext cx="1791092" cy="237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3322425"/>
            <a:ext cx="6696744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7528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hlinkClick r:id="rId3" action="ppaction://hlinksldjump"/>
          </p:cNvPr>
          <p:cNvSpPr/>
          <p:nvPr/>
        </p:nvSpPr>
        <p:spPr>
          <a:xfrm>
            <a:off x="2483768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2588651" y="261019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>
            <a:hlinkClick r:id="rId4" action="ppaction://hlinksldjump"/>
          </p:cNvPr>
          <p:cNvSpPr/>
          <p:nvPr/>
        </p:nvSpPr>
        <p:spPr>
          <a:xfrm>
            <a:off x="4727319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4835409" y="261019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77652" y="532874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7954" y="1108938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3E3E3"/>
              </a:clrFrom>
              <a:clrTo>
                <a:srgbClr val="E3E3E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6880"/>
            <a:ext cx="6875074" cy="187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0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843558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对安培力的理解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关于通电直导线在匀强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磁场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所受的安培力，下列说法正确的是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安培力的方向可以不垂直于直导线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安培力的方向总是垂直于磁场的方向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安培力的大小与通电直导线和磁场方向的夹角无关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将直导线从中点折成直角，安培力的大小一定变为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原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来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的一半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843558"/>
            <a:ext cx="835292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安培力的方向始终与电流方向和磁场方向垂直，选项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错误，选项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BIL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sin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可知，安培力的大小与通电直导线和磁场方向的夹角有关，选项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将直导线从中点折成直角时，因磁场与导线的夹角未知，则安培力的大小不能确定，选项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41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707162"/>
            <a:ext cx="6624736" cy="2267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安培力作用下导体或磁体运动方向的判定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所示，在南北方向安放的长直导线的正上方用细线悬挂一条形小磁铁，当导线中通入图示的电流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后，下列说法正确的是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867402"/>
            <a:ext cx="8352928" cy="2267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极向里转，悬线所受的拉力小于磁铁所受的重力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极向外转，悬线所受的拉力小于磁铁所受的重力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极向里转，悬线所受的拉力大于磁铁所受的重力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极向外转，悬线所受的拉力大于磁铁所受的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重力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4338" name="Picture 2" descr="\\莫成程\f\幻灯片文件复制\2015\同步\步步高\物理\步步高人教3-1（人教）\+90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863" y="1013108"/>
            <a:ext cx="1938617" cy="105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580769" y="2173962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9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044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699542"/>
            <a:ext cx="8352928" cy="450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条形磁铁的磁场分布，并由左手定则，可知导线左半部分受到安培力方向垂直纸面向外，右半部分安培力方向垂直纸面向里，由牛顿第三定律得磁铁左半部分受到安培力方向垂直纸面向里，右半部分安培力方向垂直纸面向外，因此条形磁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极向里转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当转过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90°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时导线受力竖直向上，则磁铁受力竖直向下，导致悬线所受的拉力大于磁铁所受的重力，故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133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801559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安培力大小的计算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所示，四边形的通电闭合线框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abcd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处在垂直线框平面的匀强磁场中，它受到磁场力的合力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竖直向上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方向垂直于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斜向上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方向垂直于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斜向上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为零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5362" name="Picture 2" descr="\\莫成程\f\幻灯片文件复制\2015\同步\步步高\物理\步步高人教3-1（人教）\A165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872" y="2139702"/>
            <a:ext cx="2351544" cy="11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804248" y="336383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10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1551130" y="2139702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D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461" y="921768"/>
            <a:ext cx="642477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通电导体的综合受力分析问题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一根长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0.2 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的金属棒放在倾角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37°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的光滑斜面上，并通过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的电流，方向如图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所示，整个装置放在磁感应强度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0.6 T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竖直向上的匀强磁场中，金属棒恰能静止在斜面上，则该棒的重力为多少？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(sin 37°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0.6)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6386" name="Picture 2" descr="\\莫成程\f\幻灯片文件复制\2015\同步\步步高\物理\步步高人教3-1（人教）\A166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92" y="1195978"/>
            <a:ext cx="2101548" cy="187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276196" y="3212202"/>
            <a:ext cx="8391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11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525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843558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从侧面对棒受力分析如图，安培力的方向由左手定则判出为水平向右，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ILB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0.2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0.6 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0.6 N.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由平衡条件得重力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96259"/>
              </p:ext>
            </p:extLst>
          </p:nvPr>
        </p:nvGraphicFramePr>
        <p:xfrm>
          <a:off x="377428" y="3287241"/>
          <a:ext cx="53467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文档" r:id="rId8" imgW="5347187" imgH="1228476" progId="Word.Document.12">
                  <p:embed/>
                </p:oleObj>
              </mc:Choice>
              <mc:Fallback>
                <p:oleObj name="文档" r:id="rId8" imgW="5347187" imgH="12284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428" y="3287241"/>
                        <a:ext cx="5346700" cy="122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0" name="Picture 2" descr="\\莫成程\f\幻灯片文件复制\2015\同步\步步高\物理\步步高人教3-1（人教）\A167.T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216" y="1563638"/>
            <a:ext cx="2202200" cy="196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51520" y="4114513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0.8 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1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11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539552" y="411510"/>
            <a:ext cx="412188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一、安培力的方向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39552" y="120359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5164" y="1779662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按照如图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所示进行实验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6" name="Picture 2" descr="\\莫成程\f\幻灯片文件复制\2015\同步\步步高\物理\步步高人教3-1（人教）\A15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161" y="2524482"/>
            <a:ext cx="2664927" cy="170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707904" y="431155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endParaRPr lang="zh-CN" altLang="en-US" sz="2600" dirty="0"/>
          </a:p>
        </p:txBody>
      </p:sp>
      <p:sp>
        <p:nvSpPr>
          <p:cNvPr id="12" name="圆角矩形 11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1520" y="95343"/>
            <a:ext cx="8352928" cy="5068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上下交换磁极的位置以改变磁场方向，导线受力的方向是否改变？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受力的方向改变；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改变导线中电流的方向，导线受力的方向是否改变？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受力的方向改变；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通过实验说明：安培力的方向与磁场方向、电流方向有怎样的关系？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安培力的方向与磁场方向、电流方向的关系满足左手定则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02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750639"/>
            <a:ext cx="67687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安培力方向、磁场方向、电流方向三者之间满足左手定则：伸开左手，使拇指与其余四个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手指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并且都与手掌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让磁感线从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掌心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并使四指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指向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方向，这时拇指所指的方向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就是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						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0" name="Picture 2" descr="\\莫成程\f\幻灯片文件复制\2015\同步\步步高\物理\步步高人教3-1（人教）\+85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660" y="1032469"/>
            <a:ext cx="1716812" cy="244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619664" y="362475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1172384" y="205219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垂直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19034" y="2040581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同一个平面内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91388" y="262835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进入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28476" y="262825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电流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84752" y="3192709"/>
            <a:ext cx="217548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通电导线</a:t>
            </a:r>
            <a:r>
              <a:rPr lang="zh-CN" altLang="zh-CN" sz="2600" kern="10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在</a:t>
            </a:r>
            <a:r>
              <a:rPr lang="zh-CN" altLang="zh-CN" sz="2600" kern="10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磁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8470" y="3780386"/>
            <a:ext cx="355144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场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中所受安培力的方向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40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67544" y="771550"/>
            <a:ext cx="8352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说明：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，即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垂直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于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            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磁场方向和电流方向不一定垂直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用左手定则判断安培力方向时，磁感线只要从掌心进入即可，不一定垂直穿过掌心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3156" y="3170674"/>
            <a:ext cx="835292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判断电流磁场方向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定则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右手螺旋定则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，确定通电导体在磁场中的受力方向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定则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8982" y="862791"/>
            <a:ext cx="249940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决定的平面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85044" y="326953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安培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28597" y="385664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左手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791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23528" y="969676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周围可以产生磁场，磁场又会对放在其中的电流产生力的作用，如果有两条相互平行、距离很近的通电直导线，它们之间是否有力的作用？若有力的作用，同向电流之间的作用力如何？反向电流之间的作用力如何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有力的作用，同向电流相互吸引，反向电流相互排斥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39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8609" y="-20538"/>
            <a:ext cx="3057247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二、安培力的大小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14003" y="718592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498125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所示，通电导体放在磁感应强度为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的磁场中，已知导体中电流为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，导体长度为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74" name="Picture 2" descr="\\莫成程\f\幻灯片文件复制\2015\同步\步步高\物理\步步高人教3-1（人教）\+86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19" y="2859782"/>
            <a:ext cx="4084689" cy="1049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995936" y="4011910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446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</TotalTime>
  <Words>1129</Words>
  <Application>Microsoft Office PowerPoint</Application>
  <PresentationFormat>全屏显示(16:9)</PresentationFormat>
  <Paragraphs>190</Paragraphs>
  <Slides>38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551</cp:revision>
  <dcterms:modified xsi:type="dcterms:W3CDTF">2015-04-29T10:27:34Z</dcterms:modified>
</cp:coreProperties>
</file>