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image" Target="../media/image50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image" Target="../media/image52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image" Target="../media/image56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image" Target="../media/image59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image" Target="../media/image64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emf"/><Relationship Id="rId1" Type="http://schemas.openxmlformats.org/officeDocument/2006/relationships/image" Target="../media/image68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emf"/><Relationship Id="rId1" Type="http://schemas.openxmlformats.org/officeDocument/2006/relationships/image" Target="../media/image73.e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emf"/><Relationship Id="rId1" Type="http://schemas.openxmlformats.org/officeDocument/2006/relationships/image" Target="../media/image75.e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2" Type="http://schemas.openxmlformats.org/officeDocument/2006/relationships/image" Target="../media/image78.emf"/><Relationship Id="rId1" Type="http://schemas.openxmlformats.org/officeDocument/2006/relationships/image" Target="../media/image77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81.emf"/><Relationship Id="rId1" Type="http://schemas.openxmlformats.org/officeDocument/2006/relationships/image" Target="../media/image80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e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4.emf"/><Relationship Id="rId1" Type="http://schemas.openxmlformats.org/officeDocument/2006/relationships/image" Target="../media/image83.emf"/></Relationships>
</file>

<file path=ppt/drawings/_rels/vmlDrawing4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6.emf"/><Relationship Id="rId1" Type="http://schemas.openxmlformats.org/officeDocument/2006/relationships/image" Target="../media/image85.e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8.emf"/><Relationship Id="rId1" Type="http://schemas.openxmlformats.org/officeDocument/2006/relationships/image" Target="../media/image87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emf"/></Relationships>
</file>

<file path=ppt/drawings/_rels/vmlDrawing4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1.emf"/><Relationship Id="rId1" Type="http://schemas.openxmlformats.org/officeDocument/2006/relationships/image" Target="../media/image90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emf"/></Relationships>
</file>

<file path=ppt/drawings/_rels/vmlDrawing49.vml.rels><?xml version="1.0" encoding="UTF-8" standalone="yes"?>
<Relationships xmlns="http://schemas.openxmlformats.org/package/2006/relationships"><Relationship Id="rId2" Type="http://schemas.openxmlformats.org/officeDocument/2006/relationships/image" Target="../media/image95.emf"/><Relationship Id="rId1" Type="http://schemas.openxmlformats.org/officeDocument/2006/relationships/image" Target="../media/image94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652B-4D99-423F-88B5-7A84C1B0A276}" type="datetimeFigureOut">
              <a:rPr lang="zh-CN" altLang="en-US" smtClean="0"/>
              <a:t>2016-08-06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BEA-77A3-4E61-AA08-EA074484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1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652B-4D99-423F-88B5-7A84C1B0A276}" type="datetimeFigureOut">
              <a:rPr lang="zh-CN" altLang="en-US" smtClean="0"/>
              <a:t>2016-08-06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BEA-77A3-4E61-AA08-EA074484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00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652B-4D99-423F-88B5-7A84C1B0A276}" type="datetimeFigureOut">
              <a:rPr lang="zh-CN" altLang="en-US" smtClean="0"/>
              <a:t>2016-08-06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BEA-77A3-4E61-AA08-EA074484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42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652B-4D99-423F-88B5-7A84C1B0A276}" type="datetimeFigureOut">
              <a:rPr lang="zh-CN" altLang="en-US" smtClean="0"/>
              <a:t>2016-08-06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BEA-77A3-4E61-AA08-EA074484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46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652B-4D99-423F-88B5-7A84C1B0A276}" type="datetimeFigureOut">
              <a:rPr lang="zh-CN" altLang="en-US" smtClean="0"/>
              <a:t>2016-08-06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BEA-77A3-4E61-AA08-EA074484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997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652B-4D99-423F-88B5-7A84C1B0A276}" type="datetimeFigureOut">
              <a:rPr lang="zh-CN" altLang="en-US" smtClean="0"/>
              <a:t>2016-08-06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BEA-77A3-4E61-AA08-EA074484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117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652B-4D99-423F-88B5-7A84C1B0A276}" type="datetimeFigureOut">
              <a:rPr lang="zh-CN" altLang="en-US" smtClean="0"/>
              <a:t>2016-08-06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BEA-77A3-4E61-AA08-EA074484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204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652B-4D99-423F-88B5-7A84C1B0A276}" type="datetimeFigureOut">
              <a:rPr lang="zh-CN" altLang="en-US" smtClean="0"/>
              <a:t>2016-08-06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BEA-77A3-4E61-AA08-EA074484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88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652B-4D99-423F-88B5-7A84C1B0A276}" type="datetimeFigureOut">
              <a:rPr lang="zh-CN" altLang="en-US" smtClean="0"/>
              <a:t>2016-08-06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BEA-77A3-4E61-AA08-EA074484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871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652B-4D99-423F-88B5-7A84C1B0A276}" type="datetimeFigureOut">
              <a:rPr lang="zh-CN" altLang="en-US" smtClean="0"/>
              <a:t>2016-08-06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BEA-77A3-4E61-AA08-EA074484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542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652B-4D99-423F-88B5-7A84C1B0A276}" type="datetimeFigureOut">
              <a:rPr lang="zh-CN" altLang="en-US" smtClean="0"/>
              <a:t>2016-08-06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BEA-77A3-4E61-AA08-EA074484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801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F652B-4D99-423F-88B5-7A84C1B0A276}" type="datetimeFigureOut">
              <a:rPr lang="zh-CN" altLang="en-US" smtClean="0"/>
              <a:t>2016-08-06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1EBEA-77A3-4E61-AA08-EA074484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723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png"/><Relationship Id="rId5" Type="http://schemas.openxmlformats.org/officeDocument/2006/relationships/image" Target="../media/image22.emf"/><Relationship Id="rId4" Type="http://schemas.openxmlformats.org/officeDocument/2006/relationships/oleObject" Target="../embeddings/Microsoft_Word_97_-_2003___18.doc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4.emf"/><Relationship Id="rId5" Type="http://schemas.openxmlformats.org/officeDocument/2006/relationships/oleObject" Target="../embeddings/Microsoft_Word_97_-_2003___19.doc"/><Relationship Id="rId4" Type="http://schemas.openxmlformats.org/officeDocument/2006/relationships/oleObject" Target="../embeddings/oleObject19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5.emf"/><Relationship Id="rId5" Type="http://schemas.openxmlformats.org/officeDocument/2006/relationships/oleObject" Target="../embeddings/Microsoft_Word_97_-_2003___20.doc"/><Relationship Id="rId4" Type="http://schemas.openxmlformats.org/officeDocument/2006/relationships/oleObject" Target="../embeddings/oleObject20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Microsoft_Word_97_-_2003___22.doc"/><Relationship Id="rId12" Type="http://schemas.openxmlformats.org/officeDocument/2006/relationships/image" Target="../media/image2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2.bin"/><Relationship Id="rId11" Type="http://schemas.openxmlformats.org/officeDocument/2006/relationships/oleObject" Target="../embeddings/Microsoft_Word_97_-_2003___23.doc"/><Relationship Id="rId5" Type="http://schemas.openxmlformats.org/officeDocument/2006/relationships/image" Target="../media/image26.e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Microsoft_Word_97_-_2003___21.doc"/><Relationship Id="rId9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Microsoft_Word_97_-_2003___25.doc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31.emf"/><Relationship Id="rId5" Type="http://schemas.openxmlformats.org/officeDocument/2006/relationships/image" Target="../media/image29.emf"/><Relationship Id="rId10" Type="http://schemas.openxmlformats.org/officeDocument/2006/relationships/oleObject" Target="../embeddings/Microsoft_Word_97_-_2003___26.doc"/><Relationship Id="rId4" Type="http://schemas.openxmlformats.org/officeDocument/2006/relationships/oleObject" Target="../embeddings/Microsoft_Word_97_-_2003___24.doc"/><Relationship Id="rId9" Type="http://schemas.openxmlformats.org/officeDocument/2006/relationships/oleObject" Target="../embeddings/oleObject26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Microsoft_Word_97_-_2003___28.doc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34.emf"/><Relationship Id="rId5" Type="http://schemas.openxmlformats.org/officeDocument/2006/relationships/image" Target="../media/image32.emf"/><Relationship Id="rId10" Type="http://schemas.openxmlformats.org/officeDocument/2006/relationships/oleObject" Target="../embeddings/Microsoft_Word_97_-_2003___29.doc"/><Relationship Id="rId4" Type="http://schemas.openxmlformats.org/officeDocument/2006/relationships/oleObject" Target="../embeddings/Microsoft_Word_97_-_2003___27.doc"/><Relationship Id="rId9" Type="http://schemas.openxmlformats.org/officeDocument/2006/relationships/oleObject" Target="../embeddings/oleObject29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.png"/><Relationship Id="rId5" Type="http://schemas.openxmlformats.org/officeDocument/2006/relationships/image" Target="../media/image35.emf"/><Relationship Id="rId4" Type="http://schemas.openxmlformats.org/officeDocument/2006/relationships/oleObject" Target="../embeddings/Microsoft_Word_97_-_2003___30.doc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32.doc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.png"/><Relationship Id="rId5" Type="http://schemas.openxmlformats.org/officeDocument/2006/relationships/image" Target="../media/image36.emf"/><Relationship Id="rId4" Type="http://schemas.openxmlformats.org/officeDocument/2006/relationships/oleObject" Target="../embeddings/Microsoft_Word_97_-_2003___31.doc"/><Relationship Id="rId9" Type="http://schemas.openxmlformats.org/officeDocument/2006/relationships/image" Target="../media/image37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34.doc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4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.png"/><Relationship Id="rId11" Type="http://schemas.openxmlformats.org/officeDocument/2006/relationships/oleObject" Target="../embeddings/Microsoft_Word_97_-_2003___35.doc"/><Relationship Id="rId5" Type="http://schemas.openxmlformats.org/officeDocument/2006/relationships/image" Target="../media/image38.emf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Microsoft_Word_97_-_2003___33.doc"/><Relationship Id="rId9" Type="http://schemas.openxmlformats.org/officeDocument/2006/relationships/image" Target="../media/image39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37.doc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4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.png"/><Relationship Id="rId11" Type="http://schemas.openxmlformats.org/officeDocument/2006/relationships/oleObject" Target="../embeddings/Microsoft_Word_97_-_2003___38.doc"/><Relationship Id="rId5" Type="http://schemas.openxmlformats.org/officeDocument/2006/relationships/image" Target="../media/image41.emf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Microsoft_Word_97_-_2003___36.doc"/><Relationship Id="rId9" Type="http://schemas.openxmlformats.org/officeDocument/2006/relationships/image" Target="../media/image4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Microsoft_Word_97_-_2003___40.doc"/><Relationship Id="rId12" Type="http://schemas.openxmlformats.org/officeDocument/2006/relationships/image" Target="../media/image4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40.bin"/><Relationship Id="rId11" Type="http://schemas.openxmlformats.org/officeDocument/2006/relationships/oleObject" Target="../embeddings/Microsoft_Word_97_-_2003___41.doc"/><Relationship Id="rId5" Type="http://schemas.openxmlformats.org/officeDocument/2006/relationships/image" Target="../media/image44.emf"/><Relationship Id="rId10" Type="http://schemas.openxmlformats.org/officeDocument/2006/relationships/oleObject" Target="../embeddings/oleObject41.bin"/><Relationship Id="rId4" Type="http://schemas.openxmlformats.org/officeDocument/2006/relationships/oleObject" Target="../embeddings/Microsoft_Word_97_-_2003___39.doc"/><Relationship Id="rId9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43.doc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4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.png"/><Relationship Id="rId11" Type="http://schemas.openxmlformats.org/officeDocument/2006/relationships/oleObject" Target="../embeddings/Microsoft_Word_97_-_2003___44.doc"/><Relationship Id="rId5" Type="http://schemas.openxmlformats.org/officeDocument/2006/relationships/image" Target="../media/image47.emf"/><Relationship Id="rId10" Type="http://schemas.openxmlformats.org/officeDocument/2006/relationships/oleObject" Target="../embeddings/oleObject44.bin"/><Relationship Id="rId4" Type="http://schemas.openxmlformats.org/officeDocument/2006/relationships/oleObject" Target="../embeddings/Microsoft_Word_97_-_2003___42.doc"/><Relationship Id="rId9" Type="http://schemas.openxmlformats.org/officeDocument/2006/relationships/image" Target="../media/image48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46.doc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.png"/><Relationship Id="rId5" Type="http://schemas.openxmlformats.org/officeDocument/2006/relationships/image" Target="../media/image50.emf"/><Relationship Id="rId4" Type="http://schemas.openxmlformats.org/officeDocument/2006/relationships/oleObject" Target="../embeddings/Microsoft_Word_97_-_2003___45.doc"/><Relationship Id="rId9" Type="http://schemas.openxmlformats.org/officeDocument/2006/relationships/image" Target="../media/image51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48.doc"/><Relationship Id="rId3" Type="http://schemas.openxmlformats.org/officeDocument/2006/relationships/image" Target="../media/image2.png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2.emf"/><Relationship Id="rId5" Type="http://schemas.openxmlformats.org/officeDocument/2006/relationships/oleObject" Target="../embeddings/Microsoft_Word_97_-_2003___47.doc"/><Relationship Id="rId4" Type="http://schemas.openxmlformats.org/officeDocument/2006/relationships/oleObject" Target="../embeddings/oleObject47.bin"/><Relationship Id="rId9" Type="http://schemas.openxmlformats.org/officeDocument/2006/relationships/image" Target="../media/image53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.png"/><Relationship Id="rId5" Type="http://schemas.openxmlformats.org/officeDocument/2006/relationships/image" Target="../media/image54.emf"/><Relationship Id="rId4" Type="http://schemas.openxmlformats.org/officeDocument/2006/relationships/oleObject" Target="../embeddings/Microsoft_Word_97_-_2003___49.doc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.png"/><Relationship Id="rId5" Type="http://schemas.openxmlformats.org/officeDocument/2006/relationships/image" Target="../media/image55.emf"/><Relationship Id="rId4" Type="http://schemas.openxmlformats.org/officeDocument/2006/relationships/oleObject" Target="../embeddings/Microsoft_Word_97_-_2003___50.doc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52.doc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.png"/><Relationship Id="rId5" Type="http://schemas.openxmlformats.org/officeDocument/2006/relationships/image" Target="../media/image56.emf"/><Relationship Id="rId4" Type="http://schemas.openxmlformats.org/officeDocument/2006/relationships/oleObject" Target="../embeddings/Microsoft_Word_97_-_2003___51.doc"/><Relationship Id="rId9" Type="http://schemas.openxmlformats.org/officeDocument/2006/relationships/image" Target="../media/image57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.png"/><Relationship Id="rId5" Type="http://schemas.openxmlformats.org/officeDocument/2006/relationships/image" Target="../media/image58.emf"/><Relationship Id="rId4" Type="http://schemas.openxmlformats.org/officeDocument/2006/relationships/oleObject" Target="../embeddings/Microsoft_Word_97_-_2003___53.doc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55.doc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.png"/><Relationship Id="rId5" Type="http://schemas.openxmlformats.org/officeDocument/2006/relationships/image" Target="../media/image59.emf"/><Relationship Id="rId4" Type="http://schemas.openxmlformats.org/officeDocument/2006/relationships/oleObject" Target="../embeddings/Microsoft_Word_97_-_2003___54.doc"/><Relationship Id="rId9" Type="http://schemas.openxmlformats.org/officeDocument/2006/relationships/image" Target="../media/image60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.png"/><Relationship Id="rId5" Type="http://schemas.openxmlformats.org/officeDocument/2006/relationships/image" Target="../media/image61.emf"/><Relationship Id="rId4" Type="http://schemas.openxmlformats.org/officeDocument/2006/relationships/oleObject" Target="../embeddings/Microsoft_Word_97_-_2003___56.doc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Microsoft_Word_97_-_2003___1.doc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.png"/><Relationship Id="rId5" Type="http://schemas.openxmlformats.org/officeDocument/2006/relationships/image" Target="../media/image62.emf"/><Relationship Id="rId4" Type="http://schemas.openxmlformats.org/officeDocument/2006/relationships/oleObject" Target="../embeddings/Microsoft_Word_97_-_2003___57.doc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.png"/><Relationship Id="rId5" Type="http://schemas.openxmlformats.org/officeDocument/2006/relationships/image" Target="../media/image63.emf"/><Relationship Id="rId4" Type="http://schemas.openxmlformats.org/officeDocument/2006/relationships/oleObject" Target="../embeddings/Microsoft_Word_97_-_2003___58.doc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60.doc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.png"/><Relationship Id="rId5" Type="http://schemas.openxmlformats.org/officeDocument/2006/relationships/image" Target="../media/image64.emf"/><Relationship Id="rId4" Type="http://schemas.openxmlformats.org/officeDocument/2006/relationships/oleObject" Target="../embeddings/Microsoft_Word_97_-_2003___59.doc"/><Relationship Id="rId9" Type="http://schemas.openxmlformats.org/officeDocument/2006/relationships/image" Target="../media/image65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.png"/><Relationship Id="rId5" Type="http://schemas.openxmlformats.org/officeDocument/2006/relationships/image" Target="../media/image66.emf"/><Relationship Id="rId4" Type="http://schemas.openxmlformats.org/officeDocument/2006/relationships/oleObject" Target="../embeddings/Microsoft_Word_97_-_2003___61.doc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.png"/><Relationship Id="rId5" Type="http://schemas.openxmlformats.org/officeDocument/2006/relationships/image" Target="../media/image67.emf"/><Relationship Id="rId4" Type="http://schemas.openxmlformats.org/officeDocument/2006/relationships/oleObject" Target="../embeddings/Microsoft_Word_97_-_2003___62.doc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64.doc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.png"/><Relationship Id="rId5" Type="http://schemas.openxmlformats.org/officeDocument/2006/relationships/image" Target="../media/image68.emf"/><Relationship Id="rId4" Type="http://schemas.openxmlformats.org/officeDocument/2006/relationships/oleObject" Target="../embeddings/Microsoft_Word_97_-_2003___63.doc"/><Relationship Id="rId9" Type="http://schemas.openxmlformats.org/officeDocument/2006/relationships/image" Target="../media/image69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.png"/><Relationship Id="rId5" Type="http://schemas.openxmlformats.org/officeDocument/2006/relationships/image" Target="../media/image70.emf"/><Relationship Id="rId4" Type="http://schemas.openxmlformats.org/officeDocument/2006/relationships/oleObject" Target="../embeddings/Microsoft_Word_97_-_2003___65.doc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2.png"/><Relationship Id="rId5" Type="http://schemas.openxmlformats.org/officeDocument/2006/relationships/image" Target="../media/image71.emf"/><Relationship Id="rId4" Type="http://schemas.openxmlformats.org/officeDocument/2006/relationships/oleObject" Target="../embeddings/Microsoft_Word_97_-_2003___66.doc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2.png"/><Relationship Id="rId5" Type="http://schemas.openxmlformats.org/officeDocument/2006/relationships/image" Target="../media/image72.emf"/><Relationship Id="rId4" Type="http://schemas.openxmlformats.org/officeDocument/2006/relationships/oleObject" Target="../embeddings/Microsoft_Word_97_-_2003___67.doc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69.doc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.png"/><Relationship Id="rId5" Type="http://schemas.openxmlformats.org/officeDocument/2006/relationships/image" Target="../media/image73.emf"/><Relationship Id="rId4" Type="http://schemas.openxmlformats.org/officeDocument/2006/relationships/oleObject" Target="../embeddings/Microsoft_Word_97_-_2003___68.doc"/><Relationship Id="rId9" Type="http://schemas.openxmlformats.org/officeDocument/2006/relationships/image" Target="../media/image7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Microsoft_Word_97_-_2003___2.doc"/><Relationship Id="rId4" Type="http://schemas.openxmlformats.org/officeDocument/2006/relationships/oleObject" Target="../embeddings/oleObject2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71.doc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3.png"/><Relationship Id="rId5" Type="http://schemas.openxmlformats.org/officeDocument/2006/relationships/image" Target="../media/image75.emf"/><Relationship Id="rId4" Type="http://schemas.openxmlformats.org/officeDocument/2006/relationships/oleObject" Target="../embeddings/Microsoft_Word_97_-_2003___70.doc"/><Relationship Id="rId9" Type="http://schemas.openxmlformats.org/officeDocument/2006/relationships/image" Target="../media/image76.e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73.doc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7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3.png"/><Relationship Id="rId11" Type="http://schemas.openxmlformats.org/officeDocument/2006/relationships/oleObject" Target="../embeddings/Microsoft_Word_97_-_2003___74.doc"/><Relationship Id="rId5" Type="http://schemas.openxmlformats.org/officeDocument/2006/relationships/image" Target="../media/image77.emf"/><Relationship Id="rId10" Type="http://schemas.openxmlformats.org/officeDocument/2006/relationships/oleObject" Target="../embeddings/oleObject74.bin"/><Relationship Id="rId4" Type="http://schemas.openxmlformats.org/officeDocument/2006/relationships/oleObject" Target="../embeddings/Microsoft_Word_97_-_2003___72.doc"/><Relationship Id="rId9" Type="http://schemas.openxmlformats.org/officeDocument/2006/relationships/image" Target="../media/image78.e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76.doc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3.png"/><Relationship Id="rId5" Type="http://schemas.openxmlformats.org/officeDocument/2006/relationships/image" Target="../media/image80.emf"/><Relationship Id="rId4" Type="http://schemas.openxmlformats.org/officeDocument/2006/relationships/oleObject" Target="../embeddings/Microsoft_Word_97_-_2003___75.doc"/><Relationship Id="rId9" Type="http://schemas.openxmlformats.org/officeDocument/2006/relationships/image" Target="../media/image81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3.png"/><Relationship Id="rId5" Type="http://schemas.openxmlformats.org/officeDocument/2006/relationships/image" Target="../media/image82.emf"/><Relationship Id="rId4" Type="http://schemas.openxmlformats.org/officeDocument/2006/relationships/oleObject" Target="../embeddings/Microsoft_Word_97_-_2003___77.doc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emf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Microsoft_Word_97_-_2003___79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79.bin"/><Relationship Id="rId5" Type="http://schemas.openxmlformats.org/officeDocument/2006/relationships/image" Target="../media/image83.emf"/><Relationship Id="rId4" Type="http://schemas.openxmlformats.org/officeDocument/2006/relationships/oleObject" Target="../embeddings/Microsoft_Word_97_-_2003___78.doc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emf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Microsoft_Word_97_-_2003___8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81.bin"/><Relationship Id="rId5" Type="http://schemas.openxmlformats.org/officeDocument/2006/relationships/image" Target="../media/image85.emf"/><Relationship Id="rId4" Type="http://schemas.openxmlformats.org/officeDocument/2006/relationships/oleObject" Target="../embeddings/Microsoft_Word_97_-_2003___80.doc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emf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Microsoft_Word_97_-_2003___8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83.bin"/><Relationship Id="rId5" Type="http://schemas.openxmlformats.org/officeDocument/2006/relationships/image" Target="../media/image87.emf"/><Relationship Id="rId4" Type="http://schemas.openxmlformats.org/officeDocument/2006/relationships/oleObject" Target="../embeddings/Microsoft_Word_97_-_2003___82.doc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5" Type="http://schemas.openxmlformats.org/officeDocument/2006/relationships/image" Target="../media/image89.emf"/><Relationship Id="rId4" Type="http://schemas.openxmlformats.org/officeDocument/2006/relationships/oleObject" Target="../embeddings/Microsoft_Word_97_-_2003___84.doc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emf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Microsoft_Word_97_-_2003___86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6" Type="http://schemas.openxmlformats.org/officeDocument/2006/relationships/oleObject" Target="../embeddings/oleObject86.bin"/><Relationship Id="rId5" Type="http://schemas.openxmlformats.org/officeDocument/2006/relationships/image" Target="../media/image90.emf"/><Relationship Id="rId4" Type="http://schemas.openxmlformats.org/officeDocument/2006/relationships/oleObject" Target="../embeddings/Microsoft_Word_97_-_2003___85.doc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5" Type="http://schemas.openxmlformats.org/officeDocument/2006/relationships/image" Target="../media/image92.emf"/><Relationship Id="rId4" Type="http://schemas.openxmlformats.org/officeDocument/2006/relationships/oleObject" Target="../embeddings/Microsoft_Word_97_-_2003___87.doc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4.doc"/><Relationship Id="rId3" Type="http://schemas.openxmlformats.org/officeDocument/2006/relationships/image" Target="../media/image6.png"/><Relationship Id="rId7" Type="http://schemas.openxmlformats.org/officeDocument/2006/relationships/oleObject" Target="../embeddings/oleObject4.bin"/><Relationship Id="rId12" Type="http://schemas.openxmlformats.org/officeDocument/2006/relationships/image" Target="../media/image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emf"/><Relationship Id="rId11" Type="http://schemas.openxmlformats.org/officeDocument/2006/relationships/oleObject" Target="../embeddings/Microsoft_Word_97_-_2003___5.doc"/><Relationship Id="rId5" Type="http://schemas.openxmlformats.org/officeDocument/2006/relationships/oleObject" Target="../embeddings/Microsoft_Word_97_-_2003___3.doc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8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8.vml"/><Relationship Id="rId5" Type="http://schemas.openxmlformats.org/officeDocument/2006/relationships/image" Target="../media/image93.emf"/><Relationship Id="rId4" Type="http://schemas.openxmlformats.org/officeDocument/2006/relationships/oleObject" Target="../embeddings/Microsoft_Word_97_-_2003___88.doc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emf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Microsoft_Word_97_-_2003___90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9.vml"/><Relationship Id="rId6" Type="http://schemas.openxmlformats.org/officeDocument/2006/relationships/oleObject" Target="../embeddings/oleObject90.bin"/><Relationship Id="rId5" Type="http://schemas.openxmlformats.org/officeDocument/2006/relationships/image" Target="../media/image94.emf"/><Relationship Id="rId4" Type="http://schemas.openxmlformats.org/officeDocument/2006/relationships/oleObject" Target="../embeddings/Microsoft_Word_97_-_2003___89.doc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0.vml"/><Relationship Id="rId5" Type="http://schemas.openxmlformats.org/officeDocument/2006/relationships/image" Target="../media/image96.emf"/><Relationship Id="rId4" Type="http://schemas.openxmlformats.org/officeDocument/2006/relationships/oleObject" Target="../embeddings/Microsoft_Word_97_-_2003___91.doc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7.doc"/><Relationship Id="rId3" Type="http://schemas.openxmlformats.org/officeDocument/2006/relationships/image" Target="../media/image6.png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emf"/><Relationship Id="rId11" Type="http://schemas.openxmlformats.org/officeDocument/2006/relationships/oleObject" Target="../embeddings/Microsoft_Word_97_-_2003___8.doc"/><Relationship Id="rId5" Type="http://schemas.openxmlformats.org/officeDocument/2006/relationships/oleObject" Target="../embeddings/Microsoft_Word_97_-_2003___6.doc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10.doc"/><Relationship Id="rId3" Type="http://schemas.openxmlformats.org/officeDocument/2006/relationships/image" Target="../media/image6.png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emf"/><Relationship Id="rId11" Type="http://schemas.openxmlformats.org/officeDocument/2006/relationships/oleObject" Target="../embeddings/Microsoft_Word_97_-_2003___11.doc"/><Relationship Id="rId5" Type="http://schemas.openxmlformats.org/officeDocument/2006/relationships/oleObject" Target="../embeddings/Microsoft_Word_97_-_2003___9.doc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13.doc"/><Relationship Id="rId3" Type="http://schemas.openxmlformats.org/officeDocument/2006/relationships/image" Target="../media/image6.png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emf"/><Relationship Id="rId11" Type="http://schemas.openxmlformats.org/officeDocument/2006/relationships/oleObject" Target="../embeddings/Microsoft_Word_97_-_2003___14.doc"/><Relationship Id="rId5" Type="http://schemas.openxmlformats.org/officeDocument/2006/relationships/oleObject" Target="../embeddings/Microsoft_Word_97_-_2003___12.doc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7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16.doc"/><Relationship Id="rId3" Type="http://schemas.openxmlformats.org/officeDocument/2006/relationships/image" Target="../media/image6.png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emf"/><Relationship Id="rId11" Type="http://schemas.openxmlformats.org/officeDocument/2006/relationships/oleObject" Target="../embeddings/Microsoft_Word_97_-_2003___17.doc"/><Relationship Id="rId5" Type="http://schemas.openxmlformats.org/officeDocument/2006/relationships/oleObject" Target="../embeddings/Microsoft_Word_97_-_2003___15.doc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402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9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对数与对数函数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405507" name="Object 3"/>
          <p:cNvGraphicFramePr>
            <a:graphicFrameLocks noChangeAspect="1"/>
          </p:cNvGraphicFramePr>
          <p:nvPr/>
        </p:nvGraphicFramePr>
        <p:xfrm>
          <a:off x="2695604" y="1142985"/>
          <a:ext cx="7472362" cy="530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Document" r:id="rId4" imgW="8350625" imgH="7528502" progId="Word.Document.8">
                  <p:embed/>
                </p:oleObj>
              </mc:Choice>
              <mc:Fallback>
                <p:oleObj name="Document" r:id="rId4" imgW="8350625" imgH="752850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5604" y="1142985"/>
                        <a:ext cx="7472362" cy="5303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5508" name="动作按钮: 自定义 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anchor="ctr"/>
          <a:lstStyle/>
          <a:p>
            <a:pPr algn="ctr">
              <a:lnSpc>
                <a:spcPts val="1600"/>
              </a:lnSpc>
            </a:pPr>
            <a:r>
              <a:rPr lang="zh-CN" altLang="en-US" sz="1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405509" name="Rectangle 5"/>
          <p:cNvSpPr>
            <a:spLocks noChangeArrowheads="1"/>
          </p:cNvSpPr>
          <p:nvPr/>
        </p:nvSpPr>
        <p:spPr bwMode="auto">
          <a:xfrm>
            <a:off x="5081589" y="812801"/>
            <a:ext cx="3101975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  <a:r>
              <a:rPr lang="zh-CN" altLang="en-US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知识聚焦 </a:t>
            </a: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405516" name="Picture 12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05517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sp>
        <p:nvSpPr>
          <p:cNvPr id="405524" name="Rectangle 20"/>
          <p:cNvSpPr>
            <a:spLocks noChangeArrowheads="1"/>
          </p:cNvSpPr>
          <p:nvPr/>
        </p:nvSpPr>
        <p:spPr bwMode="auto">
          <a:xfrm>
            <a:off x="7810512" y="2714620"/>
            <a:ext cx="16430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2000" i="1" dirty="0"/>
              <a:t>x</a:t>
            </a:r>
            <a:r>
              <a:rPr lang="zh-CN" altLang="en-US" sz="2000" dirty="0"/>
              <a:t>＝</a:t>
            </a:r>
            <a:r>
              <a:rPr lang="en-US" sz="2000" dirty="0" err="1"/>
              <a:t>log</a:t>
            </a:r>
            <a:r>
              <a:rPr lang="en-US" sz="2000" i="1" baseline="-25000" dirty="0" err="1"/>
              <a:t>a</a:t>
            </a:r>
            <a:r>
              <a:rPr lang="en-US" sz="2000" dirty="0"/>
              <a:t> </a:t>
            </a:r>
            <a:r>
              <a:rPr lang="en-US" sz="2000" i="1" dirty="0"/>
              <a:t>N</a:t>
            </a:r>
            <a:r>
              <a:rPr lang="zh-CN" altLang="en-US" sz="2000" dirty="0">
                <a:solidFill>
                  <a:srgbClr val="990033"/>
                </a:solidFill>
              </a:rPr>
              <a:t> </a:t>
            </a:r>
            <a:endParaRPr lang="zh-CN" altLang="en-US" sz="2000" dirty="0">
              <a:solidFill>
                <a:srgbClr val="990033"/>
              </a:solidFill>
            </a:endParaRPr>
          </a:p>
        </p:txBody>
      </p:sp>
      <p:sp>
        <p:nvSpPr>
          <p:cNvPr id="405526" name="Rectangle 22"/>
          <p:cNvSpPr>
            <a:spLocks noChangeArrowheads="1"/>
          </p:cNvSpPr>
          <p:nvPr/>
        </p:nvSpPr>
        <p:spPr bwMode="auto">
          <a:xfrm>
            <a:off x="3881423" y="1885882"/>
            <a:ext cx="6976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i="1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对数</a:t>
            </a:r>
            <a:endParaRPr lang="zh-CN" altLang="en-US" sz="2000" dirty="0">
              <a:solidFill>
                <a:srgbClr val="9900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5527" name="Rectangle 23"/>
          <p:cNvSpPr>
            <a:spLocks noChangeArrowheads="1"/>
          </p:cNvSpPr>
          <p:nvPr/>
        </p:nvSpPr>
        <p:spPr bwMode="auto">
          <a:xfrm>
            <a:off x="5595934" y="4214818"/>
            <a:ext cx="18573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 err="1"/>
              <a:t>log</a:t>
            </a:r>
            <a:r>
              <a:rPr lang="en-US" sz="2000" i="1" baseline="-25000" dirty="0" err="1"/>
              <a:t>a</a:t>
            </a:r>
            <a:r>
              <a:rPr lang="en-US" sz="2000" dirty="0"/>
              <a:t> </a:t>
            </a:r>
            <a:r>
              <a:rPr lang="en-US" sz="2000" i="1" dirty="0"/>
              <a:t>M</a:t>
            </a:r>
            <a:r>
              <a:rPr lang="zh-CN" altLang="en-US" sz="2000" dirty="0"/>
              <a:t>＋</a:t>
            </a:r>
            <a:r>
              <a:rPr lang="en-US" sz="2000" dirty="0" err="1"/>
              <a:t>log</a:t>
            </a:r>
            <a:r>
              <a:rPr lang="en-US" sz="2000" i="1" baseline="-25000" dirty="0" err="1"/>
              <a:t>a</a:t>
            </a:r>
            <a:r>
              <a:rPr lang="en-US" sz="2000" dirty="0"/>
              <a:t> </a:t>
            </a:r>
            <a:r>
              <a:rPr lang="en-US" sz="2000" i="1" dirty="0"/>
              <a:t>N</a:t>
            </a:r>
            <a:endParaRPr lang="zh-CN" altLang="en-US" sz="2000" dirty="0"/>
          </a:p>
        </p:txBody>
      </p:sp>
      <p:sp>
        <p:nvSpPr>
          <p:cNvPr id="405528" name="Rectangle 24"/>
          <p:cNvSpPr>
            <a:spLocks noChangeArrowheads="1"/>
          </p:cNvSpPr>
          <p:nvPr/>
        </p:nvSpPr>
        <p:spPr bwMode="auto">
          <a:xfrm>
            <a:off x="5100216" y="4814840"/>
            <a:ext cx="99578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err="1"/>
              <a:t>n</a:t>
            </a:r>
            <a:r>
              <a:rPr lang="en-US" sz="2000" dirty="0" err="1"/>
              <a:t>log</a:t>
            </a:r>
            <a:r>
              <a:rPr lang="en-US" sz="2000" i="1" baseline="-25000" dirty="0" err="1"/>
              <a:t>a</a:t>
            </a:r>
            <a:r>
              <a:rPr lang="en-US" sz="2000" dirty="0"/>
              <a:t> </a:t>
            </a:r>
            <a:r>
              <a:rPr lang="en-US" sz="2000" i="1" dirty="0"/>
              <a:t>M</a:t>
            </a:r>
            <a:endParaRPr lang="zh-CN" altLang="en-US" sz="2000" dirty="0">
              <a:solidFill>
                <a:srgbClr val="9900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5529" name="Rectangle 25"/>
          <p:cNvSpPr>
            <a:spLocks noChangeArrowheads="1"/>
          </p:cNvSpPr>
          <p:nvPr/>
        </p:nvSpPr>
        <p:spPr bwMode="auto">
          <a:xfrm>
            <a:off x="6810380" y="3314642"/>
            <a:ext cx="3706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0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000" dirty="0">
                <a:solidFill>
                  <a:srgbClr val="990033"/>
                </a:solidFill>
              </a:rPr>
              <a:t> </a:t>
            </a:r>
            <a:endParaRPr lang="zh-CN" altLang="en-US" sz="2000" dirty="0">
              <a:solidFill>
                <a:srgbClr val="990033"/>
              </a:solidFill>
            </a:endParaRPr>
          </a:p>
        </p:txBody>
      </p:sp>
      <p:sp>
        <p:nvSpPr>
          <p:cNvPr id="405530" name="Rectangle 26"/>
          <p:cNvSpPr>
            <a:spLocks noChangeArrowheads="1"/>
          </p:cNvSpPr>
          <p:nvPr/>
        </p:nvSpPr>
        <p:spPr bwMode="auto">
          <a:xfrm>
            <a:off x="6881819" y="3000372"/>
            <a:ext cx="6976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000" dirty="0">
                <a:solidFill>
                  <a:srgbClr val="990033"/>
                </a:solidFill>
              </a:rPr>
              <a:t>对数</a:t>
            </a:r>
            <a:endParaRPr lang="zh-CN" altLang="en-US" sz="2000" dirty="0">
              <a:solidFill>
                <a:srgbClr val="990033"/>
              </a:solidFill>
            </a:endParaRPr>
          </a:p>
        </p:txBody>
      </p:sp>
      <p:sp>
        <p:nvSpPr>
          <p:cNvPr id="405531" name="Rectangle 27"/>
          <p:cNvSpPr>
            <a:spLocks noChangeArrowheads="1"/>
          </p:cNvSpPr>
          <p:nvPr/>
        </p:nvSpPr>
        <p:spPr bwMode="auto">
          <a:xfrm>
            <a:off x="7381884" y="3929066"/>
            <a:ext cx="3706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0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zh-CN" altLang="en-US" sz="2000" dirty="0">
              <a:solidFill>
                <a:srgbClr val="990033"/>
              </a:solidFill>
            </a:endParaRPr>
          </a:p>
        </p:txBody>
      </p:sp>
      <p:sp>
        <p:nvSpPr>
          <p:cNvPr id="405532" name="Rectangle 28"/>
          <p:cNvSpPr>
            <a:spLocks noChangeArrowheads="1"/>
          </p:cNvSpPr>
          <p:nvPr/>
        </p:nvSpPr>
        <p:spPr bwMode="auto">
          <a:xfrm>
            <a:off x="5310183" y="4529088"/>
            <a:ext cx="174599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000" dirty="0" err="1"/>
              <a:t>log</a:t>
            </a:r>
            <a:r>
              <a:rPr lang="en-US" sz="2000" i="1" baseline="-25000" dirty="0" err="1"/>
              <a:t>a</a:t>
            </a:r>
            <a:r>
              <a:rPr lang="en-US" sz="2000" dirty="0"/>
              <a:t> </a:t>
            </a:r>
            <a:r>
              <a:rPr lang="en-US" sz="2000" i="1" dirty="0"/>
              <a:t>M</a:t>
            </a:r>
            <a:r>
              <a:rPr lang="zh-CN" altLang="en-US" sz="2000" dirty="0"/>
              <a:t>－</a:t>
            </a:r>
            <a:r>
              <a:rPr lang="en-US" sz="2000" dirty="0" err="1"/>
              <a:t>log</a:t>
            </a:r>
            <a:r>
              <a:rPr lang="en-US" sz="2000" i="1" baseline="-25000" dirty="0" err="1"/>
              <a:t>a</a:t>
            </a:r>
            <a:r>
              <a:rPr lang="en-US" sz="2000" dirty="0"/>
              <a:t> </a:t>
            </a:r>
            <a:r>
              <a:rPr lang="en-US" sz="2000" i="1" dirty="0"/>
              <a:t>N</a:t>
            </a:r>
            <a:endParaRPr lang="zh-CN" altLang="en-US" sz="2000" dirty="0">
              <a:solidFill>
                <a:srgbClr val="990033"/>
              </a:solidFill>
            </a:endParaRPr>
          </a:p>
        </p:txBody>
      </p:sp>
      <p:pic>
        <p:nvPicPr>
          <p:cNvPr id="570371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310314" y="5572140"/>
            <a:ext cx="724234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77968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5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5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05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05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5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5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5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5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5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05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5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05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05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05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05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05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5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05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05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05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70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70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06" grpId="0" autoUpdateAnimBg="0"/>
      <p:bldP spid="405524" grpId="0"/>
      <p:bldP spid="405526" grpId="0"/>
      <p:bldP spid="405527" grpId="0"/>
      <p:bldP spid="405528" grpId="0"/>
      <p:bldP spid="405529" grpId="0"/>
      <p:bldP spid="405530" grpId="0"/>
      <p:bldP spid="405531" grpId="0"/>
      <p:bldP spid="4055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410636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9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对数与对数函数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410638" name="Picture 1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10639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2309786" y="1071546"/>
          <a:ext cx="7461250" cy="474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Document" r:id="rId5" imgW="8429822" imgH="5547374" progId="Word.Document.8">
                  <p:embed/>
                </p:oleObj>
              </mc:Choice>
              <mc:Fallback>
                <p:oleObj name="Document" r:id="rId5" imgW="8429822" imgH="554737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786" y="1071546"/>
                        <a:ext cx="7461250" cy="474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4"/>
          <p:cNvSpPr>
            <a:spLocks noChangeArrowheads="1"/>
          </p:cNvSpPr>
          <p:nvPr/>
        </p:nvSpPr>
        <p:spPr bwMode="auto">
          <a:xfrm>
            <a:off x="6179312" y="3886146"/>
            <a:ext cx="12025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(0</a:t>
            </a:r>
            <a:r>
              <a:rPr lang="zh-CN" altLang="en-US" sz="2000" dirty="0"/>
              <a:t>，＋</a:t>
            </a:r>
            <a:r>
              <a:rPr lang="en-US" sz="2000" dirty="0"/>
              <a:t>∞)</a:t>
            </a:r>
            <a:endParaRPr lang="zh-CN" altLang="en-US" sz="2000" dirty="0">
              <a:solidFill>
                <a:srgbClr val="9900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24"/>
          <p:cNvSpPr>
            <a:spLocks noChangeArrowheads="1"/>
          </p:cNvSpPr>
          <p:nvPr/>
        </p:nvSpPr>
        <p:spPr bwMode="auto">
          <a:xfrm>
            <a:off x="7667637" y="1357298"/>
            <a:ext cx="11564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对数</a:t>
            </a:r>
            <a:endParaRPr lang="zh-CN" altLang="en-US" sz="2000" dirty="0">
              <a:solidFill>
                <a:srgbClr val="9900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24"/>
          <p:cNvSpPr>
            <a:spLocks noChangeArrowheads="1"/>
          </p:cNvSpPr>
          <p:nvPr/>
        </p:nvSpPr>
        <p:spPr bwMode="auto">
          <a:xfrm>
            <a:off x="6524628" y="4243336"/>
            <a:ext cx="3561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endParaRPr lang="zh-CN" altLang="en-US" sz="2000" dirty="0">
              <a:solidFill>
                <a:srgbClr val="9900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5792154" y="4600526"/>
            <a:ext cx="10182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0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1,0</a:t>
            </a:r>
            <a:r>
              <a:rPr lang="zh-CN" altLang="en-US" sz="20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 sz="2000" dirty="0">
              <a:solidFill>
                <a:srgbClr val="9900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24"/>
          <p:cNvSpPr>
            <a:spLocks noChangeArrowheads="1"/>
          </p:cNvSpPr>
          <p:nvPr/>
        </p:nvSpPr>
        <p:spPr bwMode="auto">
          <a:xfrm>
            <a:off x="4952992" y="5286388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增</a:t>
            </a:r>
            <a:endParaRPr lang="zh-CN" altLang="en-US" sz="2000" dirty="0">
              <a:solidFill>
                <a:srgbClr val="9900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24"/>
          <p:cNvSpPr>
            <a:spLocks noChangeArrowheads="1"/>
          </p:cNvSpPr>
          <p:nvPr/>
        </p:nvSpPr>
        <p:spPr bwMode="auto">
          <a:xfrm>
            <a:off x="7597200" y="5286388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减</a:t>
            </a:r>
            <a:endParaRPr lang="zh-CN" altLang="en-US" sz="2000" dirty="0">
              <a:solidFill>
                <a:srgbClr val="990033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401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0" grpId="0"/>
      <p:bldP spid="14" grpId="0"/>
      <p:bldP spid="15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410636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9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对数与对数函数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410638" name="Picture 1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10639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2635278" y="1185880"/>
          <a:ext cx="7461250" cy="474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Document" r:id="rId5" imgW="8429822" imgH="5547014" progId="Word.Document.8">
                  <p:embed/>
                </p:oleObj>
              </mc:Choice>
              <mc:Fallback>
                <p:oleObj name="Document" r:id="rId5" imgW="8429822" imgH="554701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5278" y="1185880"/>
                        <a:ext cx="7461250" cy="474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454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835" name="Object 11"/>
          <p:cNvGraphicFramePr>
            <a:graphicFrameLocks noChangeAspect="1"/>
          </p:cNvGraphicFramePr>
          <p:nvPr/>
        </p:nvGraphicFramePr>
        <p:xfrm>
          <a:off x="2995640" y="4678386"/>
          <a:ext cx="6815137" cy="203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Document" r:id="rId4" imgW="7501055" imgH="2244654" progId="Word.Document.8">
                  <p:embed/>
                </p:oleObj>
              </mc:Choice>
              <mc:Fallback>
                <p:oleObj name="Document" r:id="rId4" imgW="7501055" imgH="224465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5640" y="4678386"/>
                        <a:ext cx="6815137" cy="2036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424113" y="936626"/>
            <a:ext cx="7810500" cy="62071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algn="ctr">
              <a:lnSpc>
                <a:spcPts val="3500"/>
              </a:lnSpc>
            </a:pP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正本清源 </a:t>
            </a: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</a:p>
          <a:p>
            <a:pPr>
              <a:lnSpc>
                <a:spcPts val="3500"/>
              </a:lnSpc>
            </a:pPr>
            <a:r>
              <a:rPr lang="zh-CN" altLang="zh-CN" sz="2400" b="1">
                <a:ea typeface="黑体" pitchFamily="49" charset="-122"/>
              </a:rPr>
              <a:t>►　</a:t>
            </a:r>
            <a:r>
              <a:rPr lang="zh-CN" altLang="en-US" sz="2400" b="1">
                <a:ea typeface="黑体" pitchFamily="49" charset="-122"/>
              </a:rPr>
              <a:t>链接教材</a:t>
            </a:r>
          </a:p>
          <a:p>
            <a:pPr algn="ctr">
              <a:lnSpc>
                <a:spcPts val="3500"/>
              </a:lnSpc>
            </a:pPr>
            <a:r>
              <a:rPr lang="zh-CN" altLang="en-US" sz="2400" b="1">
                <a:latin typeface="宋体" charset="-122"/>
              </a:rPr>
              <a:t>　</a:t>
            </a:r>
          </a:p>
          <a:p>
            <a:pPr>
              <a:lnSpc>
                <a:spcPts val="3500"/>
              </a:lnSpc>
            </a:pPr>
            <a:r>
              <a:rPr lang="zh-CN" altLang="en-US" sz="2400" b="1">
                <a:latin typeface="宋体" charset="-122"/>
              </a:rPr>
              <a:t>　　</a:t>
            </a:r>
          </a:p>
        </p:txBody>
      </p:sp>
      <p:graphicFrame>
        <p:nvGraphicFramePr>
          <p:cNvPr id="205831" name="Object 7"/>
          <p:cNvGraphicFramePr>
            <a:graphicFrameLocks noChangeAspect="1"/>
          </p:cNvGraphicFramePr>
          <p:nvPr/>
        </p:nvGraphicFramePr>
        <p:xfrm>
          <a:off x="2425701" y="3643314"/>
          <a:ext cx="69627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Document" r:id="rId7" imgW="7560813" imgH="1001904" progId="Word.Document.8">
                  <p:embed/>
                </p:oleObj>
              </mc:Choice>
              <mc:Fallback>
                <p:oleObj name="Document" r:id="rId7" imgW="7560813" imgH="100190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701" y="3643314"/>
                        <a:ext cx="6962775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406541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9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对数与对数函数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406543" name="Picture 15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06544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2" name="Object 11"/>
          <p:cNvGraphicFramePr>
            <a:graphicFrameLocks noChangeAspect="1"/>
          </p:cNvGraphicFramePr>
          <p:nvPr/>
        </p:nvGraphicFramePr>
        <p:xfrm>
          <a:off x="2924200" y="2333628"/>
          <a:ext cx="6815138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Document" r:id="rId11" imgW="7501055" imgH="1782763" progId="Word.Document.8">
                  <p:embed/>
                </p:oleObj>
              </mc:Choice>
              <mc:Fallback>
                <p:oleObj name="Document" r:id="rId11" imgW="7501055" imgH="178276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4200" y="2333628"/>
                        <a:ext cx="6815138" cy="152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4311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5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5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07" name="Object 7"/>
          <p:cNvGraphicFramePr>
            <a:graphicFrameLocks noChangeAspect="1"/>
          </p:cNvGraphicFramePr>
          <p:nvPr/>
        </p:nvGraphicFramePr>
        <p:xfrm>
          <a:off x="2381224" y="2955928"/>
          <a:ext cx="6815138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Document" r:id="rId4" imgW="7503575" imgH="995424" progId="Word.Document.8">
                  <p:embed/>
                </p:oleObj>
              </mc:Choice>
              <mc:Fallback>
                <p:oleObj name="Document" r:id="rId4" imgW="7503575" imgH="99542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24" y="2955928"/>
                        <a:ext cx="6815138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56009" name="Object 9"/>
          <p:cNvGraphicFramePr>
            <a:graphicFrameLocks noChangeAspect="1"/>
          </p:cNvGraphicFramePr>
          <p:nvPr/>
        </p:nvGraphicFramePr>
        <p:xfrm>
          <a:off x="2860702" y="1404932"/>
          <a:ext cx="6950075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Document" r:id="rId7" imgW="7862122" imgH="1166788" progId="Word.Document.8">
                  <p:embed/>
                </p:oleObj>
              </mc:Choice>
              <mc:Fallback>
                <p:oleObj name="Document" r:id="rId7" imgW="7862122" imgH="116678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0702" y="1404932"/>
                        <a:ext cx="6950075" cy="1023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11" name="Object 11"/>
          <p:cNvGraphicFramePr>
            <a:graphicFrameLocks noChangeAspect="1"/>
          </p:cNvGraphicFramePr>
          <p:nvPr/>
        </p:nvGraphicFramePr>
        <p:xfrm>
          <a:off x="2867052" y="4273572"/>
          <a:ext cx="7015163" cy="229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Document" r:id="rId10" imgW="7890921" imgH="2592423" progId="Word.Document.8">
                  <p:embed/>
                </p:oleObj>
              </mc:Choice>
              <mc:Fallback>
                <p:oleObj name="Document" r:id="rId10" imgW="7890921" imgH="259242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7052" y="4273572"/>
                        <a:ext cx="7015163" cy="229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898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9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对数与对数函数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165900" name="Picture 12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65901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7415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6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7030" name="Object 6"/>
          <p:cNvGraphicFramePr>
            <a:graphicFrameLocks noChangeAspect="1"/>
          </p:cNvGraphicFramePr>
          <p:nvPr/>
        </p:nvGraphicFramePr>
        <p:xfrm>
          <a:off x="2238349" y="3000372"/>
          <a:ext cx="675322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Document" r:id="rId4" imgW="7503575" imgH="996864" progId="Word.Document.8">
                  <p:embed/>
                </p:oleObj>
              </mc:Choice>
              <mc:Fallback>
                <p:oleObj name="Document" r:id="rId4" imgW="7503575" imgH="99686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49" y="3000372"/>
                        <a:ext cx="6753225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57032" name="Object 8"/>
          <p:cNvGraphicFramePr>
            <a:graphicFrameLocks noChangeAspect="1"/>
          </p:cNvGraphicFramePr>
          <p:nvPr/>
        </p:nvGraphicFramePr>
        <p:xfrm>
          <a:off x="2776564" y="1357299"/>
          <a:ext cx="6962775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Document" r:id="rId7" imgW="7881201" imgH="1649560" progId="Word.Document.8">
                  <p:embed/>
                </p:oleObj>
              </mc:Choice>
              <mc:Fallback>
                <p:oleObj name="Document" r:id="rId7" imgW="7881201" imgH="16495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6564" y="1357299"/>
                        <a:ext cx="6962775" cy="145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033" name="Object 9"/>
          <p:cNvGraphicFramePr>
            <a:graphicFrameLocks noChangeAspect="1"/>
          </p:cNvGraphicFramePr>
          <p:nvPr/>
        </p:nvGraphicFramePr>
        <p:xfrm>
          <a:off x="2809852" y="3929067"/>
          <a:ext cx="6985000" cy="2560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Document" r:id="rId10" imgW="8190430" imgH="2985192" progId="Word.Document.8">
                  <p:embed/>
                </p:oleObj>
              </mc:Choice>
              <mc:Fallback>
                <p:oleObj name="Document" r:id="rId10" imgW="8190430" imgH="298519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52" y="3929067"/>
                        <a:ext cx="6985000" cy="2560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22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9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对数与对数函数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166924" name="Picture 12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66925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6768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7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7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7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424113" y="936626"/>
            <a:ext cx="7810500" cy="62071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>
              <a:lnSpc>
                <a:spcPts val="3500"/>
              </a:lnSpc>
            </a:pPr>
            <a:r>
              <a:rPr lang="zh-CN" altLang="zh-CN" sz="2400" b="1" dirty="0">
                <a:ea typeface="黑体" pitchFamily="49" charset="-122"/>
              </a:rPr>
              <a:t>►　</a:t>
            </a:r>
            <a:r>
              <a:rPr lang="zh-CN" altLang="en-US" sz="2400" b="1" dirty="0">
                <a:ea typeface="黑体" pitchFamily="49" charset="-122"/>
              </a:rPr>
              <a:t>易</a:t>
            </a:r>
            <a:r>
              <a:rPr lang="zh-CN" altLang="en-US" sz="2400" b="1" dirty="0">
                <a:ea typeface="黑体" pitchFamily="49" charset="-122"/>
              </a:rPr>
              <a:t>错问题</a:t>
            </a:r>
            <a:endParaRPr lang="zh-CN" altLang="en-US" sz="2400" b="1" dirty="0">
              <a:ea typeface="黑体" pitchFamily="49" charset="-122"/>
            </a:endParaRPr>
          </a:p>
          <a:p>
            <a:pPr>
              <a:lnSpc>
                <a:spcPts val="3500"/>
              </a:lnSpc>
            </a:pPr>
            <a:endParaRPr lang="zh-CN" altLang="en-US" sz="2400" b="1" dirty="0">
              <a:ea typeface="黑体" pitchFamily="49" charset="-122"/>
            </a:endParaRPr>
          </a:p>
          <a:p>
            <a:pPr>
              <a:lnSpc>
                <a:spcPts val="3500"/>
              </a:lnSpc>
            </a:pPr>
            <a:r>
              <a:rPr lang="zh-CN" altLang="en-US" sz="2400" b="1" dirty="0">
                <a:latin typeface="宋体" charset="-122"/>
              </a:rPr>
              <a:t>　　</a:t>
            </a:r>
          </a:p>
        </p:txBody>
      </p:sp>
      <p:graphicFrame>
        <p:nvGraphicFramePr>
          <p:cNvPr id="210951" name="Object 7"/>
          <p:cNvGraphicFramePr>
            <a:graphicFrameLocks noChangeAspect="1"/>
          </p:cNvGraphicFramePr>
          <p:nvPr/>
        </p:nvGraphicFramePr>
        <p:xfrm>
          <a:off x="2578128" y="1943118"/>
          <a:ext cx="7375525" cy="398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Document" r:id="rId4" imgW="8484540" imgH="4594431" progId="Word.Document.8">
                  <p:embed/>
                </p:oleObj>
              </mc:Choice>
              <mc:Fallback>
                <p:oleObj name="Document" r:id="rId4" imgW="8484540" imgH="459443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128" y="1943118"/>
                        <a:ext cx="7375525" cy="3986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414728" name="Picture 8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14729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sp>
        <p:nvSpPr>
          <p:cNvPr id="414730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9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对数与对数函数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8279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10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0103" name="Object 7"/>
          <p:cNvGraphicFramePr>
            <a:graphicFrameLocks noChangeAspect="1"/>
          </p:cNvGraphicFramePr>
          <p:nvPr/>
        </p:nvGraphicFramePr>
        <p:xfrm>
          <a:off x="2663852" y="2813078"/>
          <a:ext cx="7218363" cy="447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Document" r:id="rId4" imgW="8320026" imgH="5140564" progId="Word.Document.8">
                  <p:embed/>
                </p:oleObj>
              </mc:Choice>
              <mc:Fallback>
                <p:oleObj name="Document" r:id="rId4" imgW="8320026" imgH="514056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3852" y="2813078"/>
                        <a:ext cx="7218363" cy="4473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416777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9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对数与对数函数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416779" name="Picture 11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16780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210952" name="Object 8"/>
          <p:cNvGraphicFramePr>
            <a:graphicFrameLocks noChangeAspect="1"/>
          </p:cNvGraphicFramePr>
          <p:nvPr/>
        </p:nvGraphicFramePr>
        <p:xfrm>
          <a:off x="2095473" y="1689096"/>
          <a:ext cx="6911975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Document" r:id="rId8" imgW="7608331" imgH="1211429" progId="Word.Document.8">
                  <p:embed/>
                </p:oleObj>
              </mc:Choice>
              <mc:Fallback>
                <p:oleObj name="Document" r:id="rId8" imgW="7608331" imgH="121142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473" y="1689096"/>
                        <a:ext cx="6911975" cy="1096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9981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0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60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0951" name="Object 7"/>
          <p:cNvGraphicFramePr>
            <a:graphicFrameLocks noChangeAspect="1"/>
          </p:cNvGraphicFramePr>
          <p:nvPr/>
        </p:nvGraphicFramePr>
        <p:xfrm>
          <a:off x="2778154" y="1338276"/>
          <a:ext cx="7389813" cy="387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Document" r:id="rId4" imgW="8789289" imgH="4596220" progId="Word.Document.8">
                  <p:embed/>
                </p:oleObj>
              </mc:Choice>
              <mc:Fallback>
                <p:oleObj name="Document" r:id="rId4" imgW="8789289" imgH="45962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8154" y="1338276"/>
                        <a:ext cx="7389813" cy="3876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414728" name="Picture 8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14729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sp>
        <p:nvSpPr>
          <p:cNvPr id="414730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9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对数与对数函数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210952" name="Object 8"/>
          <p:cNvGraphicFramePr>
            <a:graphicFrameLocks noChangeAspect="1"/>
          </p:cNvGraphicFramePr>
          <p:nvPr/>
        </p:nvGraphicFramePr>
        <p:xfrm>
          <a:off x="2024035" y="2928934"/>
          <a:ext cx="6911975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Document" r:id="rId8" imgW="7608331" imgH="1211429" progId="Word.Document.8">
                  <p:embed/>
                </p:oleObj>
              </mc:Choice>
              <mc:Fallback>
                <p:oleObj name="Document" r:id="rId8" imgW="7608331" imgH="121142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035" y="2928934"/>
                        <a:ext cx="6911975" cy="1096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103" name="Object 3"/>
          <p:cNvGraphicFramePr>
            <a:graphicFrameLocks noChangeAspect="1"/>
          </p:cNvGraphicFramePr>
          <p:nvPr/>
        </p:nvGraphicFramePr>
        <p:xfrm>
          <a:off x="2535238" y="4244996"/>
          <a:ext cx="7486650" cy="225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Document" r:id="rId11" imgW="8635280" imgH="2594635" progId="Word.Document.8">
                  <p:embed/>
                </p:oleObj>
              </mc:Choice>
              <mc:Fallback>
                <p:oleObj name="Document" r:id="rId11" imgW="8635280" imgH="25946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5238" y="4244996"/>
                        <a:ext cx="7486650" cy="2255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0780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0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0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0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0951" name="Object 7"/>
          <p:cNvGraphicFramePr>
            <a:graphicFrameLocks noChangeAspect="1"/>
          </p:cNvGraphicFramePr>
          <p:nvPr/>
        </p:nvGraphicFramePr>
        <p:xfrm>
          <a:off x="2795614" y="1195400"/>
          <a:ext cx="7158038" cy="387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Document" r:id="rId4" imgW="8484540" imgH="4594431" progId="Word.Document.8">
                  <p:embed/>
                </p:oleObj>
              </mc:Choice>
              <mc:Fallback>
                <p:oleObj name="Document" r:id="rId4" imgW="8484540" imgH="459443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5614" y="1195400"/>
                        <a:ext cx="7158038" cy="3876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414728" name="Picture 8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14729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sp>
        <p:nvSpPr>
          <p:cNvPr id="414730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9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对数与对数函数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260103" name="Object 7"/>
          <p:cNvGraphicFramePr>
            <a:graphicFrameLocks noChangeAspect="1"/>
          </p:cNvGraphicFramePr>
          <p:nvPr/>
        </p:nvGraphicFramePr>
        <p:xfrm>
          <a:off x="2744788" y="3956086"/>
          <a:ext cx="7351712" cy="447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Document" r:id="rId8" imgW="8483820" imgH="5140564" progId="Word.Document.8">
                  <p:embed/>
                </p:oleObj>
              </mc:Choice>
              <mc:Fallback>
                <p:oleObj name="Document" r:id="rId8" imgW="8483820" imgH="514056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4788" y="3956086"/>
                        <a:ext cx="7351712" cy="4473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52" name="Object 8"/>
          <p:cNvGraphicFramePr>
            <a:graphicFrameLocks noChangeAspect="1"/>
          </p:cNvGraphicFramePr>
          <p:nvPr/>
        </p:nvGraphicFramePr>
        <p:xfrm>
          <a:off x="2238376" y="2573373"/>
          <a:ext cx="6911975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Document" r:id="rId11" imgW="7608331" imgH="1211429" progId="Word.Document.8">
                  <p:embed/>
                </p:oleObj>
              </mc:Choice>
              <mc:Fallback>
                <p:oleObj name="Document" r:id="rId11" imgW="7608331" imgH="121142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76" y="2573373"/>
                        <a:ext cx="6911975" cy="1096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3079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0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0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0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424114" y="2708276"/>
            <a:ext cx="7704137" cy="76944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zh-CN" altLang="en-US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9</a:t>
            </a:r>
            <a:r>
              <a:rPr lang="zh-CN" altLang="en-US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讲  对数与对数函数</a:t>
            </a:r>
            <a:endParaRPr lang="zh-CN" altLang="en-US" sz="44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520826" y="908051"/>
            <a:ext cx="614363" cy="1755775"/>
            <a:chOff x="0" y="0"/>
            <a:chExt cx="388" cy="907"/>
          </a:xfrm>
        </p:grpSpPr>
        <p:pic>
          <p:nvPicPr>
            <p:cNvPr id="155665" name="Picture 17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55666" name="内容占位符 2">
              <a:hlinkClick r:id="" action="ppaction://noaction"/>
            </p:cNvPr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</a:t>
              </a: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55668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55669" name="内容占位符 2">
              <a:hlinkClick r:id="" action="ppaction://noaction"/>
            </p:cNvPr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519238" y="4454628"/>
            <a:ext cx="615951" cy="2045232"/>
            <a:chOff x="-3" y="2279"/>
            <a:chExt cx="388" cy="1048"/>
          </a:xfrm>
        </p:grpSpPr>
        <p:pic>
          <p:nvPicPr>
            <p:cNvPr id="155671" name="Picture 4">
              <a:hlinkClick r:id="" action="ppaction://noaction"/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-3" y="2279"/>
              <a:ext cx="388" cy="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55672" name="内容占位符 2">
              <a:hlinkClick r:id="" action="ppaction://noaction"/>
            </p:cNvPr>
            <p:cNvSpPr>
              <a:spLocks/>
            </p:cNvSpPr>
            <p:nvPr/>
          </p:nvSpPr>
          <p:spPr bwMode="auto">
            <a:xfrm>
              <a:off x="43" y="242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学科能力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2530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354313" name="Object 9"/>
          <p:cNvGraphicFramePr>
            <a:graphicFrameLocks noChangeAspect="1"/>
          </p:cNvGraphicFramePr>
          <p:nvPr/>
        </p:nvGraphicFramePr>
        <p:xfrm>
          <a:off x="2806728" y="1871666"/>
          <a:ext cx="7289800" cy="198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Document" r:id="rId4" imgW="8810519" imgH="2390943" progId="Word.Document.8">
                  <p:embed/>
                </p:oleObj>
              </mc:Choice>
              <mc:Fallback>
                <p:oleObj name="Document" r:id="rId4" imgW="8810519" imgH="239094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6728" y="1871666"/>
                        <a:ext cx="7289800" cy="1985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5748" name="Rectangle 4"/>
          <p:cNvSpPr>
            <a:spLocks noChangeArrowheads="1"/>
          </p:cNvSpPr>
          <p:nvPr/>
        </p:nvSpPr>
        <p:spPr bwMode="auto">
          <a:xfrm>
            <a:off x="2640014" y="836614"/>
            <a:ext cx="2160587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zh-CN" sz="2400" b="1">
                <a:ea typeface="黑体" pitchFamily="49" charset="-122"/>
              </a:rPr>
              <a:t>►　</a:t>
            </a:r>
            <a:r>
              <a:rPr lang="zh-CN" altLang="en-US" sz="2400" b="1">
                <a:ea typeface="黑体" pitchFamily="49" charset="-122"/>
              </a:rPr>
              <a:t>通性通法</a:t>
            </a:r>
          </a:p>
        </p:txBody>
      </p:sp>
      <p:graphicFrame>
        <p:nvGraphicFramePr>
          <p:cNvPr id="215047" name="Object 7"/>
          <p:cNvGraphicFramePr>
            <a:graphicFrameLocks noChangeAspect="1"/>
          </p:cNvGraphicFramePr>
          <p:nvPr/>
        </p:nvGraphicFramePr>
        <p:xfrm>
          <a:off x="2238349" y="3429001"/>
          <a:ext cx="6973887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Document" r:id="rId7" imgW="7570172" imgH="917662" progId="Word.Document.8">
                  <p:embed/>
                </p:oleObj>
              </mc:Choice>
              <mc:Fallback>
                <p:oleObj name="Document" r:id="rId7" imgW="7570172" imgH="91766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49" y="3429001"/>
                        <a:ext cx="6973887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415752" name="Picture 8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15753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</a:p>
          </p:txBody>
        </p:sp>
      </p:grpSp>
      <p:sp>
        <p:nvSpPr>
          <p:cNvPr id="415754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9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对数与对数函数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210952" name="Object 8"/>
          <p:cNvGraphicFramePr>
            <a:graphicFrameLocks noChangeAspect="1"/>
          </p:cNvGraphicFramePr>
          <p:nvPr/>
        </p:nvGraphicFramePr>
        <p:xfrm>
          <a:off x="2768624" y="4429133"/>
          <a:ext cx="6827838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Document" r:id="rId11" imgW="7622730" imgH="1793923" progId="Word.Document.8">
                  <p:embed/>
                </p:oleObj>
              </mc:Choice>
              <mc:Fallback>
                <p:oleObj name="Document" r:id="rId11" imgW="7622730" imgH="179392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8624" y="4429133"/>
                        <a:ext cx="6827838" cy="159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8443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15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54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1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10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59082" name="Object 10"/>
          <p:cNvGraphicFramePr>
            <a:graphicFrameLocks noChangeAspect="1"/>
          </p:cNvGraphicFramePr>
          <p:nvPr/>
        </p:nvGraphicFramePr>
        <p:xfrm>
          <a:off x="2867050" y="1357299"/>
          <a:ext cx="6729412" cy="215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Document" r:id="rId4" imgW="7854562" imgH="2521141" progId="Word.Document.8">
                  <p:embed/>
                </p:oleObj>
              </mc:Choice>
              <mc:Fallback>
                <p:oleObj name="Document" r:id="rId4" imgW="7854562" imgH="252114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7050" y="1357299"/>
                        <a:ext cx="6729412" cy="2157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18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9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对数与对数函数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171020" name="Picture 12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71021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215047" name="Object 7"/>
          <p:cNvGraphicFramePr>
            <a:graphicFrameLocks noChangeAspect="1"/>
          </p:cNvGraphicFramePr>
          <p:nvPr/>
        </p:nvGraphicFramePr>
        <p:xfrm>
          <a:off x="2238349" y="3800488"/>
          <a:ext cx="6937375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Document" r:id="rId8" imgW="7637490" imgH="1638400" progId="Word.Document.8">
                  <p:embed/>
                </p:oleObj>
              </mc:Choice>
              <mc:Fallback>
                <p:oleObj name="Document" r:id="rId8" imgW="7637490" imgH="16384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49" y="3800488"/>
                        <a:ext cx="6937375" cy="148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52" name="Object 8"/>
          <p:cNvGraphicFramePr>
            <a:graphicFrameLocks noChangeAspect="1"/>
          </p:cNvGraphicFramePr>
          <p:nvPr/>
        </p:nvGraphicFramePr>
        <p:xfrm>
          <a:off x="2743200" y="4989538"/>
          <a:ext cx="7010400" cy="201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Document" r:id="rId11" imgW="8093954" imgH="2310896" progId="Word.Document.8">
                  <p:embed/>
                </p:oleObj>
              </mc:Choice>
              <mc:Fallback>
                <p:oleObj name="Document" r:id="rId11" imgW="8093954" imgH="231089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989538"/>
                        <a:ext cx="7010400" cy="2011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748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9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0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316164" y="887432"/>
            <a:ext cx="7920037" cy="5399088"/>
          </a:xfrm>
        </p:spPr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►　探究点一　</a:t>
            </a:r>
            <a:r>
              <a:rPr lang="zh-CN" altLang="en-US" dirty="0" smtClean="0"/>
              <a:t>对数式的化简与求值</a:t>
            </a:r>
            <a:endParaRPr lang="zh-CN" altLang="zh-CN" dirty="0">
              <a:latin typeface="宋体" charset="-122"/>
            </a:endParaRPr>
          </a:p>
        </p:txBody>
      </p:sp>
      <p:graphicFrame>
        <p:nvGraphicFramePr>
          <p:cNvPr id="262151" name="Object 7"/>
          <p:cNvGraphicFramePr>
            <a:graphicFrameLocks noChangeAspect="1"/>
          </p:cNvGraphicFramePr>
          <p:nvPr/>
        </p:nvGraphicFramePr>
        <p:xfrm>
          <a:off x="2632104" y="1714489"/>
          <a:ext cx="7607300" cy="585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Document" r:id="rId4" imgW="8732795" imgH="6734441" progId="Word.Document.8">
                  <p:embed/>
                </p:oleObj>
              </mc:Choice>
              <mc:Fallback>
                <p:oleObj name="Document" r:id="rId4" imgW="8732795" imgH="673444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2104" y="1714489"/>
                        <a:ext cx="7607300" cy="585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74090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9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对数与对数函数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74092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74093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265225" name="Object 9"/>
          <p:cNvGraphicFramePr>
            <a:graphicFrameLocks noChangeAspect="1"/>
          </p:cNvGraphicFramePr>
          <p:nvPr/>
        </p:nvGraphicFramePr>
        <p:xfrm>
          <a:off x="2881290" y="5292750"/>
          <a:ext cx="7620000" cy="177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Document" r:id="rId8" imgW="8274307" imgH="1938287" progId="Word.Document.8">
                  <p:embed/>
                </p:oleObj>
              </mc:Choice>
              <mc:Fallback>
                <p:oleObj name="Document" r:id="rId8" imgW="8274307" imgH="193828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1290" y="5292750"/>
                        <a:ext cx="7620000" cy="1779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6062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62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65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90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75112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9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对数与对数函数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75114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75115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256007" name="Object 7"/>
          <p:cNvGraphicFramePr>
            <a:graphicFrameLocks noChangeAspect="1"/>
          </p:cNvGraphicFramePr>
          <p:nvPr/>
        </p:nvGraphicFramePr>
        <p:xfrm>
          <a:off x="2095472" y="928670"/>
          <a:ext cx="685165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Document" r:id="rId5" imgW="7541733" imgH="998664" progId="Word.Document.8">
                  <p:embed/>
                </p:oleObj>
              </mc:Choice>
              <mc:Fallback>
                <p:oleObj name="Document" r:id="rId5" imgW="7541733" imgH="99866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472" y="928670"/>
                        <a:ext cx="685165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7"/>
          <p:cNvGraphicFramePr>
            <a:graphicFrameLocks noChangeAspect="1"/>
          </p:cNvGraphicFramePr>
          <p:nvPr/>
        </p:nvGraphicFramePr>
        <p:xfrm>
          <a:off x="2666977" y="1498622"/>
          <a:ext cx="7351713" cy="5145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Document" r:id="rId8" imgW="8204470" imgH="6340113" progId="Word.Document.8">
                  <p:embed/>
                </p:oleObj>
              </mc:Choice>
              <mc:Fallback>
                <p:oleObj name="Document" r:id="rId8" imgW="8204470" imgH="634011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6977" y="1498622"/>
                        <a:ext cx="7351713" cy="5145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0787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380935" name="Object 7"/>
          <p:cNvGraphicFramePr>
            <a:graphicFrameLocks noChangeAspect="1"/>
          </p:cNvGraphicFramePr>
          <p:nvPr/>
        </p:nvGraphicFramePr>
        <p:xfrm>
          <a:off x="2597151" y="1619272"/>
          <a:ext cx="7364413" cy="502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Document" r:id="rId4" imgW="8097914" imgH="5540534" progId="Word.Document.8">
                  <p:embed/>
                </p:oleObj>
              </mc:Choice>
              <mc:Fallback>
                <p:oleObj name="Document" r:id="rId4" imgW="8097914" imgH="554053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7151" y="1619272"/>
                        <a:ext cx="7364413" cy="5024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36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9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对数与对数函数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76138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76139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2513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80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7510" name="Object 6"/>
          <p:cNvGraphicFramePr>
            <a:graphicFrameLocks noChangeAspect="1"/>
          </p:cNvGraphicFramePr>
          <p:nvPr/>
        </p:nvGraphicFramePr>
        <p:xfrm>
          <a:off x="2738415" y="1166834"/>
          <a:ext cx="7229475" cy="5119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Document" r:id="rId4" imgW="7839443" imgH="5559615" progId="Word.Document.8">
                  <p:embed/>
                </p:oleObj>
              </mc:Choice>
              <mc:Fallback>
                <p:oleObj name="Document" r:id="rId4" imgW="7839443" imgH="55596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15" y="1166834"/>
                        <a:ext cx="7229475" cy="5119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79209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9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对数与对数函数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79211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79212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0752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7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7510" name="Object 6"/>
          <p:cNvGraphicFramePr>
            <a:graphicFrameLocks noChangeAspect="1"/>
          </p:cNvGraphicFramePr>
          <p:nvPr/>
        </p:nvGraphicFramePr>
        <p:xfrm>
          <a:off x="2876551" y="2285993"/>
          <a:ext cx="6962775" cy="435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" name="Document" r:id="rId4" imgW="7877601" imgH="4935719" progId="Word.Document.8">
                  <p:embed/>
                </p:oleObj>
              </mc:Choice>
              <mc:Fallback>
                <p:oleObj name="Document" r:id="rId4" imgW="7877601" imgH="493571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6551" y="2285993"/>
                        <a:ext cx="6962775" cy="435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80232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9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对数与对数函数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80234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80235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256007" name="Object 7"/>
          <p:cNvGraphicFramePr>
            <a:graphicFrameLocks noChangeAspect="1"/>
          </p:cNvGraphicFramePr>
          <p:nvPr/>
        </p:nvGraphicFramePr>
        <p:xfrm>
          <a:off x="2387622" y="1377950"/>
          <a:ext cx="685165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" name="Document" r:id="rId8" imgW="7541733" imgH="998664" progId="Word.Document.8">
                  <p:embed/>
                </p:oleObj>
              </mc:Choice>
              <mc:Fallback>
                <p:oleObj name="Document" r:id="rId8" imgW="7541733" imgH="99866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622" y="1377950"/>
                        <a:ext cx="685165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2964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7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56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640014" y="785794"/>
            <a:ext cx="7920037" cy="5399088"/>
          </a:xfrm>
        </p:spPr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►　探究点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二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　</a:t>
            </a:r>
            <a:r>
              <a:rPr lang="zh-CN" altLang="en-US" dirty="0" smtClean="0"/>
              <a:t>对数函数的图像及应用</a:t>
            </a:r>
            <a:r>
              <a:rPr lang="zh-CN" altLang="zh-CN" dirty="0">
                <a:latin typeface="宋体" charset="-122"/>
              </a:rPr>
              <a:t>　</a:t>
            </a:r>
          </a:p>
        </p:txBody>
      </p:sp>
      <p:graphicFrame>
        <p:nvGraphicFramePr>
          <p:cNvPr id="272391" name="Object 7"/>
          <p:cNvGraphicFramePr>
            <a:graphicFrameLocks noChangeAspect="1"/>
          </p:cNvGraphicFramePr>
          <p:nvPr/>
        </p:nvGraphicFramePr>
        <p:xfrm>
          <a:off x="2452663" y="1547840"/>
          <a:ext cx="7643813" cy="559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2" name="Document" r:id="rId4" imgW="8555818" imgH="6246871" progId="Word.Document.8">
                  <p:embed/>
                </p:oleObj>
              </mc:Choice>
              <mc:Fallback>
                <p:oleObj name="Document" r:id="rId4" imgW="8555818" imgH="624687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663" y="1547840"/>
                        <a:ext cx="7643813" cy="5595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82282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9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对数与对数函数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82285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82286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3874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72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316424" name="Object 8"/>
          <p:cNvGraphicFramePr>
            <a:graphicFrameLocks noChangeAspect="1"/>
          </p:cNvGraphicFramePr>
          <p:nvPr/>
        </p:nvGraphicFramePr>
        <p:xfrm>
          <a:off x="2738414" y="1287472"/>
          <a:ext cx="7181850" cy="349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6" name="Document" r:id="rId4" imgW="7923320" imgH="3849933" progId="Word.Document.8">
                  <p:embed/>
                </p:oleObj>
              </mc:Choice>
              <mc:Fallback>
                <p:oleObj name="Document" r:id="rId4" imgW="7923320" imgH="384993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14" y="1287472"/>
                        <a:ext cx="7181850" cy="3498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304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9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对数与对数函数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83306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83307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215047" name="Object 7"/>
          <p:cNvGraphicFramePr>
            <a:graphicFrameLocks noChangeAspect="1"/>
          </p:cNvGraphicFramePr>
          <p:nvPr/>
        </p:nvGraphicFramePr>
        <p:xfrm>
          <a:off x="2616200" y="3786190"/>
          <a:ext cx="6935788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7" name="Document" r:id="rId8" imgW="7579892" imgH="919102" progId="Word.Document.8">
                  <p:embed/>
                </p:oleObj>
              </mc:Choice>
              <mc:Fallback>
                <p:oleObj name="Document" r:id="rId8" imgW="7579892" imgH="91910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6200" y="3786190"/>
                        <a:ext cx="6935788" cy="836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0644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16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382983" name="Object 7"/>
          <p:cNvGraphicFramePr>
            <a:graphicFrameLocks noChangeAspect="1"/>
          </p:cNvGraphicFramePr>
          <p:nvPr/>
        </p:nvGraphicFramePr>
        <p:xfrm>
          <a:off x="2705126" y="1204926"/>
          <a:ext cx="7034213" cy="401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0" name="Document" r:id="rId4" imgW="7759526" imgH="4413347" progId="Word.Document.8">
                  <p:embed/>
                </p:oleObj>
              </mc:Choice>
              <mc:Fallback>
                <p:oleObj name="Document" r:id="rId4" imgW="7759526" imgH="441334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126" y="1204926"/>
                        <a:ext cx="7034213" cy="401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44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9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对数与对数函数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471046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471047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8144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82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"/>
          <p:cNvGrpSpPr>
            <a:grpSpLocks/>
          </p:cNvGrpSpPr>
          <p:nvPr/>
        </p:nvGrpSpPr>
        <p:grpSpPr bwMode="auto">
          <a:xfrm>
            <a:off x="1524000" y="692150"/>
            <a:ext cx="9144000" cy="6165850"/>
            <a:chOff x="0" y="692696"/>
            <a:chExt cx="9144000" cy="6165304"/>
          </a:xfrm>
        </p:grpSpPr>
        <p:sp>
          <p:nvSpPr>
            <p:cNvPr id="5" name="矩形 4"/>
            <p:cNvSpPr/>
            <p:nvPr/>
          </p:nvSpPr>
          <p:spPr>
            <a:xfrm>
              <a:off x="0" y="692696"/>
              <a:ext cx="9144000" cy="6165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aseline="-25000"/>
            </a:p>
          </p:txBody>
        </p:sp>
        <p:sp>
          <p:nvSpPr>
            <p:cNvPr id="6" name="矩形 5"/>
            <p:cNvSpPr/>
            <p:nvPr/>
          </p:nvSpPr>
          <p:spPr>
            <a:xfrm>
              <a:off x="467544" y="751464"/>
              <a:ext cx="8266406" cy="5701872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35000">
                  <a:schemeClr val="bg1">
                    <a:lumMod val="0"/>
                    <a:lumOff val="10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0">
              <a:noFill/>
            </a:ln>
            <a:effectLst>
              <a:outerShdw blurRad="63500" dist="63500" dir="5400000" sx="101000" sy="101000" algn="ctr" rotWithShape="0">
                <a:schemeClr val="bg1">
                  <a:lumMod val="65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w="6350" h="82550"/>
              <a:bevelB w="6350" h="825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aseline="-25000"/>
            </a:p>
          </p:txBody>
        </p:sp>
      </p:grpSp>
      <p:sp>
        <p:nvSpPr>
          <p:cNvPr id="10" name="同侧圆角矩形 9"/>
          <p:cNvSpPr/>
          <p:nvPr/>
        </p:nvSpPr>
        <p:spPr>
          <a:xfrm>
            <a:off x="4838700" y="508001"/>
            <a:ext cx="2484438" cy="473075"/>
          </a:xfrm>
          <a:prstGeom prst="round2SameRect">
            <a:avLst/>
          </a:prstGeom>
          <a:gradFill>
            <a:gsLst>
              <a:gs pos="0">
                <a:srgbClr val="498E3E"/>
              </a:gs>
              <a:gs pos="59000">
                <a:srgbClr val="9ECB2D"/>
              </a:gs>
              <a:gs pos="100000">
                <a:srgbClr val="4B703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2200"/>
              </a:lnSpc>
              <a:defRPr/>
            </a:pPr>
            <a:r>
              <a:rPr lang="zh-CN" altLang="en-US" sz="2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考试说明</a:t>
            </a:r>
          </a:p>
        </p:txBody>
      </p:sp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49865" name="Object 9"/>
          <p:cNvGraphicFramePr>
            <a:graphicFrameLocks noChangeAspect="1"/>
          </p:cNvGraphicFramePr>
          <p:nvPr/>
        </p:nvGraphicFramePr>
        <p:xfrm>
          <a:off x="2505102" y="1643050"/>
          <a:ext cx="7448550" cy="441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ocument" r:id="rId4" imgW="8071009" imgH="4800600" progId="Word.Document.8">
                  <p:embed/>
                </p:oleObj>
              </mc:Choice>
              <mc:Fallback>
                <p:oleObj name="Document" r:id="rId4" imgW="8071009" imgH="48006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5102" y="1643050"/>
                        <a:ext cx="7448550" cy="441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0389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49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382983" name="Object 7"/>
          <p:cNvGraphicFramePr>
            <a:graphicFrameLocks noChangeAspect="1"/>
          </p:cNvGraphicFramePr>
          <p:nvPr/>
        </p:nvGraphicFramePr>
        <p:xfrm>
          <a:off x="2600352" y="1098568"/>
          <a:ext cx="7424738" cy="497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4" name="Document" r:id="rId4" imgW="8189350" imgH="5473572" progId="Word.Document.8">
                  <p:embed/>
                </p:oleObj>
              </mc:Choice>
              <mc:Fallback>
                <p:oleObj name="Document" r:id="rId4" imgW="8189350" imgH="547357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0352" y="1098568"/>
                        <a:ext cx="7424738" cy="4973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44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9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对数与对数函数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471046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471047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8936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82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382983" name="Object 7"/>
          <p:cNvGraphicFramePr>
            <a:graphicFrameLocks noChangeAspect="1"/>
          </p:cNvGraphicFramePr>
          <p:nvPr/>
        </p:nvGraphicFramePr>
        <p:xfrm>
          <a:off x="2736876" y="1528784"/>
          <a:ext cx="7145338" cy="490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8" name="Document" r:id="rId4" imgW="7975878" imgH="5472132" progId="Word.Document.8">
                  <p:embed/>
                </p:oleObj>
              </mc:Choice>
              <mc:Fallback>
                <p:oleObj name="Document" r:id="rId4" imgW="7975878" imgH="547213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6876" y="1528784"/>
                        <a:ext cx="7145338" cy="4900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28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9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对数与对数函数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84330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84331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119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82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7510" name="Object 6"/>
          <p:cNvGraphicFramePr>
            <a:graphicFrameLocks noChangeAspect="1"/>
          </p:cNvGraphicFramePr>
          <p:nvPr/>
        </p:nvGraphicFramePr>
        <p:xfrm>
          <a:off x="2524101" y="1073151"/>
          <a:ext cx="7510463" cy="504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2" name="Document" r:id="rId4" imgW="8147232" imgH="5491213" progId="Word.Document.8">
                  <p:embed/>
                </p:oleObj>
              </mc:Choice>
              <mc:Fallback>
                <p:oleObj name="Document" r:id="rId4" imgW="8147232" imgH="549121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01" y="1073151"/>
                        <a:ext cx="7510463" cy="5046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86376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9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对数与对数函数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86378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86379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215047" name="Object 7"/>
          <p:cNvGraphicFramePr>
            <a:graphicFrameLocks noChangeAspect="1"/>
          </p:cNvGraphicFramePr>
          <p:nvPr/>
        </p:nvGraphicFramePr>
        <p:xfrm>
          <a:off x="2547938" y="5214951"/>
          <a:ext cx="6900862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3" name="Document" r:id="rId8" imgW="7598611" imgH="920902" progId="Word.Document.8">
                  <p:embed/>
                </p:oleObj>
              </mc:Choice>
              <mc:Fallback>
                <p:oleObj name="Document" r:id="rId8" imgW="7598611" imgH="92090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7938" y="5214951"/>
                        <a:ext cx="6900862" cy="82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3201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7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5030" name="Object 6"/>
          <p:cNvGraphicFramePr>
            <a:graphicFrameLocks noChangeAspect="1"/>
          </p:cNvGraphicFramePr>
          <p:nvPr/>
        </p:nvGraphicFramePr>
        <p:xfrm>
          <a:off x="2598766" y="1071546"/>
          <a:ext cx="7497762" cy="593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6" name="Document" r:id="rId4" imgW="8786770" imgH="6933086" progId="Word.Document.8">
                  <p:embed/>
                </p:oleObj>
              </mc:Choice>
              <mc:Fallback>
                <p:oleObj name="Document" r:id="rId4" imgW="8786770" imgH="693308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8766" y="1071546"/>
                        <a:ext cx="7497762" cy="5938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87400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9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对数与对数函数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87402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87403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5071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85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568575" y="936625"/>
            <a:ext cx="7920038" cy="5399088"/>
          </a:xfrm>
        </p:spPr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►　探究点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三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　</a:t>
            </a:r>
            <a:r>
              <a:rPr lang="zh-CN" altLang="en-US" dirty="0" smtClean="0"/>
              <a:t>对数函数的性质及应用</a:t>
            </a:r>
            <a:r>
              <a:rPr lang="zh-CN" altLang="zh-CN" dirty="0">
                <a:latin typeface="宋体" charset="-122"/>
              </a:rPr>
              <a:t>　</a:t>
            </a:r>
          </a:p>
        </p:txBody>
      </p:sp>
      <p:graphicFrame>
        <p:nvGraphicFramePr>
          <p:cNvPr id="280583" name="Object 7"/>
          <p:cNvGraphicFramePr>
            <a:graphicFrameLocks noChangeAspect="1"/>
          </p:cNvGraphicFramePr>
          <p:nvPr/>
        </p:nvGraphicFramePr>
        <p:xfrm>
          <a:off x="2578128" y="1768476"/>
          <a:ext cx="7375525" cy="488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0" name="Document" r:id="rId4" imgW="8372944" imgH="5535854" progId="Word.Document.8">
                  <p:embed/>
                </p:oleObj>
              </mc:Choice>
              <mc:Fallback>
                <p:oleObj name="Document" r:id="rId4" imgW="8372944" imgH="553585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128" y="1768476"/>
                        <a:ext cx="7375525" cy="4887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89449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9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对数与对数函数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89451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89452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5902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80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318473" name="Object 9"/>
          <p:cNvGraphicFramePr>
            <a:graphicFrameLocks noChangeAspect="1"/>
          </p:cNvGraphicFramePr>
          <p:nvPr/>
        </p:nvGraphicFramePr>
        <p:xfrm>
          <a:off x="2451100" y="4210060"/>
          <a:ext cx="685165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4" name="Document" r:id="rId4" imgW="7542093" imgH="792019" progId="Word.Document.8">
                  <p:embed/>
                </p:oleObj>
              </mc:Choice>
              <mc:Fallback>
                <p:oleObj name="Document" r:id="rId4" imgW="7542093" imgH="79201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4210060"/>
                        <a:ext cx="6851650" cy="719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474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9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对数与对数函数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90476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90477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666976" y="1293820"/>
          <a:ext cx="7399338" cy="320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5" name="Document" r:id="rId8" imgW="8285827" imgH="3578487" progId="Word.Document.8">
                  <p:embed/>
                </p:oleObj>
              </mc:Choice>
              <mc:Fallback>
                <p:oleObj name="Document" r:id="rId8" imgW="8285827" imgH="357848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6976" y="1293820"/>
                        <a:ext cx="7399338" cy="320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9288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18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56007" name="Object 7"/>
          <p:cNvGraphicFramePr>
            <a:graphicFrameLocks noChangeAspect="1"/>
          </p:cNvGraphicFramePr>
          <p:nvPr/>
        </p:nvGraphicFramePr>
        <p:xfrm>
          <a:off x="2503516" y="1357299"/>
          <a:ext cx="7521575" cy="377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8" name="Document" r:id="rId4" imgW="8291587" imgH="4160981" progId="Word.Document.8">
                  <p:embed/>
                </p:oleObj>
              </mc:Choice>
              <mc:Fallback>
                <p:oleObj name="Document" r:id="rId4" imgW="8291587" imgH="416098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3516" y="1357299"/>
                        <a:ext cx="7521575" cy="3779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474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9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对数与对数函数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90476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90477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5606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3" name="Object 9"/>
          <p:cNvGraphicFramePr>
            <a:graphicFrameLocks noChangeAspect="1"/>
          </p:cNvGraphicFramePr>
          <p:nvPr/>
        </p:nvGraphicFramePr>
        <p:xfrm>
          <a:off x="2666976" y="1557348"/>
          <a:ext cx="7304088" cy="315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2" name="Document" r:id="rId4" imgW="8822394" imgH="3801282" progId="Word.Document.8">
                  <p:embed/>
                </p:oleObj>
              </mc:Choice>
              <mc:Fallback>
                <p:oleObj name="Document" r:id="rId4" imgW="8822394" imgH="380128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6976" y="1557348"/>
                        <a:ext cx="7304088" cy="3157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474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9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对数与对数函数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90476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90477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4820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3654" name="Object 6"/>
          <p:cNvGraphicFramePr>
            <a:graphicFrameLocks noChangeAspect="1"/>
          </p:cNvGraphicFramePr>
          <p:nvPr/>
        </p:nvGraphicFramePr>
        <p:xfrm>
          <a:off x="2462242" y="1098580"/>
          <a:ext cx="7705725" cy="647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6" name="Document" r:id="rId4" imgW="8354225" imgH="7037450" progId="Word.Document.8">
                  <p:embed/>
                </p:oleObj>
              </mc:Choice>
              <mc:Fallback>
                <p:oleObj name="Document" r:id="rId4" imgW="8354225" imgH="70374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2242" y="1098580"/>
                        <a:ext cx="7705725" cy="6473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94569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9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对数与对数函数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94571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94572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4306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3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56007" name="Object 7"/>
          <p:cNvGraphicFramePr>
            <a:graphicFrameLocks noChangeAspect="1"/>
          </p:cNvGraphicFramePr>
          <p:nvPr/>
        </p:nvGraphicFramePr>
        <p:xfrm>
          <a:off x="2095473" y="1643050"/>
          <a:ext cx="676751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0" name="Document" r:id="rId4" imgW="7560813" imgH="1000104" progId="Word.Document.8">
                  <p:embed/>
                </p:oleObj>
              </mc:Choice>
              <mc:Fallback>
                <p:oleObj name="Document" r:id="rId4" imgW="7560813" imgH="100010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473" y="1643050"/>
                        <a:ext cx="6767513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69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9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对数与对数函数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94571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94572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285702" name="Object 6"/>
          <p:cNvGraphicFramePr>
            <a:graphicFrameLocks noChangeAspect="1"/>
          </p:cNvGraphicFramePr>
          <p:nvPr/>
        </p:nvGraphicFramePr>
        <p:xfrm>
          <a:off x="2549554" y="2571744"/>
          <a:ext cx="7546975" cy="425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1" name="Document" r:id="rId8" imgW="8077394" imgH="4553030" progId="Word.Document.8">
                  <p:embed/>
                </p:oleObj>
              </mc:Choice>
              <mc:Fallback>
                <p:oleObj name="Document" r:id="rId8" imgW="8077394" imgH="455303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9554" y="2571744"/>
                        <a:ext cx="7546975" cy="425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4593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85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24000" y="692150"/>
            <a:ext cx="9144000" cy="6165850"/>
            <a:chOff x="0" y="0"/>
            <a:chExt cx="9144000" cy="6165304"/>
          </a:xfrm>
        </p:grpSpPr>
        <p:sp>
          <p:nvSpPr>
            <p:cNvPr id="13315" name="矩形 4"/>
            <p:cNvSpPr>
              <a:spLocks noChangeArrowheads="1"/>
            </p:cNvSpPr>
            <p:nvPr/>
          </p:nvSpPr>
          <p:spPr bwMode="auto">
            <a:xfrm>
              <a:off x="0" y="0"/>
              <a:ext cx="9144000" cy="61653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baseline="-25000">
                <a:solidFill>
                  <a:srgbClr val="FFFFFF"/>
                </a:solidFill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47472" y="14985"/>
              <a:ext cx="8510016" cy="5918692"/>
              <a:chOff x="0" y="0"/>
              <a:chExt cx="8510016" cy="5919216"/>
            </a:xfrm>
          </p:grpSpPr>
          <p:pic>
            <p:nvPicPr>
              <p:cNvPr id="13317" name="矩形 5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0"/>
                <a:ext cx="8510016" cy="5919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318" name="Text Box 6"/>
              <p:cNvSpPr txBox="1">
                <a:spLocks noChangeArrowheads="1"/>
              </p:cNvSpPr>
              <p:nvPr/>
            </p:nvSpPr>
            <p:spPr bwMode="auto">
              <a:xfrm>
                <a:off x="120072" y="43787"/>
                <a:ext cx="8266406" cy="57023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 baseline="-250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3319" name="同侧圆角矩形 9"/>
          <p:cNvSpPr>
            <a:spLocks noChangeArrowheads="1"/>
          </p:cNvSpPr>
          <p:nvPr/>
        </p:nvSpPr>
        <p:spPr bwMode="auto">
          <a:xfrm>
            <a:off x="4727575" y="404814"/>
            <a:ext cx="2484438" cy="473075"/>
          </a:xfrm>
          <a:custGeom>
            <a:avLst/>
            <a:gdLst>
              <a:gd name="T0" fmla="*/ 78847 w 2484611"/>
              <a:gd name="T1" fmla="*/ 0 h 473075"/>
              <a:gd name="T2" fmla="*/ 2405764 w 2484611"/>
              <a:gd name="T3" fmla="*/ 0 h 473075"/>
              <a:gd name="T4" fmla="*/ 2484611 w 2484611"/>
              <a:gd name="T5" fmla="*/ 78847 h 473075"/>
              <a:gd name="T6" fmla="*/ 2484611 w 2484611"/>
              <a:gd name="T7" fmla="*/ 473075 h 473075"/>
              <a:gd name="T8" fmla="*/ 2484611 w 2484611"/>
              <a:gd name="T9" fmla="*/ 473075 h 473075"/>
              <a:gd name="T10" fmla="*/ 0 w 2484611"/>
              <a:gd name="T11" fmla="*/ 473075 h 473075"/>
              <a:gd name="T12" fmla="*/ 0 w 2484611"/>
              <a:gd name="T13" fmla="*/ 473075 h 473075"/>
              <a:gd name="T14" fmla="*/ 0 w 2484611"/>
              <a:gd name="T15" fmla="*/ 78847 h 473075"/>
              <a:gd name="T16" fmla="*/ 78847 w 2484611"/>
              <a:gd name="T17" fmla="*/ 0 h 47307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484611"/>
              <a:gd name="T28" fmla="*/ 0 h 473075"/>
              <a:gd name="T29" fmla="*/ 2484611 w 2484611"/>
              <a:gd name="T30" fmla="*/ 473075 h 47307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484611" h="473075">
                <a:moveTo>
                  <a:pt x="78847" y="0"/>
                </a:moveTo>
                <a:lnTo>
                  <a:pt x="2405764" y="0"/>
                </a:lnTo>
                <a:cubicBezTo>
                  <a:pt x="2449310" y="0"/>
                  <a:pt x="2484611" y="35301"/>
                  <a:pt x="2484611" y="78847"/>
                </a:cubicBezTo>
                <a:lnTo>
                  <a:pt x="2484611" y="473075"/>
                </a:lnTo>
                <a:lnTo>
                  <a:pt x="0" y="473075"/>
                </a:lnTo>
                <a:lnTo>
                  <a:pt x="0" y="78847"/>
                </a:lnTo>
                <a:cubicBezTo>
                  <a:pt x="0" y="35301"/>
                  <a:pt x="35301" y="0"/>
                  <a:pt x="78847" y="0"/>
                </a:cubicBezTo>
                <a:close/>
              </a:path>
            </a:pathLst>
          </a:custGeom>
          <a:gradFill rotWithShape="0">
            <a:gsLst>
              <a:gs pos="0">
                <a:srgbClr val="498E3E"/>
              </a:gs>
              <a:gs pos="59000">
                <a:srgbClr val="9ECB2D"/>
              </a:gs>
              <a:gs pos="100000">
                <a:srgbClr val="4B703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ts val="2200"/>
              </a:lnSpc>
            </a:pPr>
            <a:r>
              <a:rPr lang="zh-CN" altLang="en-US" sz="2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考情分析</a:t>
            </a:r>
            <a:endParaRPr lang="en-US" altLang="zh-CN" sz="2600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3320" name="动作按钮: 自定义 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anchor="ctr"/>
          <a:lstStyle/>
          <a:p>
            <a:pPr algn="ctr">
              <a:lnSpc>
                <a:spcPts val="1600"/>
              </a:lnSpc>
            </a:pPr>
            <a:r>
              <a:rPr lang="zh-CN" altLang="en-US" sz="1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2265388" y="1243013"/>
          <a:ext cx="7473950" cy="5230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Document" r:id="rId5" imgW="9414320" imgH="6395942" progId="Word.Document.8">
                  <p:embed/>
                </p:oleObj>
              </mc:Choice>
              <mc:Fallback>
                <p:oleObj name="Document" r:id="rId5" imgW="9414320" imgH="639594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5388" y="1243013"/>
                        <a:ext cx="7473950" cy="5230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4198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9" grpId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640014" y="936625"/>
            <a:ext cx="7920037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r>
              <a:rPr lang="zh-CN" altLang="en-US" sz="2400" b="1" dirty="0"/>
              <a:t>误区警示　</a:t>
            </a:r>
            <a:r>
              <a:rPr lang="en-US" altLang="en-US" sz="2400" b="1" dirty="0"/>
              <a:t>4.</a:t>
            </a:r>
            <a:r>
              <a:rPr lang="zh-CN" altLang="en-US" sz="2400" b="1" dirty="0"/>
              <a:t>条件不完备求定义域致误</a:t>
            </a:r>
            <a:endParaRPr lang="zh-CN" altLang="en-US" sz="2400" b="1" dirty="0"/>
          </a:p>
        </p:txBody>
      </p:sp>
      <p:graphicFrame>
        <p:nvGraphicFramePr>
          <p:cNvPr id="286727" name="Object 7"/>
          <p:cNvGraphicFramePr>
            <a:graphicFrameLocks noChangeAspect="1"/>
          </p:cNvGraphicFramePr>
          <p:nvPr/>
        </p:nvGraphicFramePr>
        <p:xfrm>
          <a:off x="2881291" y="1785926"/>
          <a:ext cx="6729413" cy="393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4" name="Document" r:id="rId4" imgW="7629210" imgH="4464108" progId="Word.Document.8">
                  <p:embed/>
                </p:oleObj>
              </mc:Choice>
              <mc:Fallback>
                <p:oleObj name="Document" r:id="rId4" imgW="7629210" imgH="446410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1291" y="1785926"/>
                        <a:ext cx="6729413" cy="393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204812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9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对数与对数函数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519238" y="4340328"/>
            <a:ext cx="615951" cy="2088166"/>
            <a:chOff x="-3" y="2279"/>
            <a:chExt cx="388" cy="1070"/>
          </a:xfrm>
        </p:grpSpPr>
        <p:pic>
          <p:nvPicPr>
            <p:cNvPr id="204817" name="Picture 4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2279"/>
              <a:ext cx="388" cy="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204818" name="内容占位符 2"/>
            <p:cNvSpPr>
              <a:spLocks/>
            </p:cNvSpPr>
            <p:nvPr/>
          </p:nvSpPr>
          <p:spPr bwMode="auto">
            <a:xfrm>
              <a:off x="43" y="2442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学科能力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2952728" y="3824308"/>
          <a:ext cx="6729412" cy="246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Document" r:id="rId8" imgW="7657289" imgH="2787907" progId="Word.Document.8">
                  <p:embed/>
                </p:oleObj>
              </mc:Choice>
              <mc:Fallback>
                <p:oleObj name="Document" r:id="rId8" imgW="7657289" imgH="278790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28" y="3824308"/>
                        <a:ext cx="6729412" cy="2462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5065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86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12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89800" name="Object 8"/>
          <p:cNvGraphicFramePr>
            <a:graphicFrameLocks noChangeAspect="1"/>
          </p:cNvGraphicFramePr>
          <p:nvPr/>
        </p:nvGraphicFramePr>
        <p:xfrm>
          <a:off x="2666977" y="2444782"/>
          <a:ext cx="6816725" cy="541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8" name="Document" r:id="rId4" imgW="7501055" imgH="5961384" progId="Word.Document.8">
                  <p:embed/>
                </p:oleObj>
              </mc:Choice>
              <mc:Fallback>
                <p:oleObj name="Document" r:id="rId4" imgW="7501055" imgH="596138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6977" y="2444782"/>
                        <a:ext cx="6816725" cy="541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32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9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对数与对数函数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19238" y="4340329"/>
            <a:ext cx="615951" cy="2072554"/>
            <a:chOff x="-3" y="2279"/>
            <a:chExt cx="388" cy="1062"/>
          </a:xfrm>
        </p:grpSpPr>
        <p:pic>
          <p:nvPicPr>
            <p:cNvPr id="205837" name="Picture 4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2279"/>
              <a:ext cx="388" cy="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205838" name="内容占位符 2"/>
            <p:cNvSpPr>
              <a:spLocks/>
            </p:cNvSpPr>
            <p:nvPr/>
          </p:nvSpPr>
          <p:spPr bwMode="auto">
            <a:xfrm>
              <a:off x="43" y="2434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学科能力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256007" name="Object 3"/>
          <p:cNvGraphicFramePr>
            <a:graphicFrameLocks noChangeAspect="1"/>
          </p:cNvGraphicFramePr>
          <p:nvPr/>
        </p:nvGraphicFramePr>
        <p:xfrm>
          <a:off x="2738414" y="1357299"/>
          <a:ext cx="6875462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9" name="Document" r:id="rId8" imgW="7591772" imgH="1394674" progId="Word.Document.8">
                  <p:embed/>
                </p:oleObj>
              </mc:Choice>
              <mc:Fallback>
                <p:oleObj name="Document" r:id="rId8" imgW="7591772" imgH="139467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14" y="1357299"/>
                        <a:ext cx="6875462" cy="1266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3024167" y="4892700"/>
          <a:ext cx="6596063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0" name="Document" r:id="rId11" imgW="7500335" imgH="2387938" progId="Word.Document.8">
                  <p:embed/>
                </p:oleObj>
              </mc:Choice>
              <mc:Fallback>
                <p:oleObj name="Document" r:id="rId11" imgW="7500335" imgH="238793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4167" y="4892700"/>
                        <a:ext cx="6596063" cy="210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3139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89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361480" name="Object 8"/>
          <p:cNvGraphicFramePr>
            <a:graphicFrameLocks noChangeAspect="1"/>
          </p:cNvGraphicFramePr>
          <p:nvPr/>
        </p:nvGraphicFramePr>
        <p:xfrm>
          <a:off x="2378075" y="1133476"/>
          <a:ext cx="7570788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2" name="Document" r:id="rId4" imgW="7574492" imgH="2441939" progId="Word.Document.8">
                  <p:embed/>
                </p:oleObj>
              </mc:Choice>
              <mc:Fallback>
                <p:oleObj name="Document" r:id="rId4" imgW="7574492" imgH="244193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8075" y="1133476"/>
                        <a:ext cx="7570788" cy="243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1481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9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对数与对数函数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19238" y="4340329"/>
            <a:ext cx="615951" cy="2072554"/>
            <a:chOff x="-3" y="2279"/>
            <a:chExt cx="388" cy="1062"/>
          </a:xfrm>
        </p:grpSpPr>
        <p:pic>
          <p:nvPicPr>
            <p:cNvPr id="361486" name="Picture 4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2279"/>
              <a:ext cx="388" cy="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361487" name="内容占位符 2"/>
            <p:cNvSpPr>
              <a:spLocks/>
            </p:cNvSpPr>
            <p:nvPr/>
          </p:nvSpPr>
          <p:spPr bwMode="auto">
            <a:xfrm>
              <a:off x="43" y="2434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学科能力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3810000" y="3429000"/>
            <a:ext cx="4572000" cy="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graphicFrame>
        <p:nvGraphicFramePr>
          <p:cNvPr id="289800" name="Object 4"/>
          <p:cNvGraphicFramePr>
            <a:graphicFrameLocks noChangeAspect="1"/>
          </p:cNvGraphicFramePr>
          <p:nvPr/>
        </p:nvGraphicFramePr>
        <p:xfrm>
          <a:off x="2524148" y="3714753"/>
          <a:ext cx="6643687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3" name="Document" r:id="rId8" imgW="7520134" imgH="1306472" progId="Word.Document.8">
                  <p:embed/>
                </p:oleObj>
              </mc:Choice>
              <mc:Fallback>
                <p:oleObj name="Document" r:id="rId8" imgW="7520134" imgH="130647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48" y="3714753"/>
                        <a:ext cx="6643687" cy="1146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7574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1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9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89800" name="Object 8"/>
          <p:cNvGraphicFramePr>
            <a:graphicFrameLocks noChangeAspect="1"/>
          </p:cNvGraphicFramePr>
          <p:nvPr/>
        </p:nvGraphicFramePr>
        <p:xfrm>
          <a:off x="2452663" y="1281142"/>
          <a:ext cx="7718425" cy="629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6" name="Document" r:id="rId4" imgW="8507939" imgH="6923328" progId="Word.Document.8">
                  <p:embed/>
                </p:oleObj>
              </mc:Choice>
              <mc:Fallback>
                <p:oleObj name="Document" r:id="rId4" imgW="8507939" imgH="69233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663" y="1281142"/>
                        <a:ext cx="7718425" cy="6291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48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9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对数与对数函数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19238" y="4340329"/>
            <a:ext cx="615951" cy="2072554"/>
            <a:chOff x="-3" y="2279"/>
            <a:chExt cx="388" cy="1062"/>
          </a:xfrm>
        </p:grpSpPr>
        <p:pic>
          <p:nvPicPr>
            <p:cNvPr id="419853" name="Picture 4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2279"/>
              <a:ext cx="388" cy="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419854" name="内容占位符 2"/>
            <p:cNvSpPr>
              <a:spLocks/>
            </p:cNvSpPr>
            <p:nvPr/>
          </p:nvSpPr>
          <p:spPr bwMode="auto">
            <a:xfrm>
              <a:off x="43" y="2434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学科能力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8965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9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9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ChangeArrowheads="1"/>
          </p:cNvSpPr>
          <p:nvPr/>
        </p:nvSpPr>
        <p:spPr bwMode="auto">
          <a:xfrm>
            <a:off x="2314575" y="936625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45768" name="Object 8"/>
          <p:cNvGraphicFramePr>
            <a:graphicFrameLocks noChangeAspect="1"/>
          </p:cNvGraphicFramePr>
          <p:nvPr/>
        </p:nvGraphicFramePr>
        <p:xfrm>
          <a:off x="2760690" y="3714788"/>
          <a:ext cx="7192962" cy="507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0" name="Document" r:id="rId4" imgW="8399583" imgH="5924663" progId="Word.Document.8">
                  <p:embed/>
                </p:oleObj>
              </mc:Choice>
              <mc:Fallback>
                <p:oleObj name="Document" r:id="rId4" imgW="8399583" imgH="592466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0690" y="3714788"/>
                        <a:ext cx="7192962" cy="5072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1897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9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对数与对数函数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424113" y="936626"/>
            <a:ext cx="7810500" cy="62071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algn="ctr">
              <a:lnSpc>
                <a:spcPts val="3500"/>
              </a:lnSpc>
            </a:pP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教师备用例题 </a:t>
            </a: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  <a:r>
              <a:rPr lang="zh-CN" altLang="en-US" sz="2400" b="1">
                <a:latin typeface="宋体" charset="-122"/>
              </a:rPr>
              <a:t>　</a:t>
            </a:r>
          </a:p>
          <a:p>
            <a:pPr>
              <a:lnSpc>
                <a:spcPts val="3500"/>
              </a:lnSpc>
            </a:pPr>
            <a:r>
              <a:rPr lang="zh-CN" altLang="en-US" sz="2400" b="1">
                <a:latin typeface="宋体" charset="-122"/>
              </a:rPr>
              <a:t>　　</a:t>
            </a: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2670175" y="1646238"/>
          <a:ext cx="7143750" cy="2620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1" name="Document" r:id="rId7" imgW="8380504" imgH="3056114" progId="Word.Document.8">
                  <p:embed/>
                </p:oleObj>
              </mc:Choice>
              <mc:Fallback>
                <p:oleObj name="Document" r:id="rId7" imgW="8380504" imgH="305611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0175" y="1646238"/>
                        <a:ext cx="7143750" cy="2620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7948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45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ChangeArrowheads="1"/>
          </p:cNvSpPr>
          <p:nvPr/>
        </p:nvSpPr>
        <p:spPr bwMode="auto">
          <a:xfrm>
            <a:off x="2314575" y="936625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45768" name="Object 8"/>
          <p:cNvGraphicFramePr>
            <a:graphicFrameLocks noChangeAspect="1"/>
          </p:cNvGraphicFramePr>
          <p:nvPr/>
        </p:nvGraphicFramePr>
        <p:xfrm>
          <a:off x="2578128" y="1571612"/>
          <a:ext cx="7375525" cy="516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4" name="Document" r:id="rId4" imgW="8484540" imgH="6346234" progId="Word.Document.8">
                  <p:embed/>
                </p:oleObj>
              </mc:Choice>
              <mc:Fallback>
                <p:oleObj name="Document" r:id="rId4" imgW="8484540" imgH="634623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128" y="1571612"/>
                        <a:ext cx="7375525" cy="5168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2070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9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对数与对数函数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289800" name="Object 3"/>
          <p:cNvGraphicFramePr>
            <a:graphicFrameLocks noChangeAspect="1"/>
          </p:cNvGraphicFramePr>
          <p:nvPr/>
        </p:nvGraphicFramePr>
        <p:xfrm>
          <a:off x="2381224" y="1038214"/>
          <a:ext cx="6731000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5" name="Document" r:id="rId7" imgW="7511134" imgH="993624" progId="Word.Document.8">
                  <p:embed/>
                </p:oleObj>
              </mc:Choice>
              <mc:Fallback>
                <p:oleObj name="Document" r:id="rId7" imgW="7511134" imgH="99362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24" y="1038214"/>
                        <a:ext cx="6731000" cy="890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2099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9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9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5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ChangeArrowheads="1"/>
          </p:cNvSpPr>
          <p:nvPr/>
        </p:nvSpPr>
        <p:spPr bwMode="auto">
          <a:xfrm>
            <a:off x="2314575" y="936625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45768" name="Object 8"/>
          <p:cNvGraphicFramePr>
            <a:graphicFrameLocks noChangeAspect="1"/>
          </p:cNvGraphicFramePr>
          <p:nvPr/>
        </p:nvGraphicFramePr>
        <p:xfrm>
          <a:off x="2738415" y="1285860"/>
          <a:ext cx="7094537" cy="499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8" name="Document" r:id="rId4" imgW="8399583" imgH="5924663" progId="Word.Document.8">
                  <p:embed/>
                </p:oleObj>
              </mc:Choice>
              <mc:Fallback>
                <p:oleObj name="Document" r:id="rId4" imgW="8399583" imgH="592466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15" y="1285860"/>
                        <a:ext cx="7094537" cy="4997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1897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9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对数与对数函数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289800" name="Object 3"/>
          <p:cNvGraphicFramePr>
            <a:graphicFrameLocks noChangeAspect="1"/>
          </p:cNvGraphicFramePr>
          <p:nvPr/>
        </p:nvGraphicFramePr>
        <p:xfrm>
          <a:off x="2508272" y="4071943"/>
          <a:ext cx="6731000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9" name="Document" r:id="rId7" imgW="7501775" imgH="993624" progId="Word.Document.8">
                  <p:embed/>
                </p:oleObj>
              </mc:Choice>
              <mc:Fallback>
                <p:oleObj name="Document" r:id="rId7" imgW="7501775" imgH="99362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72" y="4071943"/>
                        <a:ext cx="6731000" cy="890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5399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9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9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ChangeArrowheads="1"/>
          </p:cNvSpPr>
          <p:nvPr/>
        </p:nvSpPr>
        <p:spPr bwMode="auto">
          <a:xfrm>
            <a:off x="2314575" y="936625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45768" name="Object 8"/>
          <p:cNvGraphicFramePr>
            <a:graphicFrameLocks noChangeAspect="1"/>
          </p:cNvGraphicFramePr>
          <p:nvPr/>
        </p:nvGraphicFramePr>
        <p:xfrm>
          <a:off x="2452663" y="1404960"/>
          <a:ext cx="7656513" cy="509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2" name="Document" r:id="rId4" imgW="8976042" imgH="5950679" progId="Word.Document.8">
                  <p:embed/>
                </p:oleObj>
              </mc:Choice>
              <mc:Fallback>
                <p:oleObj name="Document" r:id="rId4" imgW="8976042" imgH="595067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663" y="1404960"/>
                        <a:ext cx="7656513" cy="509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2070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9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对数与对数函数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1187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ChangeArrowheads="1"/>
          </p:cNvSpPr>
          <p:nvPr/>
        </p:nvSpPr>
        <p:spPr bwMode="auto">
          <a:xfrm>
            <a:off x="2314575" y="936625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45768" name="Object 8"/>
          <p:cNvGraphicFramePr>
            <a:graphicFrameLocks noChangeAspect="1"/>
          </p:cNvGraphicFramePr>
          <p:nvPr/>
        </p:nvGraphicFramePr>
        <p:xfrm>
          <a:off x="2787678" y="1142984"/>
          <a:ext cx="7094537" cy="499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6" name="Document" r:id="rId4" imgW="8399583" imgH="5924663" progId="Word.Document.8">
                  <p:embed/>
                </p:oleObj>
              </mc:Choice>
              <mc:Fallback>
                <p:oleObj name="Document" r:id="rId4" imgW="8399583" imgH="592466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7678" y="1142984"/>
                        <a:ext cx="7094537" cy="4997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1897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9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对数与对数函数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289800" name="Object 3"/>
          <p:cNvGraphicFramePr>
            <a:graphicFrameLocks noChangeAspect="1"/>
          </p:cNvGraphicFramePr>
          <p:nvPr/>
        </p:nvGraphicFramePr>
        <p:xfrm>
          <a:off x="2436834" y="5253058"/>
          <a:ext cx="6731000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7" name="Document" r:id="rId7" imgW="7501775" imgH="993624" progId="Word.Document.8">
                  <p:embed/>
                </p:oleObj>
              </mc:Choice>
              <mc:Fallback>
                <p:oleObj name="Document" r:id="rId7" imgW="7501775" imgH="99362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6834" y="5253058"/>
                        <a:ext cx="6731000" cy="890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1318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9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9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ChangeArrowheads="1"/>
          </p:cNvSpPr>
          <p:nvPr/>
        </p:nvSpPr>
        <p:spPr bwMode="auto">
          <a:xfrm>
            <a:off x="2314575" y="936625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45768" name="Object 8"/>
          <p:cNvGraphicFramePr>
            <a:graphicFrameLocks noChangeAspect="1"/>
          </p:cNvGraphicFramePr>
          <p:nvPr/>
        </p:nvGraphicFramePr>
        <p:xfrm>
          <a:off x="2524125" y="1142985"/>
          <a:ext cx="7461250" cy="509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0" name="Document" r:id="rId4" imgW="8886444" imgH="6357341" progId="Word.Document.8">
                  <p:embed/>
                </p:oleObj>
              </mc:Choice>
              <mc:Fallback>
                <p:oleObj name="Document" r:id="rId4" imgW="8886444" imgH="635734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25" y="1142985"/>
                        <a:ext cx="7461250" cy="509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2070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9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对数与对数函数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4133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24000" y="692150"/>
            <a:ext cx="9144000" cy="6165850"/>
            <a:chOff x="0" y="0"/>
            <a:chExt cx="9144000" cy="6165304"/>
          </a:xfrm>
        </p:grpSpPr>
        <p:sp>
          <p:nvSpPr>
            <p:cNvPr id="13315" name="矩形 4"/>
            <p:cNvSpPr>
              <a:spLocks noChangeArrowheads="1"/>
            </p:cNvSpPr>
            <p:nvPr/>
          </p:nvSpPr>
          <p:spPr bwMode="auto">
            <a:xfrm>
              <a:off x="0" y="0"/>
              <a:ext cx="9144000" cy="61653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baseline="-25000">
                <a:solidFill>
                  <a:srgbClr val="FFFFFF"/>
                </a:solidFill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47472" y="14985"/>
              <a:ext cx="8510016" cy="5918692"/>
              <a:chOff x="0" y="0"/>
              <a:chExt cx="8510016" cy="5919216"/>
            </a:xfrm>
          </p:grpSpPr>
          <p:pic>
            <p:nvPicPr>
              <p:cNvPr id="13317" name="矩形 5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0"/>
                <a:ext cx="8510016" cy="5919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318" name="Text Box 6"/>
              <p:cNvSpPr txBox="1">
                <a:spLocks noChangeArrowheads="1"/>
              </p:cNvSpPr>
              <p:nvPr/>
            </p:nvSpPr>
            <p:spPr bwMode="auto">
              <a:xfrm>
                <a:off x="120072" y="43787"/>
                <a:ext cx="8266406" cy="57023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 baseline="-250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3319" name="同侧圆角矩形 9"/>
          <p:cNvSpPr>
            <a:spLocks noChangeArrowheads="1"/>
          </p:cNvSpPr>
          <p:nvPr/>
        </p:nvSpPr>
        <p:spPr bwMode="auto">
          <a:xfrm>
            <a:off x="4727575" y="404814"/>
            <a:ext cx="2484438" cy="473075"/>
          </a:xfrm>
          <a:custGeom>
            <a:avLst/>
            <a:gdLst>
              <a:gd name="T0" fmla="*/ 78847 w 2484611"/>
              <a:gd name="T1" fmla="*/ 0 h 473075"/>
              <a:gd name="T2" fmla="*/ 2405764 w 2484611"/>
              <a:gd name="T3" fmla="*/ 0 h 473075"/>
              <a:gd name="T4" fmla="*/ 2484611 w 2484611"/>
              <a:gd name="T5" fmla="*/ 78847 h 473075"/>
              <a:gd name="T6" fmla="*/ 2484611 w 2484611"/>
              <a:gd name="T7" fmla="*/ 473075 h 473075"/>
              <a:gd name="T8" fmla="*/ 2484611 w 2484611"/>
              <a:gd name="T9" fmla="*/ 473075 h 473075"/>
              <a:gd name="T10" fmla="*/ 0 w 2484611"/>
              <a:gd name="T11" fmla="*/ 473075 h 473075"/>
              <a:gd name="T12" fmla="*/ 0 w 2484611"/>
              <a:gd name="T13" fmla="*/ 473075 h 473075"/>
              <a:gd name="T14" fmla="*/ 0 w 2484611"/>
              <a:gd name="T15" fmla="*/ 78847 h 473075"/>
              <a:gd name="T16" fmla="*/ 78847 w 2484611"/>
              <a:gd name="T17" fmla="*/ 0 h 47307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484611"/>
              <a:gd name="T28" fmla="*/ 0 h 473075"/>
              <a:gd name="T29" fmla="*/ 2484611 w 2484611"/>
              <a:gd name="T30" fmla="*/ 473075 h 47307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484611" h="473075">
                <a:moveTo>
                  <a:pt x="78847" y="0"/>
                </a:moveTo>
                <a:lnTo>
                  <a:pt x="2405764" y="0"/>
                </a:lnTo>
                <a:cubicBezTo>
                  <a:pt x="2449310" y="0"/>
                  <a:pt x="2484611" y="35301"/>
                  <a:pt x="2484611" y="78847"/>
                </a:cubicBezTo>
                <a:lnTo>
                  <a:pt x="2484611" y="473075"/>
                </a:lnTo>
                <a:lnTo>
                  <a:pt x="0" y="473075"/>
                </a:lnTo>
                <a:lnTo>
                  <a:pt x="0" y="78847"/>
                </a:lnTo>
                <a:cubicBezTo>
                  <a:pt x="0" y="35301"/>
                  <a:pt x="35301" y="0"/>
                  <a:pt x="78847" y="0"/>
                </a:cubicBezTo>
                <a:close/>
              </a:path>
            </a:pathLst>
          </a:custGeom>
          <a:gradFill rotWithShape="0">
            <a:gsLst>
              <a:gs pos="0">
                <a:srgbClr val="498E3E"/>
              </a:gs>
              <a:gs pos="59000">
                <a:srgbClr val="9ECB2D"/>
              </a:gs>
              <a:gs pos="100000">
                <a:srgbClr val="4B703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ts val="2200"/>
              </a:lnSpc>
            </a:pPr>
            <a:r>
              <a:rPr lang="zh-CN" altLang="en-US" sz="2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真题再现</a:t>
            </a:r>
            <a:endParaRPr lang="en-US" altLang="zh-CN" sz="2600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3320" name="动作按钮: 自定义 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anchor="ctr"/>
          <a:lstStyle/>
          <a:p>
            <a:pPr algn="ctr">
              <a:lnSpc>
                <a:spcPts val="1600"/>
              </a:lnSpc>
            </a:pPr>
            <a:r>
              <a:rPr lang="zh-CN" altLang="en-US" sz="1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2452663" y="1346206"/>
          <a:ext cx="7424737" cy="301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Document" r:id="rId5" imgW="8564785" imgH="3459432" progId="Word.Document.8">
                  <p:embed/>
                </p:oleObj>
              </mc:Choice>
              <mc:Fallback>
                <p:oleObj name="Document" r:id="rId5" imgW="8564785" imgH="345943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663" y="1346206"/>
                        <a:ext cx="7424737" cy="301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/>
        </p:nvGraphicFramePr>
        <p:xfrm>
          <a:off x="2014558" y="3940182"/>
          <a:ext cx="701040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Document" r:id="rId8" imgW="7503938" imgH="604790" progId="Word.Document.8">
                  <p:embed/>
                </p:oleObj>
              </mc:Choice>
              <mc:Fallback>
                <p:oleObj name="Document" r:id="rId8" imgW="7503938" imgH="60479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4558" y="3940182"/>
                        <a:ext cx="7010400" cy="560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1" name="Object 9"/>
          <p:cNvGraphicFramePr>
            <a:graphicFrameLocks noChangeAspect="1"/>
          </p:cNvGraphicFramePr>
          <p:nvPr/>
        </p:nvGraphicFramePr>
        <p:xfrm>
          <a:off x="2595538" y="4721248"/>
          <a:ext cx="6853238" cy="177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Document" r:id="rId11" imgW="7650528" imgH="2179987" progId="Word.Document.8">
                  <p:embed/>
                </p:oleObj>
              </mc:Choice>
              <mc:Fallback>
                <p:oleObj name="Document" r:id="rId11" imgW="7650528" imgH="217998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538" y="4721248"/>
                        <a:ext cx="6853238" cy="1779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2699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9" grpId="0" animBg="1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ChangeArrowheads="1"/>
          </p:cNvSpPr>
          <p:nvPr/>
        </p:nvSpPr>
        <p:spPr bwMode="auto">
          <a:xfrm>
            <a:off x="2314575" y="936625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45768" name="Object 8"/>
          <p:cNvGraphicFramePr>
            <a:graphicFrameLocks noChangeAspect="1"/>
          </p:cNvGraphicFramePr>
          <p:nvPr/>
        </p:nvGraphicFramePr>
        <p:xfrm>
          <a:off x="2524125" y="1142985"/>
          <a:ext cx="7461250" cy="509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4" name="Document" r:id="rId4" imgW="8886444" imgH="6367075" progId="Word.Document.8">
                  <p:embed/>
                </p:oleObj>
              </mc:Choice>
              <mc:Fallback>
                <p:oleObj name="Document" r:id="rId4" imgW="8886444" imgH="63670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25" y="1142985"/>
                        <a:ext cx="7461250" cy="509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2070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9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对数与对数函数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6095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ChangeArrowheads="1"/>
          </p:cNvSpPr>
          <p:nvPr/>
        </p:nvSpPr>
        <p:spPr bwMode="auto">
          <a:xfrm>
            <a:off x="2314575" y="936625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45768" name="Object 8"/>
          <p:cNvGraphicFramePr>
            <a:graphicFrameLocks noChangeAspect="1"/>
          </p:cNvGraphicFramePr>
          <p:nvPr/>
        </p:nvGraphicFramePr>
        <p:xfrm>
          <a:off x="2809853" y="1357298"/>
          <a:ext cx="7094537" cy="499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78" name="Document" r:id="rId4" imgW="8399583" imgH="5924663" progId="Word.Document.8">
                  <p:embed/>
                </p:oleObj>
              </mc:Choice>
              <mc:Fallback>
                <p:oleObj name="Document" r:id="rId4" imgW="8399583" imgH="592466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53" y="1357298"/>
                        <a:ext cx="7094537" cy="4997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1897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9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对数与对数函数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289800" name="Object 3"/>
          <p:cNvGraphicFramePr>
            <a:graphicFrameLocks noChangeAspect="1"/>
          </p:cNvGraphicFramePr>
          <p:nvPr/>
        </p:nvGraphicFramePr>
        <p:xfrm>
          <a:off x="2579710" y="4214819"/>
          <a:ext cx="6731000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79" name="Document" r:id="rId7" imgW="7501775" imgH="993624" progId="Word.Document.8">
                  <p:embed/>
                </p:oleObj>
              </mc:Choice>
              <mc:Fallback>
                <p:oleObj name="Document" r:id="rId7" imgW="7501775" imgH="99362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9710" y="4214819"/>
                        <a:ext cx="6731000" cy="890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9930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9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9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ChangeArrowheads="1"/>
          </p:cNvSpPr>
          <p:nvPr/>
        </p:nvSpPr>
        <p:spPr bwMode="auto">
          <a:xfrm>
            <a:off x="2314575" y="936625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45768" name="Object 8"/>
          <p:cNvGraphicFramePr>
            <a:graphicFrameLocks noChangeAspect="1"/>
          </p:cNvGraphicFramePr>
          <p:nvPr/>
        </p:nvGraphicFramePr>
        <p:xfrm>
          <a:off x="2513040" y="1562122"/>
          <a:ext cx="7583488" cy="501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2" name="Document" r:id="rId4" imgW="8976042" imgH="5950679" progId="Word.Document.8">
                  <p:embed/>
                </p:oleObj>
              </mc:Choice>
              <mc:Fallback>
                <p:oleObj name="Document" r:id="rId4" imgW="8976042" imgH="595067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3040" y="1562122"/>
                        <a:ext cx="7583488" cy="5010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2070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9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对数与对数函数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6614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24000" y="692150"/>
            <a:ext cx="9144000" cy="6165850"/>
            <a:chOff x="0" y="0"/>
            <a:chExt cx="9144000" cy="6165304"/>
          </a:xfrm>
        </p:grpSpPr>
        <p:sp>
          <p:nvSpPr>
            <p:cNvPr id="13315" name="矩形 4"/>
            <p:cNvSpPr>
              <a:spLocks noChangeArrowheads="1"/>
            </p:cNvSpPr>
            <p:nvPr/>
          </p:nvSpPr>
          <p:spPr bwMode="auto">
            <a:xfrm>
              <a:off x="0" y="0"/>
              <a:ext cx="9144000" cy="61653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baseline="-25000">
                <a:solidFill>
                  <a:srgbClr val="FFFFFF"/>
                </a:solidFill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47472" y="14985"/>
              <a:ext cx="8510016" cy="5918692"/>
              <a:chOff x="0" y="0"/>
              <a:chExt cx="8510016" cy="5919216"/>
            </a:xfrm>
          </p:grpSpPr>
          <p:pic>
            <p:nvPicPr>
              <p:cNvPr id="13317" name="矩形 5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0"/>
                <a:ext cx="8510016" cy="5919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318" name="Text Box 6"/>
              <p:cNvSpPr txBox="1">
                <a:spLocks noChangeArrowheads="1"/>
              </p:cNvSpPr>
              <p:nvPr/>
            </p:nvSpPr>
            <p:spPr bwMode="auto">
              <a:xfrm>
                <a:off x="120072" y="43787"/>
                <a:ext cx="8266406" cy="57023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 baseline="-250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3320" name="动作按钮: 自定义 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anchor="ctr"/>
          <a:lstStyle/>
          <a:p>
            <a:pPr algn="ctr">
              <a:lnSpc>
                <a:spcPts val="1600"/>
              </a:lnSpc>
            </a:pPr>
            <a:r>
              <a:rPr lang="zh-CN" altLang="en-US" sz="1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2543202" y="1181106"/>
          <a:ext cx="7339013" cy="296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Document" r:id="rId5" imgW="8555355" imgH="3459432" progId="Word.Document.8">
                  <p:embed/>
                </p:oleObj>
              </mc:Choice>
              <mc:Fallback>
                <p:oleObj name="Document" r:id="rId5" imgW="8555355" imgH="345943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3202" y="1181106"/>
                        <a:ext cx="7339013" cy="296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/>
        </p:nvGraphicFramePr>
        <p:xfrm>
          <a:off x="2166910" y="3286124"/>
          <a:ext cx="701040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Document" r:id="rId8" imgW="7503938" imgH="604790" progId="Word.Document.8">
                  <p:embed/>
                </p:oleObj>
              </mc:Choice>
              <mc:Fallback>
                <p:oleObj name="Document" r:id="rId8" imgW="7503938" imgH="60479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10" y="3286124"/>
                        <a:ext cx="7010400" cy="560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1" name="Object 9"/>
          <p:cNvGraphicFramePr>
            <a:graphicFrameLocks noChangeAspect="1"/>
          </p:cNvGraphicFramePr>
          <p:nvPr/>
        </p:nvGraphicFramePr>
        <p:xfrm>
          <a:off x="2627336" y="4286257"/>
          <a:ext cx="6754813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Document" r:id="rId11" imgW="7641098" imgH="2179987" progId="Word.Document.8">
                  <p:embed/>
                </p:oleObj>
              </mc:Choice>
              <mc:Fallback>
                <p:oleObj name="Document" r:id="rId11" imgW="7641098" imgH="217998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36" y="4286257"/>
                        <a:ext cx="6754813" cy="191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5782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24000" y="692150"/>
            <a:ext cx="9144000" cy="6165850"/>
            <a:chOff x="0" y="0"/>
            <a:chExt cx="9144000" cy="6165304"/>
          </a:xfrm>
        </p:grpSpPr>
        <p:sp>
          <p:nvSpPr>
            <p:cNvPr id="13315" name="矩形 4"/>
            <p:cNvSpPr>
              <a:spLocks noChangeArrowheads="1"/>
            </p:cNvSpPr>
            <p:nvPr/>
          </p:nvSpPr>
          <p:spPr bwMode="auto">
            <a:xfrm>
              <a:off x="0" y="0"/>
              <a:ext cx="9144000" cy="61653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baseline="-25000">
                <a:solidFill>
                  <a:srgbClr val="FFFFFF"/>
                </a:solidFill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47472" y="14985"/>
              <a:ext cx="8510016" cy="5918692"/>
              <a:chOff x="0" y="0"/>
              <a:chExt cx="8510016" cy="5919216"/>
            </a:xfrm>
          </p:grpSpPr>
          <p:pic>
            <p:nvPicPr>
              <p:cNvPr id="13317" name="矩形 5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0"/>
                <a:ext cx="8510016" cy="5919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318" name="Text Box 6"/>
              <p:cNvSpPr txBox="1">
                <a:spLocks noChangeArrowheads="1"/>
              </p:cNvSpPr>
              <p:nvPr/>
            </p:nvSpPr>
            <p:spPr bwMode="auto">
              <a:xfrm>
                <a:off x="120072" y="43787"/>
                <a:ext cx="8266406" cy="57023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 baseline="-250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3320" name="动作按钮: 自定义 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anchor="ctr"/>
          <a:lstStyle/>
          <a:p>
            <a:pPr algn="ctr">
              <a:lnSpc>
                <a:spcPts val="1600"/>
              </a:lnSpc>
            </a:pPr>
            <a:r>
              <a:rPr lang="zh-CN" altLang="en-US" sz="1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2238349" y="989016"/>
          <a:ext cx="7826375" cy="301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Document" r:id="rId5" imgW="8998553" imgH="3465433" progId="Word.Document.8">
                  <p:embed/>
                </p:oleObj>
              </mc:Choice>
              <mc:Fallback>
                <p:oleObj name="Document" r:id="rId5" imgW="8998553" imgH="346543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49" y="989016"/>
                        <a:ext cx="7826375" cy="301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/>
        </p:nvGraphicFramePr>
        <p:xfrm>
          <a:off x="1857396" y="3509968"/>
          <a:ext cx="709612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Document" r:id="rId8" imgW="7503938" imgH="604790" progId="Word.Document.8">
                  <p:embed/>
                </p:oleObj>
              </mc:Choice>
              <mc:Fallback>
                <p:oleObj name="Document" r:id="rId8" imgW="7503938" imgH="60479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96" y="3509968"/>
                        <a:ext cx="7096125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1" name="Object 9"/>
          <p:cNvGraphicFramePr>
            <a:graphicFrameLocks noChangeAspect="1"/>
          </p:cNvGraphicFramePr>
          <p:nvPr/>
        </p:nvGraphicFramePr>
        <p:xfrm>
          <a:off x="2381224" y="4300568"/>
          <a:ext cx="7315200" cy="348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Document" r:id="rId11" imgW="8280178" imgH="3959209" progId="Word.Document.8">
                  <p:embed/>
                </p:oleObj>
              </mc:Choice>
              <mc:Fallback>
                <p:oleObj name="Document" r:id="rId11" imgW="8280178" imgH="395920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24" y="4300568"/>
                        <a:ext cx="7315200" cy="3486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5585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24000" y="692150"/>
            <a:ext cx="9144000" cy="6165850"/>
            <a:chOff x="0" y="0"/>
            <a:chExt cx="9144000" cy="6165304"/>
          </a:xfrm>
        </p:grpSpPr>
        <p:sp>
          <p:nvSpPr>
            <p:cNvPr id="13315" name="矩形 4"/>
            <p:cNvSpPr>
              <a:spLocks noChangeArrowheads="1"/>
            </p:cNvSpPr>
            <p:nvPr/>
          </p:nvSpPr>
          <p:spPr bwMode="auto">
            <a:xfrm>
              <a:off x="0" y="0"/>
              <a:ext cx="9144000" cy="61653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baseline="-25000">
                <a:solidFill>
                  <a:srgbClr val="FFFFFF"/>
                </a:solidFill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47472" y="14985"/>
              <a:ext cx="8510016" cy="5918692"/>
              <a:chOff x="0" y="0"/>
              <a:chExt cx="8510016" cy="5919216"/>
            </a:xfrm>
          </p:grpSpPr>
          <p:pic>
            <p:nvPicPr>
              <p:cNvPr id="13317" name="矩形 5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0"/>
                <a:ext cx="8510016" cy="5919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318" name="Text Box 6"/>
              <p:cNvSpPr txBox="1">
                <a:spLocks noChangeArrowheads="1"/>
              </p:cNvSpPr>
              <p:nvPr/>
            </p:nvSpPr>
            <p:spPr bwMode="auto">
              <a:xfrm>
                <a:off x="120072" y="43787"/>
                <a:ext cx="8266406" cy="57023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 baseline="-250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3320" name="动作按钮: 自定义 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anchor="ctr"/>
          <a:lstStyle/>
          <a:p>
            <a:pPr algn="ctr">
              <a:lnSpc>
                <a:spcPts val="1600"/>
              </a:lnSpc>
            </a:pPr>
            <a:r>
              <a:rPr lang="zh-CN" altLang="en-US" sz="1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2238349" y="1203330"/>
          <a:ext cx="7826375" cy="301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Document" r:id="rId5" imgW="8998553" imgH="3465433" progId="Word.Document.8">
                  <p:embed/>
                </p:oleObj>
              </mc:Choice>
              <mc:Fallback>
                <p:oleObj name="Document" r:id="rId5" imgW="8998553" imgH="346543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49" y="1203330"/>
                        <a:ext cx="7826375" cy="301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/>
        </p:nvGraphicFramePr>
        <p:xfrm>
          <a:off x="1952596" y="2786059"/>
          <a:ext cx="70104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Document" r:id="rId8" imgW="7503938" imgH="604790" progId="Word.Document.8">
                  <p:embed/>
                </p:oleObj>
              </mc:Choice>
              <mc:Fallback>
                <p:oleObj name="Document" r:id="rId8" imgW="7503938" imgH="60479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596" y="2786059"/>
                        <a:ext cx="7010400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1" name="Object 9"/>
          <p:cNvGraphicFramePr>
            <a:graphicFrameLocks noChangeAspect="1"/>
          </p:cNvGraphicFramePr>
          <p:nvPr/>
        </p:nvGraphicFramePr>
        <p:xfrm>
          <a:off x="2506688" y="3786190"/>
          <a:ext cx="7304088" cy="348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Document" r:id="rId11" imgW="8271177" imgH="3959209" progId="Word.Document.8">
                  <p:embed/>
                </p:oleObj>
              </mc:Choice>
              <mc:Fallback>
                <p:oleObj name="Document" r:id="rId11" imgW="8271177" imgH="395920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6688" y="3786190"/>
                        <a:ext cx="7304088" cy="3486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5326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24000" y="692150"/>
            <a:ext cx="9144000" cy="6165850"/>
            <a:chOff x="0" y="0"/>
            <a:chExt cx="9144000" cy="6165304"/>
          </a:xfrm>
        </p:grpSpPr>
        <p:sp>
          <p:nvSpPr>
            <p:cNvPr id="13315" name="矩形 4"/>
            <p:cNvSpPr>
              <a:spLocks noChangeArrowheads="1"/>
            </p:cNvSpPr>
            <p:nvPr/>
          </p:nvSpPr>
          <p:spPr bwMode="auto">
            <a:xfrm>
              <a:off x="0" y="0"/>
              <a:ext cx="9144000" cy="61653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baseline="-25000">
                <a:solidFill>
                  <a:srgbClr val="FFFFFF"/>
                </a:solidFill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47472" y="14985"/>
              <a:ext cx="8510016" cy="5918692"/>
              <a:chOff x="0" y="0"/>
              <a:chExt cx="8510016" cy="5919216"/>
            </a:xfrm>
          </p:grpSpPr>
          <p:pic>
            <p:nvPicPr>
              <p:cNvPr id="13317" name="矩形 5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0"/>
                <a:ext cx="8510016" cy="5919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318" name="Text Box 6"/>
              <p:cNvSpPr txBox="1">
                <a:spLocks noChangeArrowheads="1"/>
              </p:cNvSpPr>
              <p:nvPr/>
            </p:nvSpPr>
            <p:spPr bwMode="auto">
              <a:xfrm>
                <a:off x="120072" y="43787"/>
                <a:ext cx="8266406" cy="57023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 baseline="-250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3320" name="动作按钮: 自定义 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anchor="ctr"/>
          <a:lstStyle/>
          <a:p>
            <a:pPr algn="ctr">
              <a:lnSpc>
                <a:spcPts val="1600"/>
              </a:lnSpc>
            </a:pPr>
            <a:r>
              <a:rPr lang="zh-CN" altLang="en-US" sz="1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2555906" y="1417644"/>
          <a:ext cx="7826375" cy="301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Document" r:id="rId5" imgW="8998553" imgH="3465433" progId="Word.Document.8">
                  <p:embed/>
                </p:oleObj>
              </mc:Choice>
              <mc:Fallback>
                <p:oleObj name="Document" r:id="rId5" imgW="8998553" imgH="346543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906" y="1417644"/>
                        <a:ext cx="7826375" cy="301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/>
        </p:nvGraphicFramePr>
        <p:xfrm>
          <a:off x="2514624" y="2571744"/>
          <a:ext cx="70104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Document" r:id="rId8" imgW="7518940" imgH="1617631" progId="Word.Document.8">
                  <p:embed/>
                </p:oleObj>
              </mc:Choice>
              <mc:Fallback>
                <p:oleObj name="Document" r:id="rId8" imgW="7518940" imgH="161763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24" y="2571744"/>
                        <a:ext cx="7010400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1" name="Object 9"/>
          <p:cNvGraphicFramePr>
            <a:graphicFrameLocks noChangeAspect="1"/>
          </p:cNvGraphicFramePr>
          <p:nvPr/>
        </p:nvGraphicFramePr>
        <p:xfrm>
          <a:off x="2506688" y="3786190"/>
          <a:ext cx="7304088" cy="348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Document" r:id="rId11" imgW="8271177" imgH="3959209" progId="Word.Document.8">
                  <p:embed/>
                </p:oleObj>
              </mc:Choice>
              <mc:Fallback>
                <p:oleObj name="Document" r:id="rId11" imgW="8271177" imgH="395920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6688" y="3786190"/>
                        <a:ext cx="7304088" cy="3486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0593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548</Words>
  <Application>Microsoft Office PowerPoint</Application>
  <PresentationFormat>宽屏</PresentationFormat>
  <Paragraphs>164</Paragraphs>
  <Slides>52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1" baseType="lpstr">
      <vt:lpstr>黑体</vt:lpstr>
      <vt:lpstr>宋体</vt:lpstr>
      <vt:lpstr>幼圆</vt:lpstr>
      <vt:lpstr>Arial</vt:lpstr>
      <vt:lpstr>Calibri</vt:lpstr>
      <vt:lpstr>Calibri Light</vt:lpstr>
      <vt:lpstr>Times New Roman</vt:lpstr>
      <vt:lpstr>Office 主题</vt:lpstr>
      <vt:lpstr>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</cp:revision>
  <dcterms:created xsi:type="dcterms:W3CDTF">2016-08-06T05:09:52Z</dcterms:created>
  <dcterms:modified xsi:type="dcterms:W3CDTF">2016-08-06T05:10:01Z</dcterms:modified>
</cp:coreProperties>
</file>