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44"/>
  </p:notesMasterIdLst>
  <p:handoutMasterIdLst>
    <p:handoutMasterId r:id="rId145"/>
  </p:handoutMasterIdLst>
  <p:sldIdLst>
    <p:sldId id="307" r:id="rId2"/>
    <p:sldId id="533" r:id="rId3"/>
    <p:sldId id="444" r:id="rId4"/>
    <p:sldId id="836" r:id="rId5"/>
    <p:sldId id="309" r:id="rId6"/>
    <p:sldId id="607" r:id="rId7"/>
    <p:sldId id="315" r:id="rId8"/>
    <p:sldId id="469" r:id="rId9"/>
    <p:sldId id="749" r:id="rId10"/>
    <p:sldId id="750" r:id="rId11"/>
    <p:sldId id="751" r:id="rId12"/>
    <p:sldId id="617" r:id="rId13"/>
    <p:sldId id="857" r:id="rId14"/>
    <p:sldId id="858" r:id="rId15"/>
    <p:sldId id="859" r:id="rId16"/>
    <p:sldId id="860" r:id="rId17"/>
    <p:sldId id="618" r:id="rId18"/>
    <p:sldId id="937" r:id="rId19"/>
    <p:sldId id="755" r:id="rId20"/>
    <p:sldId id="938" r:id="rId21"/>
    <p:sldId id="764" r:id="rId22"/>
    <p:sldId id="756" r:id="rId23"/>
    <p:sldId id="757" r:id="rId24"/>
    <p:sldId id="861" r:id="rId25"/>
    <p:sldId id="841" r:id="rId26"/>
    <p:sldId id="939" r:id="rId27"/>
    <p:sldId id="467" r:id="rId28"/>
    <p:sldId id="539" r:id="rId29"/>
    <p:sldId id="767" r:id="rId30"/>
    <p:sldId id="472" r:id="rId31"/>
    <p:sldId id="779" r:id="rId32"/>
    <p:sldId id="770" r:id="rId33"/>
    <p:sldId id="862" r:id="rId34"/>
    <p:sldId id="863" r:id="rId35"/>
    <p:sldId id="477" r:id="rId36"/>
    <p:sldId id="478" r:id="rId37"/>
    <p:sldId id="784" r:id="rId38"/>
    <p:sldId id="785" r:id="rId39"/>
    <p:sldId id="780" r:id="rId40"/>
    <p:sldId id="865" r:id="rId41"/>
    <p:sldId id="864" r:id="rId42"/>
    <p:sldId id="866" r:id="rId43"/>
    <p:sldId id="867" r:id="rId44"/>
    <p:sldId id="868" r:id="rId45"/>
    <p:sldId id="869" r:id="rId46"/>
    <p:sldId id="635" r:id="rId47"/>
    <p:sldId id="636" r:id="rId48"/>
    <p:sldId id="842" r:id="rId49"/>
    <p:sldId id="788" r:id="rId50"/>
    <p:sldId id="789" r:id="rId51"/>
    <p:sldId id="870" r:id="rId52"/>
    <p:sldId id="489" r:id="rId53"/>
    <p:sldId id="940" r:id="rId54"/>
    <p:sldId id="840" r:id="rId55"/>
    <p:sldId id="871" r:id="rId56"/>
    <p:sldId id="872" r:id="rId57"/>
    <p:sldId id="873" r:id="rId58"/>
    <p:sldId id="874" r:id="rId59"/>
    <p:sldId id="875" r:id="rId60"/>
    <p:sldId id="851" r:id="rId61"/>
    <p:sldId id="852" r:id="rId62"/>
    <p:sldId id="791" r:id="rId63"/>
    <p:sldId id="808" r:id="rId64"/>
    <p:sldId id="853" r:id="rId65"/>
    <p:sldId id="854" r:id="rId66"/>
    <p:sldId id="810" r:id="rId67"/>
    <p:sldId id="811" r:id="rId68"/>
    <p:sldId id="876" r:id="rId69"/>
    <p:sldId id="812" r:id="rId70"/>
    <p:sldId id="877" r:id="rId71"/>
    <p:sldId id="878" r:id="rId72"/>
    <p:sldId id="879" r:id="rId73"/>
    <p:sldId id="941" r:id="rId74"/>
    <p:sldId id="881" r:id="rId75"/>
    <p:sldId id="943" r:id="rId76"/>
    <p:sldId id="942" r:id="rId77"/>
    <p:sldId id="816" r:id="rId78"/>
    <p:sldId id="817" r:id="rId79"/>
    <p:sldId id="882" r:id="rId80"/>
    <p:sldId id="883" r:id="rId81"/>
    <p:sldId id="884" r:id="rId82"/>
    <p:sldId id="885" r:id="rId83"/>
    <p:sldId id="819" r:id="rId84"/>
    <p:sldId id="820" r:id="rId85"/>
    <p:sldId id="823" r:id="rId86"/>
    <p:sldId id="825" r:id="rId87"/>
    <p:sldId id="891" r:id="rId88"/>
    <p:sldId id="886" r:id="rId89"/>
    <p:sldId id="887" r:id="rId90"/>
    <p:sldId id="888" r:id="rId91"/>
    <p:sldId id="889" r:id="rId92"/>
    <p:sldId id="890" r:id="rId93"/>
    <p:sldId id="826" r:id="rId94"/>
    <p:sldId id="662" r:id="rId95"/>
    <p:sldId id="893" r:id="rId96"/>
    <p:sldId id="894" r:id="rId97"/>
    <p:sldId id="895" r:id="rId98"/>
    <p:sldId id="896" r:id="rId99"/>
    <p:sldId id="897" r:id="rId100"/>
    <p:sldId id="898" r:id="rId101"/>
    <p:sldId id="899" r:id="rId102"/>
    <p:sldId id="900" r:id="rId103"/>
    <p:sldId id="901" r:id="rId104"/>
    <p:sldId id="902" r:id="rId105"/>
    <p:sldId id="903" r:id="rId106"/>
    <p:sldId id="916" r:id="rId107"/>
    <p:sldId id="904" r:id="rId108"/>
    <p:sldId id="905" r:id="rId109"/>
    <p:sldId id="946" r:id="rId110"/>
    <p:sldId id="510" r:id="rId111"/>
    <p:sldId id="690" r:id="rId112"/>
    <p:sldId id="827" r:id="rId113"/>
    <p:sldId id="695" r:id="rId114"/>
    <p:sldId id="696" r:id="rId115"/>
    <p:sldId id="697" r:id="rId116"/>
    <p:sldId id="700" r:id="rId117"/>
    <p:sldId id="917" r:id="rId118"/>
    <p:sldId id="702" r:id="rId119"/>
    <p:sldId id="918" r:id="rId120"/>
    <p:sldId id="704" r:id="rId121"/>
    <p:sldId id="919" r:id="rId122"/>
    <p:sldId id="920" r:id="rId123"/>
    <p:sldId id="921" r:id="rId124"/>
    <p:sldId id="922" r:id="rId125"/>
    <p:sldId id="706" r:id="rId126"/>
    <p:sldId id="923" r:id="rId127"/>
    <p:sldId id="924" r:id="rId128"/>
    <p:sldId id="925" r:id="rId129"/>
    <p:sldId id="926" r:id="rId130"/>
    <p:sldId id="927" r:id="rId131"/>
    <p:sldId id="830" r:id="rId132"/>
    <p:sldId id="928" r:id="rId133"/>
    <p:sldId id="929" r:id="rId134"/>
    <p:sldId id="930" r:id="rId135"/>
    <p:sldId id="944" r:id="rId136"/>
    <p:sldId id="945" r:id="rId137"/>
    <p:sldId id="933" r:id="rId138"/>
    <p:sldId id="710" r:id="rId139"/>
    <p:sldId id="711" r:id="rId140"/>
    <p:sldId id="934" r:id="rId141"/>
    <p:sldId id="936" r:id="rId142"/>
    <p:sldId id="441" r:id="rId143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28" autoAdjust="0"/>
    <p:restoredTop sz="92254" autoAdjust="0"/>
  </p:normalViewPr>
  <p:slideViewPr>
    <p:cSldViewPr>
      <p:cViewPr varScale="1">
        <p:scale>
          <a:sx n="87" d="100"/>
          <a:sy n="87" d="100"/>
        </p:scale>
        <p:origin x="-787" y="-91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notesMaster" Target="notesMasters/notesMaster1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4" Type="http://schemas.openxmlformats.org/officeDocument/2006/relationships/image" Target="../media/image5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2016/2/28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2016/2/28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66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1" r:id="rId3"/>
    <p:sldLayoutId id="2147483812" r:id="rId4"/>
    <p:sldLayoutId id="2147483813" r:id="rId5"/>
    <p:sldLayoutId id="2147483817" r:id="rId6"/>
    <p:sldLayoutId id="2147483815" r:id="rId7"/>
    <p:sldLayoutId id="2147483816" r:id="rId8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image" Target="../media/image9.png"/><Relationship Id="rId7" Type="http://schemas.openxmlformats.org/officeDocument/2006/relationships/slide" Target="slide7.xml"/><Relationship Id="rId12" Type="http://schemas.openxmlformats.org/officeDocument/2006/relationships/slide" Target="slide13.xml"/><Relationship Id="rId2" Type="http://schemas.openxmlformats.org/officeDocument/2006/relationships/slideLayout" Target="../slideLayouts/slideLayout5.xml"/><Relationship Id="rId16" Type="http://schemas.openxmlformats.org/officeDocument/2006/relationships/slide" Target="slide1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11" Type="http://schemas.openxmlformats.org/officeDocument/2006/relationships/slide" Target="slide12.xml"/><Relationship Id="rId5" Type="http://schemas.openxmlformats.org/officeDocument/2006/relationships/package" Target="../embeddings/Microsoft_Word___4.docx"/><Relationship Id="rId15" Type="http://schemas.openxmlformats.org/officeDocument/2006/relationships/slide" Target="slide17.xml"/><Relationship Id="rId10" Type="http://schemas.openxmlformats.org/officeDocument/2006/relationships/slide" Target="slide11.xml"/><Relationship Id="rId4" Type="http://schemas.openxmlformats.org/officeDocument/2006/relationships/oleObject" Target="../embeddings/oleObject4.bin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slide" Target="slide83.xml"/><Relationship Id="rId13" Type="http://schemas.openxmlformats.org/officeDocument/2006/relationships/slide" Target="slide91.xml"/><Relationship Id="rId3" Type="http://schemas.openxmlformats.org/officeDocument/2006/relationships/oleObject" Target="../embeddings/oleObject40.bin"/><Relationship Id="rId7" Type="http://schemas.openxmlformats.org/officeDocument/2006/relationships/slide" Target="slide78.xml"/><Relationship Id="rId12" Type="http://schemas.openxmlformats.org/officeDocument/2006/relationships/slide" Target="slide9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slide" Target="slide76.xml"/><Relationship Id="rId11" Type="http://schemas.openxmlformats.org/officeDocument/2006/relationships/slide" Target="slide86.xml"/><Relationship Id="rId5" Type="http://schemas.openxmlformats.org/officeDocument/2006/relationships/image" Target="../media/image80.emf"/><Relationship Id="rId15" Type="http://schemas.openxmlformats.org/officeDocument/2006/relationships/slide" Target="slide101.xml"/><Relationship Id="rId10" Type="http://schemas.openxmlformats.org/officeDocument/2006/relationships/slide" Target="slide85.xml"/><Relationship Id="rId4" Type="http://schemas.openxmlformats.org/officeDocument/2006/relationships/package" Target="../embeddings/Microsoft_Word___40.docx"/><Relationship Id="rId9" Type="http://schemas.openxmlformats.org/officeDocument/2006/relationships/slide" Target="slide84.xml"/><Relationship Id="rId14" Type="http://schemas.openxmlformats.org/officeDocument/2006/relationships/slide" Target="slide94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slide" Target="slide90.xml"/><Relationship Id="rId3" Type="http://schemas.openxmlformats.org/officeDocument/2006/relationships/slide" Target="slide78.xml"/><Relationship Id="rId7" Type="http://schemas.openxmlformats.org/officeDocument/2006/relationships/slide" Target="slide86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5.xml"/><Relationship Id="rId11" Type="http://schemas.openxmlformats.org/officeDocument/2006/relationships/slide" Target="slide101.xml"/><Relationship Id="rId5" Type="http://schemas.openxmlformats.org/officeDocument/2006/relationships/slide" Target="slide84.xml"/><Relationship Id="rId10" Type="http://schemas.openxmlformats.org/officeDocument/2006/relationships/slide" Target="slide94.xml"/><Relationship Id="rId4" Type="http://schemas.openxmlformats.org/officeDocument/2006/relationships/slide" Target="slide83.xml"/><Relationship Id="rId9" Type="http://schemas.openxmlformats.org/officeDocument/2006/relationships/slide" Target="slide91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slide" Target="slide90.xml"/><Relationship Id="rId3" Type="http://schemas.openxmlformats.org/officeDocument/2006/relationships/slide" Target="slide78.xml"/><Relationship Id="rId7" Type="http://schemas.openxmlformats.org/officeDocument/2006/relationships/slide" Target="slide86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5.xml"/><Relationship Id="rId11" Type="http://schemas.openxmlformats.org/officeDocument/2006/relationships/slide" Target="slide101.xml"/><Relationship Id="rId5" Type="http://schemas.openxmlformats.org/officeDocument/2006/relationships/slide" Target="slide84.xml"/><Relationship Id="rId10" Type="http://schemas.openxmlformats.org/officeDocument/2006/relationships/slide" Target="slide94.xml"/><Relationship Id="rId4" Type="http://schemas.openxmlformats.org/officeDocument/2006/relationships/slide" Target="slide83.xml"/><Relationship Id="rId9" Type="http://schemas.openxmlformats.org/officeDocument/2006/relationships/slide" Target="slide91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slide" Target="slide86.xml"/><Relationship Id="rId13" Type="http://schemas.openxmlformats.org/officeDocument/2006/relationships/slide" Target="slide104.xml"/><Relationship Id="rId3" Type="http://schemas.openxmlformats.org/officeDocument/2006/relationships/slide" Target="slide76.xml"/><Relationship Id="rId7" Type="http://schemas.openxmlformats.org/officeDocument/2006/relationships/slide" Target="slide85.xml"/><Relationship Id="rId12" Type="http://schemas.openxmlformats.org/officeDocument/2006/relationships/slide" Target="slide101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4.xml"/><Relationship Id="rId11" Type="http://schemas.openxmlformats.org/officeDocument/2006/relationships/slide" Target="slide94.xml"/><Relationship Id="rId5" Type="http://schemas.openxmlformats.org/officeDocument/2006/relationships/slide" Target="slide83.xml"/><Relationship Id="rId10" Type="http://schemas.openxmlformats.org/officeDocument/2006/relationships/slide" Target="slide91.xml"/><Relationship Id="rId4" Type="http://schemas.openxmlformats.org/officeDocument/2006/relationships/slide" Target="slide78.xml"/><Relationship Id="rId9" Type="http://schemas.openxmlformats.org/officeDocument/2006/relationships/slide" Target="slide90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slide" Target="slide90.xml"/><Relationship Id="rId3" Type="http://schemas.openxmlformats.org/officeDocument/2006/relationships/slide" Target="slide78.xml"/><Relationship Id="rId7" Type="http://schemas.openxmlformats.org/officeDocument/2006/relationships/slide" Target="slide86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5.xml"/><Relationship Id="rId11" Type="http://schemas.openxmlformats.org/officeDocument/2006/relationships/slide" Target="slide101.xml"/><Relationship Id="rId5" Type="http://schemas.openxmlformats.org/officeDocument/2006/relationships/slide" Target="slide84.xml"/><Relationship Id="rId10" Type="http://schemas.openxmlformats.org/officeDocument/2006/relationships/slide" Target="slide94.xml"/><Relationship Id="rId4" Type="http://schemas.openxmlformats.org/officeDocument/2006/relationships/slide" Target="slide83.xml"/><Relationship Id="rId9" Type="http://schemas.openxmlformats.org/officeDocument/2006/relationships/slide" Target="slide91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13" Type="http://schemas.openxmlformats.org/officeDocument/2006/relationships/slide" Target="slide90.xml"/><Relationship Id="rId3" Type="http://schemas.openxmlformats.org/officeDocument/2006/relationships/oleObject" Target="../embeddings/oleObject41.bin"/><Relationship Id="rId7" Type="http://schemas.openxmlformats.org/officeDocument/2006/relationships/slide" Target="slide76.xml"/><Relationship Id="rId12" Type="http://schemas.openxmlformats.org/officeDocument/2006/relationships/slide" Target="slide86.xml"/><Relationship Id="rId17" Type="http://schemas.openxmlformats.org/officeDocument/2006/relationships/slide" Target="slide106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0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3.png"/><Relationship Id="rId11" Type="http://schemas.openxmlformats.org/officeDocument/2006/relationships/slide" Target="slide85.xml"/><Relationship Id="rId5" Type="http://schemas.openxmlformats.org/officeDocument/2006/relationships/image" Target="../media/image82.emf"/><Relationship Id="rId15" Type="http://schemas.openxmlformats.org/officeDocument/2006/relationships/slide" Target="slide94.xml"/><Relationship Id="rId10" Type="http://schemas.openxmlformats.org/officeDocument/2006/relationships/slide" Target="slide84.xml"/><Relationship Id="rId4" Type="http://schemas.openxmlformats.org/officeDocument/2006/relationships/package" Target="../embeddings/Microsoft_Word___41.docx"/><Relationship Id="rId9" Type="http://schemas.openxmlformats.org/officeDocument/2006/relationships/slide" Target="slide83.xml"/><Relationship Id="rId14" Type="http://schemas.openxmlformats.org/officeDocument/2006/relationships/slide" Target="slide91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slide" Target="slide90.xml"/><Relationship Id="rId3" Type="http://schemas.openxmlformats.org/officeDocument/2006/relationships/slide" Target="slide78.xml"/><Relationship Id="rId7" Type="http://schemas.openxmlformats.org/officeDocument/2006/relationships/slide" Target="slide86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5.xml"/><Relationship Id="rId11" Type="http://schemas.openxmlformats.org/officeDocument/2006/relationships/slide" Target="slide101.xml"/><Relationship Id="rId5" Type="http://schemas.openxmlformats.org/officeDocument/2006/relationships/slide" Target="slide84.xml"/><Relationship Id="rId10" Type="http://schemas.openxmlformats.org/officeDocument/2006/relationships/slide" Target="slide94.xml"/><Relationship Id="rId4" Type="http://schemas.openxmlformats.org/officeDocument/2006/relationships/slide" Target="slide83.xml"/><Relationship Id="rId9" Type="http://schemas.openxmlformats.org/officeDocument/2006/relationships/slide" Target="slide91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slide" Target="slide90.xml"/><Relationship Id="rId13" Type="http://schemas.openxmlformats.org/officeDocument/2006/relationships/slide" Target="slide2.xml"/><Relationship Id="rId3" Type="http://schemas.openxmlformats.org/officeDocument/2006/relationships/slide" Target="slide78.xml"/><Relationship Id="rId7" Type="http://schemas.openxmlformats.org/officeDocument/2006/relationships/slide" Target="slide86.xml"/><Relationship Id="rId12" Type="http://schemas.openxmlformats.org/officeDocument/2006/relationships/slide" Target="slide108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5.xml"/><Relationship Id="rId11" Type="http://schemas.openxmlformats.org/officeDocument/2006/relationships/slide" Target="slide101.xml"/><Relationship Id="rId5" Type="http://schemas.openxmlformats.org/officeDocument/2006/relationships/slide" Target="slide84.xml"/><Relationship Id="rId10" Type="http://schemas.openxmlformats.org/officeDocument/2006/relationships/slide" Target="slide94.xml"/><Relationship Id="rId4" Type="http://schemas.openxmlformats.org/officeDocument/2006/relationships/slide" Target="slide83.xml"/><Relationship Id="rId9" Type="http://schemas.openxmlformats.org/officeDocument/2006/relationships/slide" Target="slide91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slide" Target="slide90.xml"/><Relationship Id="rId3" Type="http://schemas.openxmlformats.org/officeDocument/2006/relationships/slide" Target="slide78.xml"/><Relationship Id="rId7" Type="http://schemas.openxmlformats.org/officeDocument/2006/relationships/slide" Target="slide86.xml"/><Relationship Id="rId12" Type="http://schemas.openxmlformats.org/officeDocument/2006/relationships/slide" Target="slide2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5.xml"/><Relationship Id="rId11" Type="http://schemas.openxmlformats.org/officeDocument/2006/relationships/slide" Target="slide101.xml"/><Relationship Id="rId5" Type="http://schemas.openxmlformats.org/officeDocument/2006/relationships/slide" Target="slide84.xml"/><Relationship Id="rId10" Type="http://schemas.openxmlformats.org/officeDocument/2006/relationships/slide" Target="slide94.xml"/><Relationship Id="rId4" Type="http://schemas.openxmlformats.org/officeDocument/2006/relationships/slide" Target="slide83.xml"/><Relationship Id="rId9" Type="http://schemas.openxmlformats.org/officeDocument/2006/relationships/slide" Target="slide9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6.docx"/><Relationship Id="rId13" Type="http://schemas.openxmlformats.org/officeDocument/2006/relationships/slide" Target="slide11.xml"/><Relationship Id="rId18" Type="http://schemas.openxmlformats.org/officeDocument/2006/relationships/slide" Target="slide17.xml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slideLayout" Target="../slideLayouts/slideLayout5.xml"/><Relationship Id="rId16" Type="http://schemas.openxmlformats.org/officeDocument/2006/relationships/slide" Target="slide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11" Type="http://schemas.openxmlformats.org/officeDocument/2006/relationships/slide" Target="slide9.xml"/><Relationship Id="rId5" Type="http://schemas.openxmlformats.org/officeDocument/2006/relationships/image" Target="../media/image10.emf"/><Relationship Id="rId15" Type="http://schemas.openxmlformats.org/officeDocument/2006/relationships/slide" Target="slide13.xml"/><Relationship Id="rId10" Type="http://schemas.openxmlformats.org/officeDocument/2006/relationships/slide" Target="slide7.xml"/><Relationship Id="rId19" Type="http://schemas.openxmlformats.org/officeDocument/2006/relationships/slide" Target="slide19.xml"/><Relationship Id="rId4" Type="http://schemas.openxmlformats.org/officeDocument/2006/relationships/package" Target="../embeddings/Microsoft_Word___5.docx"/><Relationship Id="rId9" Type="http://schemas.openxmlformats.org/officeDocument/2006/relationships/image" Target="../media/image11.emf"/><Relationship Id="rId14" Type="http://schemas.openxmlformats.org/officeDocument/2006/relationships/slide" Target="slide1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slide" Target="slide111.xml"/><Relationship Id="rId7" Type="http://schemas.openxmlformats.org/officeDocument/2006/relationships/slide" Target="slide116.xml"/><Relationship Id="rId12" Type="http://schemas.openxmlformats.org/officeDocument/2006/relationships/slide" Target="slide138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5.xml"/><Relationship Id="rId11" Type="http://schemas.openxmlformats.org/officeDocument/2006/relationships/slide" Target="slide131.xml"/><Relationship Id="rId5" Type="http://schemas.openxmlformats.org/officeDocument/2006/relationships/slide" Target="slide113.xml"/><Relationship Id="rId10" Type="http://schemas.openxmlformats.org/officeDocument/2006/relationships/slide" Target="slide125.xml"/><Relationship Id="rId4" Type="http://schemas.openxmlformats.org/officeDocument/2006/relationships/slide" Target="slide112.xml"/><Relationship Id="rId9" Type="http://schemas.openxmlformats.org/officeDocument/2006/relationships/slide" Target="slide120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slide" Target="slide111.xml"/><Relationship Id="rId7" Type="http://schemas.openxmlformats.org/officeDocument/2006/relationships/slide" Target="slide116.xml"/><Relationship Id="rId12" Type="http://schemas.openxmlformats.org/officeDocument/2006/relationships/slide" Target="slide138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5.xml"/><Relationship Id="rId11" Type="http://schemas.openxmlformats.org/officeDocument/2006/relationships/slide" Target="slide131.xml"/><Relationship Id="rId5" Type="http://schemas.openxmlformats.org/officeDocument/2006/relationships/slide" Target="slide113.xml"/><Relationship Id="rId10" Type="http://schemas.openxmlformats.org/officeDocument/2006/relationships/slide" Target="slide125.xml"/><Relationship Id="rId4" Type="http://schemas.openxmlformats.org/officeDocument/2006/relationships/slide" Target="slide112.xml"/><Relationship Id="rId9" Type="http://schemas.openxmlformats.org/officeDocument/2006/relationships/slide" Target="slide120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slide" Target="slide111.xml"/><Relationship Id="rId7" Type="http://schemas.openxmlformats.org/officeDocument/2006/relationships/slide" Target="slide116.xml"/><Relationship Id="rId12" Type="http://schemas.openxmlformats.org/officeDocument/2006/relationships/slide" Target="slide138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5.xml"/><Relationship Id="rId11" Type="http://schemas.openxmlformats.org/officeDocument/2006/relationships/slide" Target="slide131.xml"/><Relationship Id="rId5" Type="http://schemas.openxmlformats.org/officeDocument/2006/relationships/slide" Target="slide113.xml"/><Relationship Id="rId10" Type="http://schemas.openxmlformats.org/officeDocument/2006/relationships/slide" Target="slide125.xml"/><Relationship Id="rId4" Type="http://schemas.openxmlformats.org/officeDocument/2006/relationships/slide" Target="slide112.xml"/><Relationship Id="rId9" Type="http://schemas.openxmlformats.org/officeDocument/2006/relationships/slide" Target="slide120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slide" Target="slide111.xml"/><Relationship Id="rId13" Type="http://schemas.openxmlformats.org/officeDocument/2006/relationships/slide" Target="slide118.xml"/><Relationship Id="rId18" Type="http://schemas.openxmlformats.org/officeDocument/2006/relationships/slide" Target="slide114.xml"/><Relationship Id="rId3" Type="http://schemas.openxmlformats.org/officeDocument/2006/relationships/oleObject" Target="../embeddings/oleObject42.bin"/><Relationship Id="rId7" Type="http://schemas.openxmlformats.org/officeDocument/2006/relationships/slide" Target="slide110.xml"/><Relationship Id="rId12" Type="http://schemas.openxmlformats.org/officeDocument/2006/relationships/slide" Target="slide116.xml"/><Relationship Id="rId17" Type="http://schemas.openxmlformats.org/officeDocument/2006/relationships/slide" Target="slide13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3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5.png"/><Relationship Id="rId11" Type="http://schemas.openxmlformats.org/officeDocument/2006/relationships/slide" Target="slide115.xml"/><Relationship Id="rId5" Type="http://schemas.openxmlformats.org/officeDocument/2006/relationships/image" Target="../media/image84.emf"/><Relationship Id="rId15" Type="http://schemas.openxmlformats.org/officeDocument/2006/relationships/slide" Target="slide125.xml"/><Relationship Id="rId10" Type="http://schemas.openxmlformats.org/officeDocument/2006/relationships/slide" Target="slide113.xml"/><Relationship Id="rId4" Type="http://schemas.openxmlformats.org/officeDocument/2006/relationships/package" Target="../embeddings/Microsoft_Word___42.docx"/><Relationship Id="rId9" Type="http://schemas.openxmlformats.org/officeDocument/2006/relationships/slide" Target="slide112.xml"/><Relationship Id="rId14" Type="http://schemas.openxmlformats.org/officeDocument/2006/relationships/slide" Target="slide120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slide" Target="slide112.xml"/><Relationship Id="rId13" Type="http://schemas.openxmlformats.org/officeDocument/2006/relationships/slide" Target="slide120.xml"/><Relationship Id="rId3" Type="http://schemas.openxmlformats.org/officeDocument/2006/relationships/oleObject" Target="../embeddings/oleObject43.bin"/><Relationship Id="rId7" Type="http://schemas.openxmlformats.org/officeDocument/2006/relationships/slide" Target="slide111.xml"/><Relationship Id="rId12" Type="http://schemas.openxmlformats.org/officeDocument/2006/relationships/slide" Target="slide11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38.xml"/><Relationship Id="rId1" Type="http://schemas.openxmlformats.org/officeDocument/2006/relationships/vmlDrawing" Target="../drawings/vmlDrawing29.vml"/><Relationship Id="rId6" Type="http://schemas.openxmlformats.org/officeDocument/2006/relationships/slide" Target="slide110.xml"/><Relationship Id="rId11" Type="http://schemas.openxmlformats.org/officeDocument/2006/relationships/slide" Target="slide116.xml"/><Relationship Id="rId5" Type="http://schemas.openxmlformats.org/officeDocument/2006/relationships/image" Target="../media/image86.emf"/><Relationship Id="rId15" Type="http://schemas.openxmlformats.org/officeDocument/2006/relationships/slide" Target="slide131.xml"/><Relationship Id="rId10" Type="http://schemas.openxmlformats.org/officeDocument/2006/relationships/slide" Target="slide115.xml"/><Relationship Id="rId4" Type="http://schemas.openxmlformats.org/officeDocument/2006/relationships/package" Target="../embeddings/Microsoft_Word___43.docx"/><Relationship Id="rId9" Type="http://schemas.openxmlformats.org/officeDocument/2006/relationships/slide" Target="slide113.xml"/><Relationship Id="rId14" Type="http://schemas.openxmlformats.org/officeDocument/2006/relationships/slide" Target="slide125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slide" Target="slide116.xml"/><Relationship Id="rId13" Type="http://schemas.openxmlformats.org/officeDocument/2006/relationships/slide" Target="slide138.xml"/><Relationship Id="rId3" Type="http://schemas.openxmlformats.org/officeDocument/2006/relationships/slide" Target="slide110.xml"/><Relationship Id="rId7" Type="http://schemas.openxmlformats.org/officeDocument/2006/relationships/slide" Target="slide115.xml"/><Relationship Id="rId12" Type="http://schemas.openxmlformats.org/officeDocument/2006/relationships/slide" Target="slide131.xm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3.xml"/><Relationship Id="rId11" Type="http://schemas.openxmlformats.org/officeDocument/2006/relationships/slide" Target="slide125.xml"/><Relationship Id="rId5" Type="http://schemas.openxmlformats.org/officeDocument/2006/relationships/slide" Target="slide112.xml"/><Relationship Id="rId10" Type="http://schemas.openxmlformats.org/officeDocument/2006/relationships/slide" Target="slide120.xml"/><Relationship Id="rId4" Type="http://schemas.openxmlformats.org/officeDocument/2006/relationships/slide" Target="slide111.xml"/><Relationship Id="rId9" Type="http://schemas.openxmlformats.org/officeDocument/2006/relationships/slide" Target="slide118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slide" Target="slide116.xml"/><Relationship Id="rId13" Type="http://schemas.openxmlformats.org/officeDocument/2006/relationships/slide" Target="slide138.xml"/><Relationship Id="rId3" Type="http://schemas.openxmlformats.org/officeDocument/2006/relationships/slide" Target="slide110.xml"/><Relationship Id="rId7" Type="http://schemas.openxmlformats.org/officeDocument/2006/relationships/slide" Target="slide115.xml"/><Relationship Id="rId12" Type="http://schemas.openxmlformats.org/officeDocument/2006/relationships/slide" Target="slide131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3.xml"/><Relationship Id="rId11" Type="http://schemas.openxmlformats.org/officeDocument/2006/relationships/slide" Target="slide125.xml"/><Relationship Id="rId5" Type="http://schemas.openxmlformats.org/officeDocument/2006/relationships/slide" Target="slide112.xml"/><Relationship Id="rId10" Type="http://schemas.openxmlformats.org/officeDocument/2006/relationships/slide" Target="slide120.xml"/><Relationship Id="rId4" Type="http://schemas.openxmlformats.org/officeDocument/2006/relationships/slide" Target="slide111.xml"/><Relationship Id="rId9" Type="http://schemas.openxmlformats.org/officeDocument/2006/relationships/slide" Target="slide118.xml"/><Relationship Id="rId14" Type="http://schemas.openxmlformats.org/officeDocument/2006/relationships/slide" Target="slide117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slide" Target="slide111.xml"/><Relationship Id="rId7" Type="http://schemas.openxmlformats.org/officeDocument/2006/relationships/slide" Target="slide116.xml"/><Relationship Id="rId12" Type="http://schemas.openxmlformats.org/officeDocument/2006/relationships/slide" Target="slide138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5.xml"/><Relationship Id="rId11" Type="http://schemas.openxmlformats.org/officeDocument/2006/relationships/slide" Target="slide131.xml"/><Relationship Id="rId5" Type="http://schemas.openxmlformats.org/officeDocument/2006/relationships/slide" Target="slide113.xml"/><Relationship Id="rId10" Type="http://schemas.openxmlformats.org/officeDocument/2006/relationships/slide" Target="slide125.xml"/><Relationship Id="rId4" Type="http://schemas.openxmlformats.org/officeDocument/2006/relationships/slide" Target="slide112.xml"/><Relationship Id="rId9" Type="http://schemas.openxmlformats.org/officeDocument/2006/relationships/slide" Target="slide120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slide" Target="slide116.xml"/><Relationship Id="rId13" Type="http://schemas.openxmlformats.org/officeDocument/2006/relationships/slide" Target="slide138.xml"/><Relationship Id="rId3" Type="http://schemas.openxmlformats.org/officeDocument/2006/relationships/slide" Target="slide110.xml"/><Relationship Id="rId7" Type="http://schemas.openxmlformats.org/officeDocument/2006/relationships/slide" Target="slide115.xml"/><Relationship Id="rId12" Type="http://schemas.openxmlformats.org/officeDocument/2006/relationships/slide" Target="slide131.xm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3.xml"/><Relationship Id="rId11" Type="http://schemas.openxmlformats.org/officeDocument/2006/relationships/slide" Target="slide125.xml"/><Relationship Id="rId5" Type="http://schemas.openxmlformats.org/officeDocument/2006/relationships/slide" Target="slide112.xml"/><Relationship Id="rId10" Type="http://schemas.openxmlformats.org/officeDocument/2006/relationships/slide" Target="slide120.xml"/><Relationship Id="rId4" Type="http://schemas.openxmlformats.org/officeDocument/2006/relationships/slide" Target="slide111.xml"/><Relationship Id="rId9" Type="http://schemas.openxmlformats.org/officeDocument/2006/relationships/slide" Target="slide118.xml"/><Relationship Id="rId14" Type="http://schemas.openxmlformats.org/officeDocument/2006/relationships/slide" Target="slide119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slide" Target="slide112.xml"/><Relationship Id="rId13" Type="http://schemas.openxmlformats.org/officeDocument/2006/relationships/slide" Target="slide120.xml"/><Relationship Id="rId3" Type="http://schemas.openxmlformats.org/officeDocument/2006/relationships/oleObject" Target="../embeddings/oleObject44.bin"/><Relationship Id="rId7" Type="http://schemas.openxmlformats.org/officeDocument/2006/relationships/slide" Target="slide111.xml"/><Relationship Id="rId12" Type="http://schemas.openxmlformats.org/officeDocument/2006/relationships/slide" Target="slide11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38.xml"/><Relationship Id="rId1" Type="http://schemas.openxmlformats.org/officeDocument/2006/relationships/vmlDrawing" Target="../drawings/vmlDrawing30.vml"/><Relationship Id="rId6" Type="http://schemas.openxmlformats.org/officeDocument/2006/relationships/slide" Target="slide110.xml"/><Relationship Id="rId11" Type="http://schemas.openxmlformats.org/officeDocument/2006/relationships/slide" Target="slide116.xml"/><Relationship Id="rId5" Type="http://schemas.openxmlformats.org/officeDocument/2006/relationships/image" Target="../media/image90.emf"/><Relationship Id="rId15" Type="http://schemas.openxmlformats.org/officeDocument/2006/relationships/slide" Target="slide131.xml"/><Relationship Id="rId10" Type="http://schemas.openxmlformats.org/officeDocument/2006/relationships/slide" Target="slide115.xml"/><Relationship Id="rId4" Type="http://schemas.openxmlformats.org/officeDocument/2006/relationships/package" Target="../embeddings/Microsoft_Word___44.docx"/><Relationship Id="rId9" Type="http://schemas.openxmlformats.org/officeDocument/2006/relationships/slide" Target="slide113.xml"/><Relationship Id="rId14" Type="http://schemas.openxmlformats.org/officeDocument/2006/relationships/slide" Target="slide1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8.docx"/><Relationship Id="rId13" Type="http://schemas.openxmlformats.org/officeDocument/2006/relationships/slide" Target="slide7.xml"/><Relationship Id="rId18" Type="http://schemas.openxmlformats.org/officeDocument/2006/relationships/slide" Target="slide13.xml"/><Relationship Id="rId3" Type="http://schemas.openxmlformats.org/officeDocument/2006/relationships/oleObject" Target="../embeddings/oleObject7.bin"/><Relationship Id="rId21" Type="http://schemas.openxmlformats.org/officeDocument/2006/relationships/slide" Target="slide17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5.emf"/><Relationship Id="rId17" Type="http://schemas.openxmlformats.org/officeDocument/2006/relationships/slide" Target="slide12.xml"/><Relationship Id="rId2" Type="http://schemas.openxmlformats.org/officeDocument/2006/relationships/slideLayout" Target="../slideLayouts/slideLayout5.xml"/><Relationship Id="rId16" Type="http://schemas.openxmlformats.org/officeDocument/2006/relationships/slide" Target="slide11.xml"/><Relationship Id="rId20" Type="http://schemas.openxmlformats.org/officeDocument/2006/relationships/slide" Target="slide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11" Type="http://schemas.openxmlformats.org/officeDocument/2006/relationships/package" Target="../embeddings/Microsoft_Word___9.docx"/><Relationship Id="rId5" Type="http://schemas.openxmlformats.org/officeDocument/2006/relationships/image" Target="../media/image13.emf"/><Relationship Id="rId15" Type="http://schemas.openxmlformats.org/officeDocument/2006/relationships/slide" Target="slide10.xml"/><Relationship Id="rId10" Type="http://schemas.openxmlformats.org/officeDocument/2006/relationships/oleObject" Target="../embeddings/oleObject9.bin"/><Relationship Id="rId19" Type="http://schemas.openxmlformats.org/officeDocument/2006/relationships/slide" Target="slide14.xml"/><Relationship Id="rId4" Type="http://schemas.openxmlformats.org/officeDocument/2006/relationships/package" Target="../embeddings/Microsoft_Word___7.docx"/><Relationship Id="rId9" Type="http://schemas.openxmlformats.org/officeDocument/2006/relationships/image" Target="../media/image14.emf"/><Relationship Id="rId14" Type="http://schemas.openxmlformats.org/officeDocument/2006/relationships/slide" Target="slide9.xml"/><Relationship Id="rId22" Type="http://schemas.openxmlformats.org/officeDocument/2006/relationships/slide" Target="slide19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slide" Target="slide115.xml"/><Relationship Id="rId13" Type="http://schemas.openxmlformats.org/officeDocument/2006/relationships/slide" Target="slide131.xml"/><Relationship Id="rId3" Type="http://schemas.openxmlformats.org/officeDocument/2006/relationships/image" Target="../media/image92.png"/><Relationship Id="rId7" Type="http://schemas.openxmlformats.org/officeDocument/2006/relationships/slide" Target="slide113.xml"/><Relationship Id="rId12" Type="http://schemas.openxmlformats.org/officeDocument/2006/relationships/slide" Target="slide125.xm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2.xml"/><Relationship Id="rId11" Type="http://schemas.openxmlformats.org/officeDocument/2006/relationships/slide" Target="slide120.xml"/><Relationship Id="rId5" Type="http://schemas.openxmlformats.org/officeDocument/2006/relationships/slide" Target="slide111.xml"/><Relationship Id="rId10" Type="http://schemas.openxmlformats.org/officeDocument/2006/relationships/slide" Target="slide118.xml"/><Relationship Id="rId4" Type="http://schemas.openxmlformats.org/officeDocument/2006/relationships/slide" Target="slide110.xml"/><Relationship Id="rId9" Type="http://schemas.openxmlformats.org/officeDocument/2006/relationships/slide" Target="slide116.xml"/><Relationship Id="rId14" Type="http://schemas.openxmlformats.org/officeDocument/2006/relationships/slide" Target="slide138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46.docx"/><Relationship Id="rId13" Type="http://schemas.openxmlformats.org/officeDocument/2006/relationships/slide" Target="slide113.xml"/><Relationship Id="rId18" Type="http://schemas.openxmlformats.org/officeDocument/2006/relationships/slide" Target="slide125.xml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6.bin"/><Relationship Id="rId12" Type="http://schemas.openxmlformats.org/officeDocument/2006/relationships/slide" Target="slide112.xml"/><Relationship Id="rId17" Type="http://schemas.openxmlformats.org/officeDocument/2006/relationships/slide" Target="slide12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18.xml"/><Relationship Id="rId20" Type="http://schemas.openxmlformats.org/officeDocument/2006/relationships/slide" Target="slide13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5.png"/><Relationship Id="rId11" Type="http://schemas.openxmlformats.org/officeDocument/2006/relationships/slide" Target="slide111.xml"/><Relationship Id="rId5" Type="http://schemas.openxmlformats.org/officeDocument/2006/relationships/image" Target="../media/image93.emf"/><Relationship Id="rId15" Type="http://schemas.openxmlformats.org/officeDocument/2006/relationships/slide" Target="slide116.xml"/><Relationship Id="rId10" Type="http://schemas.openxmlformats.org/officeDocument/2006/relationships/slide" Target="slide110.xml"/><Relationship Id="rId19" Type="http://schemas.openxmlformats.org/officeDocument/2006/relationships/slide" Target="slide131.xml"/><Relationship Id="rId4" Type="http://schemas.openxmlformats.org/officeDocument/2006/relationships/package" Target="../embeddings/Microsoft_Word___45.docx"/><Relationship Id="rId9" Type="http://schemas.openxmlformats.org/officeDocument/2006/relationships/image" Target="../media/image94.emf"/><Relationship Id="rId14" Type="http://schemas.openxmlformats.org/officeDocument/2006/relationships/slide" Target="slide115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slide" Target="slide116.xml"/><Relationship Id="rId13" Type="http://schemas.openxmlformats.org/officeDocument/2006/relationships/slide" Target="slide138.xml"/><Relationship Id="rId3" Type="http://schemas.openxmlformats.org/officeDocument/2006/relationships/slide" Target="slide110.xml"/><Relationship Id="rId7" Type="http://schemas.openxmlformats.org/officeDocument/2006/relationships/slide" Target="slide115.xml"/><Relationship Id="rId12" Type="http://schemas.openxmlformats.org/officeDocument/2006/relationships/slide" Target="slide131.xm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3.xml"/><Relationship Id="rId11" Type="http://schemas.openxmlformats.org/officeDocument/2006/relationships/slide" Target="slide125.xml"/><Relationship Id="rId5" Type="http://schemas.openxmlformats.org/officeDocument/2006/relationships/slide" Target="slide112.xml"/><Relationship Id="rId10" Type="http://schemas.openxmlformats.org/officeDocument/2006/relationships/slide" Target="slide120.xml"/><Relationship Id="rId4" Type="http://schemas.openxmlformats.org/officeDocument/2006/relationships/slide" Target="slide111.xml"/><Relationship Id="rId9" Type="http://schemas.openxmlformats.org/officeDocument/2006/relationships/slide" Target="slide118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slide" Target="slide116.xml"/><Relationship Id="rId13" Type="http://schemas.openxmlformats.org/officeDocument/2006/relationships/slide" Target="slide138.xml"/><Relationship Id="rId3" Type="http://schemas.openxmlformats.org/officeDocument/2006/relationships/slide" Target="slide110.xml"/><Relationship Id="rId7" Type="http://schemas.openxmlformats.org/officeDocument/2006/relationships/slide" Target="slide115.xml"/><Relationship Id="rId12" Type="http://schemas.openxmlformats.org/officeDocument/2006/relationships/slide" Target="slide131.xm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3.xml"/><Relationship Id="rId11" Type="http://schemas.openxmlformats.org/officeDocument/2006/relationships/slide" Target="slide125.xml"/><Relationship Id="rId5" Type="http://schemas.openxmlformats.org/officeDocument/2006/relationships/slide" Target="slide112.xml"/><Relationship Id="rId10" Type="http://schemas.openxmlformats.org/officeDocument/2006/relationships/slide" Target="slide120.xml"/><Relationship Id="rId4" Type="http://schemas.openxmlformats.org/officeDocument/2006/relationships/slide" Target="slide111.xml"/><Relationship Id="rId9" Type="http://schemas.openxmlformats.org/officeDocument/2006/relationships/slide" Target="slide118.xml"/><Relationship Id="rId14" Type="http://schemas.openxmlformats.org/officeDocument/2006/relationships/slide" Target="slide124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slide" Target="slide112.xml"/><Relationship Id="rId13" Type="http://schemas.openxmlformats.org/officeDocument/2006/relationships/slide" Target="slide120.xml"/><Relationship Id="rId3" Type="http://schemas.openxmlformats.org/officeDocument/2006/relationships/oleObject" Target="../embeddings/oleObject47.bin"/><Relationship Id="rId7" Type="http://schemas.openxmlformats.org/officeDocument/2006/relationships/slide" Target="slide111.xml"/><Relationship Id="rId12" Type="http://schemas.openxmlformats.org/officeDocument/2006/relationships/slide" Target="slide11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38.xml"/><Relationship Id="rId1" Type="http://schemas.openxmlformats.org/officeDocument/2006/relationships/vmlDrawing" Target="../drawings/vmlDrawing32.vml"/><Relationship Id="rId6" Type="http://schemas.openxmlformats.org/officeDocument/2006/relationships/slide" Target="slide110.xml"/><Relationship Id="rId11" Type="http://schemas.openxmlformats.org/officeDocument/2006/relationships/slide" Target="slide116.xml"/><Relationship Id="rId5" Type="http://schemas.openxmlformats.org/officeDocument/2006/relationships/image" Target="../media/image98.emf"/><Relationship Id="rId15" Type="http://schemas.openxmlformats.org/officeDocument/2006/relationships/slide" Target="slide131.xml"/><Relationship Id="rId10" Type="http://schemas.openxmlformats.org/officeDocument/2006/relationships/slide" Target="slide115.xml"/><Relationship Id="rId4" Type="http://schemas.openxmlformats.org/officeDocument/2006/relationships/package" Target="../embeddings/Microsoft_Word___47.docx"/><Relationship Id="rId9" Type="http://schemas.openxmlformats.org/officeDocument/2006/relationships/slide" Target="slide113.xml"/><Relationship Id="rId14" Type="http://schemas.openxmlformats.org/officeDocument/2006/relationships/slide" Target="slide125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slide" Target="slide115.xml"/><Relationship Id="rId13" Type="http://schemas.openxmlformats.org/officeDocument/2006/relationships/slide" Target="slide131.xml"/><Relationship Id="rId3" Type="http://schemas.openxmlformats.org/officeDocument/2006/relationships/image" Target="../media/image100.png"/><Relationship Id="rId7" Type="http://schemas.openxmlformats.org/officeDocument/2006/relationships/slide" Target="slide113.xml"/><Relationship Id="rId12" Type="http://schemas.openxmlformats.org/officeDocument/2006/relationships/slide" Target="slide125.xm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2.xml"/><Relationship Id="rId11" Type="http://schemas.openxmlformats.org/officeDocument/2006/relationships/slide" Target="slide120.xml"/><Relationship Id="rId5" Type="http://schemas.openxmlformats.org/officeDocument/2006/relationships/slide" Target="slide111.xml"/><Relationship Id="rId10" Type="http://schemas.openxmlformats.org/officeDocument/2006/relationships/slide" Target="slide118.xml"/><Relationship Id="rId4" Type="http://schemas.openxmlformats.org/officeDocument/2006/relationships/slide" Target="slide110.xml"/><Relationship Id="rId9" Type="http://schemas.openxmlformats.org/officeDocument/2006/relationships/slide" Target="slide116.xml"/><Relationship Id="rId14" Type="http://schemas.openxmlformats.org/officeDocument/2006/relationships/slide" Target="slide138.xml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slide" Target="slide111.xml"/><Relationship Id="rId7" Type="http://schemas.openxmlformats.org/officeDocument/2006/relationships/slide" Target="slide116.xml"/><Relationship Id="rId12" Type="http://schemas.openxmlformats.org/officeDocument/2006/relationships/slide" Target="slide138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5.xml"/><Relationship Id="rId11" Type="http://schemas.openxmlformats.org/officeDocument/2006/relationships/slide" Target="slide131.xml"/><Relationship Id="rId5" Type="http://schemas.openxmlformats.org/officeDocument/2006/relationships/slide" Target="slide113.xml"/><Relationship Id="rId10" Type="http://schemas.openxmlformats.org/officeDocument/2006/relationships/slide" Target="slide125.xml"/><Relationship Id="rId4" Type="http://schemas.openxmlformats.org/officeDocument/2006/relationships/slide" Target="slide112.xml"/><Relationship Id="rId9" Type="http://schemas.openxmlformats.org/officeDocument/2006/relationships/slide" Target="slide120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slide" Target="slide111.xml"/><Relationship Id="rId7" Type="http://schemas.openxmlformats.org/officeDocument/2006/relationships/slide" Target="slide116.xml"/><Relationship Id="rId12" Type="http://schemas.openxmlformats.org/officeDocument/2006/relationships/slide" Target="slide138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5.xml"/><Relationship Id="rId11" Type="http://schemas.openxmlformats.org/officeDocument/2006/relationships/slide" Target="slide131.xml"/><Relationship Id="rId5" Type="http://schemas.openxmlformats.org/officeDocument/2006/relationships/slide" Target="slide113.xml"/><Relationship Id="rId10" Type="http://schemas.openxmlformats.org/officeDocument/2006/relationships/slide" Target="slide125.xml"/><Relationship Id="rId4" Type="http://schemas.openxmlformats.org/officeDocument/2006/relationships/slide" Target="slide112.xml"/><Relationship Id="rId9" Type="http://schemas.openxmlformats.org/officeDocument/2006/relationships/slide" Target="slide120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slide" Target="slide111.xml"/><Relationship Id="rId7" Type="http://schemas.openxmlformats.org/officeDocument/2006/relationships/slide" Target="slide116.xml"/><Relationship Id="rId12" Type="http://schemas.openxmlformats.org/officeDocument/2006/relationships/slide" Target="slide138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5.xml"/><Relationship Id="rId11" Type="http://schemas.openxmlformats.org/officeDocument/2006/relationships/slide" Target="slide131.xml"/><Relationship Id="rId5" Type="http://schemas.openxmlformats.org/officeDocument/2006/relationships/slide" Target="slide113.xml"/><Relationship Id="rId10" Type="http://schemas.openxmlformats.org/officeDocument/2006/relationships/slide" Target="slide125.xml"/><Relationship Id="rId4" Type="http://schemas.openxmlformats.org/officeDocument/2006/relationships/slide" Target="slide112.xml"/><Relationship Id="rId9" Type="http://schemas.openxmlformats.org/officeDocument/2006/relationships/slide" Target="slide120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slide" Target="slide112.xml"/><Relationship Id="rId13" Type="http://schemas.openxmlformats.org/officeDocument/2006/relationships/slide" Target="slide120.xml"/><Relationship Id="rId3" Type="http://schemas.openxmlformats.org/officeDocument/2006/relationships/oleObject" Target="../embeddings/oleObject48.bin"/><Relationship Id="rId7" Type="http://schemas.openxmlformats.org/officeDocument/2006/relationships/slide" Target="slide111.xml"/><Relationship Id="rId12" Type="http://schemas.openxmlformats.org/officeDocument/2006/relationships/slide" Target="slide11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38.xml"/><Relationship Id="rId1" Type="http://schemas.openxmlformats.org/officeDocument/2006/relationships/vmlDrawing" Target="../drawings/vmlDrawing33.vml"/><Relationship Id="rId6" Type="http://schemas.openxmlformats.org/officeDocument/2006/relationships/slide" Target="slide110.xml"/><Relationship Id="rId11" Type="http://schemas.openxmlformats.org/officeDocument/2006/relationships/slide" Target="slide116.xml"/><Relationship Id="rId5" Type="http://schemas.openxmlformats.org/officeDocument/2006/relationships/image" Target="../media/image101.emf"/><Relationship Id="rId15" Type="http://schemas.openxmlformats.org/officeDocument/2006/relationships/slide" Target="slide131.xml"/><Relationship Id="rId10" Type="http://schemas.openxmlformats.org/officeDocument/2006/relationships/slide" Target="slide115.xml"/><Relationship Id="rId4" Type="http://schemas.openxmlformats.org/officeDocument/2006/relationships/package" Target="../embeddings/Microsoft_Word___48.docx"/><Relationship Id="rId9" Type="http://schemas.openxmlformats.org/officeDocument/2006/relationships/slide" Target="slide113.xml"/><Relationship Id="rId14" Type="http://schemas.openxmlformats.org/officeDocument/2006/relationships/slide" Target="slide1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1.docx"/><Relationship Id="rId13" Type="http://schemas.openxmlformats.org/officeDocument/2006/relationships/slide" Target="slide11.xml"/><Relationship Id="rId18" Type="http://schemas.openxmlformats.org/officeDocument/2006/relationships/slide" Target="slide17.xml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slideLayout" Target="../slideLayouts/slideLayout5.xml"/><Relationship Id="rId16" Type="http://schemas.openxmlformats.org/officeDocument/2006/relationships/slide" Target="slide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png"/><Relationship Id="rId11" Type="http://schemas.openxmlformats.org/officeDocument/2006/relationships/slide" Target="slide9.xml"/><Relationship Id="rId5" Type="http://schemas.openxmlformats.org/officeDocument/2006/relationships/image" Target="../media/image17.emf"/><Relationship Id="rId15" Type="http://schemas.openxmlformats.org/officeDocument/2006/relationships/slide" Target="slide13.xml"/><Relationship Id="rId10" Type="http://schemas.openxmlformats.org/officeDocument/2006/relationships/slide" Target="slide7.xml"/><Relationship Id="rId19" Type="http://schemas.openxmlformats.org/officeDocument/2006/relationships/slide" Target="slide19.xml"/><Relationship Id="rId4" Type="http://schemas.openxmlformats.org/officeDocument/2006/relationships/package" Target="../embeddings/Microsoft_Word___10.docx"/><Relationship Id="rId9" Type="http://schemas.openxmlformats.org/officeDocument/2006/relationships/image" Target="../media/image18.emf"/><Relationship Id="rId14" Type="http://schemas.openxmlformats.org/officeDocument/2006/relationships/slide" Target="slide1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slide" Target="slide111.xml"/><Relationship Id="rId7" Type="http://schemas.openxmlformats.org/officeDocument/2006/relationships/slide" Target="slide116.xml"/><Relationship Id="rId12" Type="http://schemas.openxmlformats.org/officeDocument/2006/relationships/slide" Target="slide138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5.xml"/><Relationship Id="rId11" Type="http://schemas.openxmlformats.org/officeDocument/2006/relationships/slide" Target="slide131.xml"/><Relationship Id="rId5" Type="http://schemas.openxmlformats.org/officeDocument/2006/relationships/slide" Target="slide113.xml"/><Relationship Id="rId10" Type="http://schemas.openxmlformats.org/officeDocument/2006/relationships/slide" Target="slide125.xml"/><Relationship Id="rId4" Type="http://schemas.openxmlformats.org/officeDocument/2006/relationships/slide" Target="slide112.xml"/><Relationship Id="rId9" Type="http://schemas.openxmlformats.org/officeDocument/2006/relationships/slide" Target="slide120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slide" Target="slide116.xml"/><Relationship Id="rId13" Type="http://schemas.openxmlformats.org/officeDocument/2006/relationships/slide" Target="slide138.xml"/><Relationship Id="rId3" Type="http://schemas.openxmlformats.org/officeDocument/2006/relationships/slide" Target="slide110.xml"/><Relationship Id="rId7" Type="http://schemas.openxmlformats.org/officeDocument/2006/relationships/slide" Target="slide115.xml"/><Relationship Id="rId12" Type="http://schemas.openxmlformats.org/officeDocument/2006/relationships/slide" Target="slide131.xml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3.xml"/><Relationship Id="rId11" Type="http://schemas.openxmlformats.org/officeDocument/2006/relationships/slide" Target="slide125.xml"/><Relationship Id="rId5" Type="http://schemas.openxmlformats.org/officeDocument/2006/relationships/slide" Target="slide112.xml"/><Relationship Id="rId10" Type="http://schemas.openxmlformats.org/officeDocument/2006/relationships/slide" Target="slide120.xml"/><Relationship Id="rId4" Type="http://schemas.openxmlformats.org/officeDocument/2006/relationships/slide" Target="slide111.xml"/><Relationship Id="rId9" Type="http://schemas.openxmlformats.org/officeDocument/2006/relationships/slide" Target="slide118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slide" Target="slide111.xml"/><Relationship Id="rId7" Type="http://schemas.openxmlformats.org/officeDocument/2006/relationships/slide" Target="slide116.xml"/><Relationship Id="rId12" Type="http://schemas.openxmlformats.org/officeDocument/2006/relationships/slide" Target="slide138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5.xml"/><Relationship Id="rId11" Type="http://schemas.openxmlformats.org/officeDocument/2006/relationships/slide" Target="slide131.xml"/><Relationship Id="rId5" Type="http://schemas.openxmlformats.org/officeDocument/2006/relationships/slide" Target="slide113.xml"/><Relationship Id="rId10" Type="http://schemas.openxmlformats.org/officeDocument/2006/relationships/slide" Target="slide125.xml"/><Relationship Id="rId4" Type="http://schemas.openxmlformats.org/officeDocument/2006/relationships/slide" Target="slide112.xml"/><Relationship Id="rId9" Type="http://schemas.openxmlformats.org/officeDocument/2006/relationships/slide" Target="slide120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slide" Target="slide111.xml"/><Relationship Id="rId7" Type="http://schemas.openxmlformats.org/officeDocument/2006/relationships/slide" Target="slide116.xml"/><Relationship Id="rId12" Type="http://schemas.openxmlformats.org/officeDocument/2006/relationships/slide" Target="slide138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5.xml"/><Relationship Id="rId11" Type="http://schemas.openxmlformats.org/officeDocument/2006/relationships/slide" Target="slide131.xml"/><Relationship Id="rId5" Type="http://schemas.openxmlformats.org/officeDocument/2006/relationships/slide" Target="slide113.xml"/><Relationship Id="rId10" Type="http://schemas.openxmlformats.org/officeDocument/2006/relationships/slide" Target="slide125.xml"/><Relationship Id="rId4" Type="http://schemas.openxmlformats.org/officeDocument/2006/relationships/slide" Target="slide112.xml"/><Relationship Id="rId9" Type="http://schemas.openxmlformats.org/officeDocument/2006/relationships/slide" Target="slide120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slide" Target="slide112.xml"/><Relationship Id="rId13" Type="http://schemas.openxmlformats.org/officeDocument/2006/relationships/slide" Target="slide120.xml"/><Relationship Id="rId3" Type="http://schemas.openxmlformats.org/officeDocument/2006/relationships/oleObject" Target="../embeddings/oleObject49.bin"/><Relationship Id="rId7" Type="http://schemas.openxmlformats.org/officeDocument/2006/relationships/slide" Target="slide111.xml"/><Relationship Id="rId12" Type="http://schemas.openxmlformats.org/officeDocument/2006/relationships/slide" Target="slide11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38.xml"/><Relationship Id="rId1" Type="http://schemas.openxmlformats.org/officeDocument/2006/relationships/vmlDrawing" Target="../drawings/vmlDrawing34.vml"/><Relationship Id="rId6" Type="http://schemas.openxmlformats.org/officeDocument/2006/relationships/slide" Target="slide110.xml"/><Relationship Id="rId11" Type="http://schemas.openxmlformats.org/officeDocument/2006/relationships/slide" Target="slide116.xml"/><Relationship Id="rId5" Type="http://schemas.openxmlformats.org/officeDocument/2006/relationships/image" Target="../media/image103.emf"/><Relationship Id="rId15" Type="http://schemas.openxmlformats.org/officeDocument/2006/relationships/slide" Target="slide131.xml"/><Relationship Id="rId10" Type="http://schemas.openxmlformats.org/officeDocument/2006/relationships/slide" Target="slide115.xml"/><Relationship Id="rId4" Type="http://schemas.openxmlformats.org/officeDocument/2006/relationships/package" Target="../embeddings/Microsoft_Word___49.docx"/><Relationship Id="rId9" Type="http://schemas.openxmlformats.org/officeDocument/2006/relationships/slide" Target="slide113.xml"/><Relationship Id="rId14" Type="http://schemas.openxmlformats.org/officeDocument/2006/relationships/slide" Target="slide125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slide" Target="slide111.xml"/><Relationship Id="rId7" Type="http://schemas.openxmlformats.org/officeDocument/2006/relationships/slide" Target="slide116.xml"/><Relationship Id="rId12" Type="http://schemas.openxmlformats.org/officeDocument/2006/relationships/slide" Target="slide138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5.xml"/><Relationship Id="rId11" Type="http://schemas.openxmlformats.org/officeDocument/2006/relationships/slide" Target="slide131.xml"/><Relationship Id="rId5" Type="http://schemas.openxmlformats.org/officeDocument/2006/relationships/slide" Target="slide113.xml"/><Relationship Id="rId10" Type="http://schemas.openxmlformats.org/officeDocument/2006/relationships/slide" Target="slide125.xml"/><Relationship Id="rId4" Type="http://schemas.openxmlformats.org/officeDocument/2006/relationships/slide" Target="slide112.xml"/><Relationship Id="rId9" Type="http://schemas.openxmlformats.org/officeDocument/2006/relationships/slide" Target="slide120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slide" Target="slide111.xml"/><Relationship Id="rId7" Type="http://schemas.openxmlformats.org/officeDocument/2006/relationships/slide" Target="slide116.xml"/><Relationship Id="rId12" Type="http://schemas.openxmlformats.org/officeDocument/2006/relationships/slide" Target="slide138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5.xml"/><Relationship Id="rId11" Type="http://schemas.openxmlformats.org/officeDocument/2006/relationships/slide" Target="slide131.xml"/><Relationship Id="rId5" Type="http://schemas.openxmlformats.org/officeDocument/2006/relationships/slide" Target="slide113.xml"/><Relationship Id="rId10" Type="http://schemas.openxmlformats.org/officeDocument/2006/relationships/slide" Target="slide125.xml"/><Relationship Id="rId4" Type="http://schemas.openxmlformats.org/officeDocument/2006/relationships/slide" Target="slide112.xml"/><Relationship Id="rId9" Type="http://schemas.openxmlformats.org/officeDocument/2006/relationships/slide" Target="slide120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slide" Target="slide111.xml"/><Relationship Id="rId7" Type="http://schemas.openxmlformats.org/officeDocument/2006/relationships/slide" Target="slide116.xml"/><Relationship Id="rId12" Type="http://schemas.openxmlformats.org/officeDocument/2006/relationships/slide" Target="slide138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5.xml"/><Relationship Id="rId11" Type="http://schemas.openxmlformats.org/officeDocument/2006/relationships/slide" Target="slide131.xml"/><Relationship Id="rId5" Type="http://schemas.openxmlformats.org/officeDocument/2006/relationships/slide" Target="slide113.xml"/><Relationship Id="rId10" Type="http://schemas.openxmlformats.org/officeDocument/2006/relationships/slide" Target="slide125.xml"/><Relationship Id="rId4" Type="http://schemas.openxmlformats.org/officeDocument/2006/relationships/slide" Target="slide112.xml"/><Relationship Id="rId9" Type="http://schemas.openxmlformats.org/officeDocument/2006/relationships/slide" Target="slide120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slide" Target="slide111.xml"/><Relationship Id="rId7" Type="http://schemas.openxmlformats.org/officeDocument/2006/relationships/slide" Target="slide116.xml"/><Relationship Id="rId12" Type="http://schemas.openxmlformats.org/officeDocument/2006/relationships/slide" Target="slide138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5.xml"/><Relationship Id="rId11" Type="http://schemas.openxmlformats.org/officeDocument/2006/relationships/slide" Target="slide131.xml"/><Relationship Id="rId5" Type="http://schemas.openxmlformats.org/officeDocument/2006/relationships/slide" Target="slide113.xml"/><Relationship Id="rId10" Type="http://schemas.openxmlformats.org/officeDocument/2006/relationships/slide" Target="slide125.xml"/><Relationship Id="rId4" Type="http://schemas.openxmlformats.org/officeDocument/2006/relationships/slide" Target="slide112.xml"/><Relationship Id="rId9" Type="http://schemas.openxmlformats.org/officeDocument/2006/relationships/slide" Target="slide120.xml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slide" Target="slide116.xml"/><Relationship Id="rId13" Type="http://schemas.openxmlformats.org/officeDocument/2006/relationships/slide" Target="slide138.xml"/><Relationship Id="rId3" Type="http://schemas.openxmlformats.org/officeDocument/2006/relationships/slide" Target="slide110.xml"/><Relationship Id="rId7" Type="http://schemas.openxmlformats.org/officeDocument/2006/relationships/slide" Target="slide115.xml"/><Relationship Id="rId12" Type="http://schemas.openxmlformats.org/officeDocument/2006/relationships/slide" Target="slide131.xm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3.xml"/><Relationship Id="rId11" Type="http://schemas.openxmlformats.org/officeDocument/2006/relationships/slide" Target="slide125.xml"/><Relationship Id="rId5" Type="http://schemas.openxmlformats.org/officeDocument/2006/relationships/slide" Target="slide112.xml"/><Relationship Id="rId10" Type="http://schemas.openxmlformats.org/officeDocument/2006/relationships/slide" Target="slide120.xml"/><Relationship Id="rId4" Type="http://schemas.openxmlformats.org/officeDocument/2006/relationships/slide" Target="slide111.xml"/><Relationship Id="rId9" Type="http://schemas.openxmlformats.org/officeDocument/2006/relationships/slide" Target="slide1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image" Target="../media/image21.png"/><Relationship Id="rId7" Type="http://schemas.openxmlformats.org/officeDocument/2006/relationships/slide" Target="slide7.xml"/><Relationship Id="rId12" Type="http://schemas.openxmlformats.org/officeDocument/2006/relationships/slide" Target="slide13.xml"/><Relationship Id="rId2" Type="http://schemas.openxmlformats.org/officeDocument/2006/relationships/slideLayout" Target="../slideLayouts/slideLayout5.xml"/><Relationship Id="rId16" Type="http://schemas.openxmlformats.org/officeDocument/2006/relationships/slide" Target="slide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11" Type="http://schemas.openxmlformats.org/officeDocument/2006/relationships/slide" Target="slide12.xml"/><Relationship Id="rId5" Type="http://schemas.openxmlformats.org/officeDocument/2006/relationships/package" Target="../embeddings/Microsoft_Word___12.docx"/><Relationship Id="rId15" Type="http://schemas.openxmlformats.org/officeDocument/2006/relationships/slide" Target="slide17.xml"/><Relationship Id="rId10" Type="http://schemas.openxmlformats.org/officeDocument/2006/relationships/slide" Target="slide11.xml"/><Relationship Id="rId4" Type="http://schemas.openxmlformats.org/officeDocument/2006/relationships/oleObject" Target="../embeddings/oleObject12.bin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slide" Target="slide111.xml"/><Relationship Id="rId7" Type="http://schemas.openxmlformats.org/officeDocument/2006/relationships/slide" Target="slide116.xml"/><Relationship Id="rId12" Type="http://schemas.openxmlformats.org/officeDocument/2006/relationships/slide" Target="slide138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5.xml"/><Relationship Id="rId11" Type="http://schemas.openxmlformats.org/officeDocument/2006/relationships/slide" Target="slide131.xml"/><Relationship Id="rId5" Type="http://schemas.openxmlformats.org/officeDocument/2006/relationships/slide" Target="slide113.xml"/><Relationship Id="rId10" Type="http://schemas.openxmlformats.org/officeDocument/2006/relationships/slide" Target="slide125.xml"/><Relationship Id="rId4" Type="http://schemas.openxmlformats.org/officeDocument/2006/relationships/slide" Target="slide112.xml"/><Relationship Id="rId9" Type="http://schemas.openxmlformats.org/officeDocument/2006/relationships/slide" Target="slide120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slide" Target="slide111.xml"/><Relationship Id="rId13" Type="http://schemas.openxmlformats.org/officeDocument/2006/relationships/slide" Target="slide118.xml"/><Relationship Id="rId18" Type="http://schemas.openxmlformats.org/officeDocument/2006/relationships/slide" Target="slide2.xml"/><Relationship Id="rId3" Type="http://schemas.openxmlformats.org/officeDocument/2006/relationships/image" Target="../media/image106.png"/><Relationship Id="rId7" Type="http://schemas.openxmlformats.org/officeDocument/2006/relationships/slide" Target="slide110.xml"/><Relationship Id="rId12" Type="http://schemas.openxmlformats.org/officeDocument/2006/relationships/slide" Target="slide116.xml"/><Relationship Id="rId17" Type="http://schemas.openxmlformats.org/officeDocument/2006/relationships/slide" Target="slide13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3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5.emf"/><Relationship Id="rId11" Type="http://schemas.openxmlformats.org/officeDocument/2006/relationships/slide" Target="slide115.xml"/><Relationship Id="rId5" Type="http://schemas.openxmlformats.org/officeDocument/2006/relationships/package" Target="../embeddings/Microsoft_Word___50.docx"/><Relationship Id="rId15" Type="http://schemas.openxmlformats.org/officeDocument/2006/relationships/slide" Target="slide125.xml"/><Relationship Id="rId10" Type="http://schemas.openxmlformats.org/officeDocument/2006/relationships/slide" Target="slide113.xml"/><Relationship Id="rId4" Type="http://schemas.openxmlformats.org/officeDocument/2006/relationships/oleObject" Target="../embeddings/oleObject50.bin"/><Relationship Id="rId9" Type="http://schemas.openxmlformats.org/officeDocument/2006/relationships/slide" Target="slide112.xml"/><Relationship Id="rId14" Type="http://schemas.openxmlformats.org/officeDocument/2006/relationships/slide" Target="slide120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7.xml"/><Relationship Id="rId7" Type="http://schemas.openxmlformats.org/officeDocument/2006/relationships/slide" Target="slide12.xml"/><Relationship Id="rId12" Type="http://schemas.openxmlformats.org/officeDocument/2006/relationships/slide" Target="slide1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1.xml"/><Relationship Id="rId11" Type="http://schemas.openxmlformats.org/officeDocument/2006/relationships/slide" Target="slide17.xml"/><Relationship Id="rId5" Type="http://schemas.openxmlformats.org/officeDocument/2006/relationships/slide" Target="slide10.xml"/><Relationship Id="rId10" Type="http://schemas.openxmlformats.org/officeDocument/2006/relationships/slide" Target="slide15.xm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slide" Target="slide10.xml"/><Relationship Id="rId18" Type="http://schemas.openxmlformats.org/officeDocument/2006/relationships/slide" Target="slide15.xml"/><Relationship Id="rId3" Type="http://schemas.openxmlformats.org/officeDocument/2006/relationships/image" Target="../media/image25.png"/><Relationship Id="rId7" Type="http://schemas.openxmlformats.org/officeDocument/2006/relationships/image" Target="../media/image23.emf"/><Relationship Id="rId12" Type="http://schemas.openxmlformats.org/officeDocument/2006/relationships/slide" Target="slide9.xml"/><Relationship Id="rId17" Type="http://schemas.openxmlformats.org/officeDocument/2006/relationships/slide" Target="slide14.xml"/><Relationship Id="rId2" Type="http://schemas.openxmlformats.org/officeDocument/2006/relationships/slideLayout" Target="../slideLayouts/slideLayout5.xml"/><Relationship Id="rId16" Type="http://schemas.openxmlformats.org/officeDocument/2006/relationships/slide" Target="slide13.xml"/><Relationship Id="rId20" Type="http://schemas.openxmlformats.org/officeDocument/2006/relationships/slide" Target="slide19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__13.docx"/><Relationship Id="rId11" Type="http://schemas.openxmlformats.org/officeDocument/2006/relationships/slide" Target="slide7.xml"/><Relationship Id="rId5" Type="http://schemas.openxmlformats.org/officeDocument/2006/relationships/oleObject" Target="../embeddings/oleObject13.bin"/><Relationship Id="rId15" Type="http://schemas.openxmlformats.org/officeDocument/2006/relationships/slide" Target="slide12.xml"/><Relationship Id="rId10" Type="http://schemas.openxmlformats.org/officeDocument/2006/relationships/image" Target="../media/image24.emf"/><Relationship Id="rId19" Type="http://schemas.openxmlformats.org/officeDocument/2006/relationships/slide" Target="slide17.xml"/><Relationship Id="rId4" Type="http://schemas.openxmlformats.org/officeDocument/2006/relationships/image" Target="../media/image26.png"/><Relationship Id="rId9" Type="http://schemas.openxmlformats.org/officeDocument/2006/relationships/package" Target="../embeddings/Microsoft_Word___14.docx"/><Relationship Id="rId14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12" Type="http://schemas.openxmlformats.org/officeDocument/2006/relationships/slide" Target="slide12.xml"/><Relationship Id="rId17" Type="http://schemas.openxmlformats.org/officeDocument/2006/relationships/slide" Target="slide19.xml"/><Relationship Id="rId2" Type="http://schemas.openxmlformats.org/officeDocument/2006/relationships/slideLayout" Target="../slideLayouts/slideLayout5.xml"/><Relationship Id="rId16" Type="http://schemas.openxmlformats.org/officeDocument/2006/relationships/slide" Target="slide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emf"/><Relationship Id="rId11" Type="http://schemas.openxmlformats.org/officeDocument/2006/relationships/slide" Target="slide11.xml"/><Relationship Id="rId5" Type="http://schemas.openxmlformats.org/officeDocument/2006/relationships/package" Target="../embeddings/Microsoft_Word___15.docx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oleObject" Target="../embeddings/oleObject15.bin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18" Type="http://schemas.openxmlformats.org/officeDocument/2006/relationships/image" Target="../media/image31.emf"/><Relationship Id="rId3" Type="http://schemas.openxmlformats.org/officeDocument/2006/relationships/oleObject" Target="../embeddings/oleObject16.bin"/><Relationship Id="rId21" Type="http://schemas.openxmlformats.org/officeDocument/2006/relationships/image" Target="../media/image32.emf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package" Target="../embeddings/Microsoft_Word___17.docx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7.bin"/><Relationship Id="rId20" Type="http://schemas.openxmlformats.org/officeDocument/2006/relationships/package" Target="../embeddings/Microsoft_Word___18.docx"/><Relationship Id="rId1" Type="http://schemas.openxmlformats.org/officeDocument/2006/relationships/vmlDrawing" Target="../drawings/vmlDrawing10.v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image" Target="../media/image30.emf"/><Relationship Id="rId15" Type="http://schemas.openxmlformats.org/officeDocument/2006/relationships/slide" Target="slide19.xml"/><Relationship Id="rId10" Type="http://schemas.openxmlformats.org/officeDocument/2006/relationships/slide" Target="slide12.xml"/><Relationship Id="rId19" Type="http://schemas.openxmlformats.org/officeDocument/2006/relationships/oleObject" Target="../embeddings/oleObject18.bin"/><Relationship Id="rId4" Type="http://schemas.openxmlformats.org/officeDocument/2006/relationships/package" Target="../embeddings/Microsoft_Word___16.docx"/><Relationship Id="rId9" Type="http://schemas.openxmlformats.org/officeDocument/2006/relationships/slide" Target="slide11.xml"/><Relationship Id="rId1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0.xml"/><Relationship Id="rId3" Type="http://schemas.openxmlformats.org/officeDocument/2006/relationships/slide" Target="slide7.xml"/><Relationship Id="rId7" Type="http://schemas.openxmlformats.org/officeDocument/2006/relationships/slide" Target="slide12.xml"/><Relationship Id="rId12" Type="http://schemas.openxmlformats.org/officeDocument/2006/relationships/slide" Target="slide19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1.xml"/><Relationship Id="rId11" Type="http://schemas.openxmlformats.org/officeDocument/2006/relationships/slide" Target="slide17.xml"/><Relationship Id="rId5" Type="http://schemas.openxmlformats.org/officeDocument/2006/relationships/slide" Target="slide10.xml"/><Relationship Id="rId10" Type="http://schemas.openxmlformats.org/officeDocument/2006/relationships/slide" Target="slide15.xm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9.xml"/><Relationship Id="rId3" Type="http://schemas.openxmlformats.org/officeDocument/2006/relationships/image" Target="../media/image2.png"/><Relationship Id="rId7" Type="http://schemas.openxmlformats.org/officeDocument/2006/relationships/slide" Target="slide7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2.xml"/><Relationship Id="rId5" Type="http://schemas.openxmlformats.org/officeDocument/2006/relationships/slide" Target="slide25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oleObject" Target="../embeddings/oleObject19.bin"/><Relationship Id="rId7" Type="http://schemas.openxmlformats.org/officeDocument/2006/relationships/slide" Target="slide9.xml"/><Relationship Id="rId12" Type="http://schemas.openxmlformats.org/officeDocument/2006/relationships/slide" Target="slide1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image" Target="../media/image34.emf"/><Relationship Id="rId15" Type="http://schemas.openxmlformats.org/officeDocument/2006/relationships/slide" Target="slide19.xml"/><Relationship Id="rId10" Type="http://schemas.openxmlformats.org/officeDocument/2006/relationships/slide" Target="slide12.xml"/><Relationship Id="rId4" Type="http://schemas.openxmlformats.org/officeDocument/2006/relationships/package" Target="../embeddings/Microsoft_Word___19.docx"/><Relationship Id="rId9" Type="http://schemas.openxmlformats.org/officeDocument/2006/relationships/slide" Target="slide11.xml"/><Relationship Id="rId14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slide" Target="slide12.xml"/><Relationship Id="rId18" Type="http://schemas.openxmlformats.org/officeDocument/2006/relationships/slide" Target="slide19.xml"/><Relationship Id="rId3" Type="http://schemas.openxmlformats.org/officeDocument/2006/relationships/oleObject" Target="../embeddings/oleObject20.bin"/><Relationship Id="rId7" Type="http://schemas.openxmlformats.org/officeDocument/2006/relationships/package" Target="../embeddings/Microsoft_Word___21.docx"/><Relationship Id="rId12" Type="http://schemas.openxmlformats.org/officeDocument/2006/relationships/slide" Target="slide11.xml"/><Relationship Id="rId17" Type="http://schemas.openxmlformats.org/officeDocument/2006/relationships/slide" Target="slide17.xml"/><Relationship Id="rId2" Type="http://schemas.openxmlformats.org/officeDocument/2006/relationships/slideLayout" Target="../slideLayouts/slideLayout5.xml"/><Relationship Id="rId16" Type="http://schemas.openxmlformats.org/officeDocument/2006/relationships/slide" Target="slide1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11" Type="http://schemas.openxmlformats.org/officeDocument/2006/relationships/slide" Target="slide10.xml"/><Relationship Id="rId5" Type="http://schemas.openxmlformats.org/officeDocument/2006/relationships/image" Target="../media/image35.emf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package" Target="../embeddings/Microsoft_Word___20.docx"/><Relationship Id="rId9" Type="http://schemas.openxmlformats.org/officeDocument/2006/relationships/slide" Target="slide7.xml"/><Relationship Id="rId14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8.xml"/><Relationship Id="rId5" Type="http://schemas.openxmlformats.org/officeDocument/2006/relationships/slide" Target="slide47.xml"/><Relationship Id="rId4" Type="http://schemas.openxmlformats.org/officeDocument/2006/relationships/slide" Target="slide4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7" Type="http://schemas.openxmlformats.org/officeDocument/2006/relationships/slide" Target="slide37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8.xml"/><Relationship Id="rId5" Type="http://schemas.openxmlformats.org/officeDocument/2006/relationships/slide" Target="slide47.xml"/><Relationship Id="rId4" Type="http://schemas.openxmlformats.org/officeDocument/2006/relationships/slide" Target="slide4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8.xml"/><Relationship Id="rId5" Type="http://schemas.openxmlformats.org/officeDocument/2006/relationships/slide" Target="slide47.xml"/><Relationship Id="rId4" Type="http://schemas.openxmlformats.org/officeDocument/2006/relationships/slide" Target="slide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8.xml"/><Relationship Id="rId5" Type="http://schemas.openxmlformats.org/officeDocument/2006/relationships/slide" Target="slide47.xml"/><Relationship Id="rId4" Type="http://schemas.openxmlformats.org/officeDocument/2006/relationships/slide" Target="slide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8.xml"/><Relationship Id="rId5" Type="http://schemas.openxmlformats.org/officeDocument/2006/relationships/slide" Target="slide47.xml"/><Relationship Id="rId4" Type="http://schemas.openxmlformats.org/officeDocument/2006/relationships/slide" Target="slide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8.xml"/><Relationship Id="rId5" Type="http://schemas.openxmlformats.org/officeDocument/2006/relationships/slide" Target="slide47.xml"/><Relationship Id="rId4" Type="http://schemas.openxmlformats.org/officeDocument/2006/relationships/slide" Target="slide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8.xml"/><Relationship Id="rId5" Type="http://schemas.openxmlformats.org/officeDocument/2006/relationships/slide" Target="slide47.xml"/><Relationship Id="rId4" Type="http://schemas.openxmlformats.org/officeDocument/2006/relationships/slide" Target="slide4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oleObject" Target="../embeddings/oleObject22.bin"/><Relationship Id="rId7" Type="http://schemas.openxmlformats.org/officeDocument/2006/relationships/slide" Target="slide3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slide" Target="slide35.xml"/><Relationship Id="rId5" Type="http://schemas.openxmlformats.org/officeDocument/2006/relationships/image" Target="../media/image38.emf"/><Relationship Id="rId10" Type="http://schemas.openxmlformats.org/officeDocument/2006/relationships/slide" Target="slide48.xml"/><Relationship Id="rId4" Type="http://schemas.openxmlformats.org/officeDocument/2006/relationships/package" Target="../embeddings/Microsoft_Word___22.docx"/><Relationship Id="rId9" Type="http://schemas.openxmlformats.org/officeDocument/2006/relationships/slide" Target="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8.xml"/><Relationship Id="rId5" Type="http://schemas.openxmlformats.org/officeDocument/2006/relationships/slide" Target="slide47.xml"/><Relationship Id="rId4" Type="http://schemas.openxmlformats.org/officeDocument/2006/relationships/slide" Target="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file:///E:\&#33707;&#25104;&#31243;\2016\&#19968;&#36718;\&#24187;&#28783;&#29255;\&#21270;&#23398;\&#20154;&#25945;&#31532;&#21313;&#20108;&#31456;\PPT\HX615.tif" TargetMode="External"/><Relationship Id="rId7" Type="http://schemas.openxmlformats.org/officeDocument/2006/relationships/image" Target="file:///E:\&#33707;&#25104;&#31243;\2016\&#19968;&#36718;\&#24187;&#28783;&#29255;\&#21270;&#23398;\&#20154;&#25945;&#31532;&#21313;&#20108;&#31456;\PPT\HX667a.tif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file:///E:\&#33707;&#25104;&#31243;\2016\&#19968;&#36718;\&#24187;&#28783;&#29255;\&#21270;&#23398;\&#20154;&#25945;&#31532;&#21313;&#20108;&#31456;\PPT\HX616.tif" TargetMode="External"/><Relationship Id="rId4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openxmlformats.org/officeDocument/2006/relationships/slide" Target="slide63.xml"/><Relationship Id="rId7" Type="http://schemas.openxmlformats.org/officeDocument/2006/relationships/slide" Target="slide69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66.xml"/><Relationship Id="rId5" Type="http://schemas.openxmlformats.org/officeDocument/2006/relationships/slide" Target="slide65.xml"/><Relationship Id="rId4" Type="http://schemas.openxmlformats.org/officeDocument/2006/relationships/slide" Target="slide64.xml"/><Relationship Id="rId9" Type="http://schemas.openxmlformats.org/officeDocument/2006/relationships/slide" Target="slide7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openxmlformats.org/officeDocument/2006/relationships/slide" Target="slide63.xml"/><Relationship Id="rId7" Type="http://schemas.openxmlformats.org/officeDocument/2006/relationships/slide" Target="slide69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66.xml"/><Relationship Id="rId5" Type="http://schemas.openxmlformats.org/officeDocument/2006/relationships/slide" Target="slide65.xml"/><Relationship Id="rId4" Type="http://schemas.openxmlformats.org/officeDocument/2006/relationships/slide" Target="slide64.xml"/><Relationship Id="rId9" Type="http://schemas.openxmlformats.org/officeDocument/2006/relationships/slide" Target="slide7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openxmlformats.org/officeDocument/2006/relationships/slide" Target="slide63.xml"/><Relationship Id="rId7" Type="http://schemas.openxmlformats.org/officeDocument/2006/relationships/slide" Target="slide69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66.xml"/><Relationship Id="rId5" Type="http://schemas.openxmlformats.org/officeDocument/2006/relationships/slide" Target="slide65.xml"/><Relationship Id="rId4" Type="http://schemas.openxmlformats.org/officeDocument/2006/relationships/slide" Target="slide64.xml"/><Relationship Id="rId9" Type="http://schemas.openxmlformats.org/officeDocument/2006/relationships/slide" Target="slide7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openxmlformats.org/officeDocument/2006/relationships/slide" Target="slide63.xml"/><Relationship Id="rId7" Type="http://schemas.openxmlformats.org/officeDocument/2006/relationships/slide" Target="slide69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66.xml"/><Relationship Id="rId5" Type="http://schemas.openxmlformats.org/officeDocument/2006/relationships/slide" Target="slide65.xml"/><Relationship Id="rId4" Type="http://schemas.openxmlformats.org/officeDocument/2006/relationships/slide" Target="slide64.xml"/><Relationship Id="rId9" Type="http://schemas.openxmlformats.org/officeDocument/2006/relationships/slide" Target="slide7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13" Type="http://schemas.openxmlformats.org/officeDocument/2006/relationships/slide" Target="slide72.xml"/><Relationship Id="rId3" Type="http://schemas.openxmlformats.org/officeDocument/2006/relationships/image" Target="../media/image49.png"/><Relationship Id="rId7" Type="http://schemas.openxmlformats.org/officeDocument/2006/relationships/slide" Target="slide63.xml"/><Relationship Id="rId12" Type="http://schemas.openxmlformats.org/officeDocument/2006/relationships/slide" Target="slide70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slide" Target="slide62.xml"/><Relationship Id="rId11" Type="http://schemas.openxmlformats.org/officeDocument/2006/relationships/slide" Target="slide69.xml"/><Relationship Id="rId5" Type="http://schemas.openxmlformats.org/officeDocument/2006/relationships/image" Target="../media/image51.png"/><Relationship Id="rId10" Type="http://schemas.openxmlformats.org/officeDocument/2006/relationships/slide" Target="slide66.xml"/><Relationship Id="rId4" Type="http://schemas.openxmlformats.org/officeDocument/2006/relationships/image" Target="../media/image50.png"/><Relationship Id="rId9" Type="http://schemas.openxmlformats.org/officeDocument/2006/relationships/slide" Target="slide65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3" Type="http://schemas.openxmlformats.org/officeDocument/2006/relationships/slide" Target="slide62.xml"/><Relationship Id="rId7" Type="http://schemas.openxmlformats.org/officeDocument/2006/relationships/slide" Target="slide66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65.xml"/><Relationship Id="rId5" Type="http://schemas.openxmlformats.org/officeDocument/2006/relationships/slide" Target="slide64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70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openxmlformats.org/officeDocument/2006/relationships/slide" Target="slide63.xml"/><Relationship Id="rId7" Type="http://schemas.openxmlformats.org/officeDocument/2006/relationships/slide" Target="slide69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66.xml"/><Relationship Id="rId5" Type="http://schemas.openxmlformats.org/officeDocument/2006/relationships/slide" Target="slide65.xml"/><Relationship Id="rId4" Type="http://schemas.openxmlformats.org/officeDocument/2006/relationships/slide" Target="slide64.xml"/><Relationship Id="rId9" Type="http://schemas.openxmlformats.org/officeDocument/2006/relationships/slide" Target="slide7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openxmlformats.org/officeDocument/2006/relationships/slide" Target="slide63.xml"/><Relationship Id="rId7" Type="http://schemas.openxmlformats.org/officeDocument/2006/relationships/slide" Target="slide69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66.xml"/><Relationship Id="rId5" Type="http://schemas.openxmlformats.org/officeDocument/2006/relationships/slide" Target="slide65.xml"/><Relationship Id="rId4" Type="http://schemas.openxmlformats.org/officeDocument/2006/relationships/slide" Target="slide64.xml"/><Relationship Id="rId9" Type="http://schemas.openxmlformats.org/officeDocument/2006/relationships/slide" Target="slide7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8.xml"/><Relationship Id="rId3" Type="http://schemas.openxmlformats.org/officeDocument/2006/relationships/slide" Target="slide7.xml"/><Relationship Id="rId7" Type="http://schemas.openxmlformats.org/officeDocument/2006/relationships/slide" Target="slide12.xml"/><Relationship Id="rId12" Type="http://schemas.openxmlformats.org/officeDocument/2006/relationships/slide" Target="slide1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1.xml"/><Relationship Id="rId11" Type="http://schemas.openxmlformats.org/officeDocument/2006/relationships/slide" Target="slide17.xml"/><Relationship Id="rId5" Type="http://schemas.openxmlformats.org/officeDocument/2006/relationships/slide" Target="slide10.xml"/><Relationship Id="rId10" Type="http://schemas.openxmlformats.org/officeDocument/2006/relationships/slide" Target="slide15.xm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3" Type="http://schemas.openxmlformats.org/officeDocument/2006/relationships/slide" Target="slide62.xml"/><Relationship Id="rId7" Type="http://schemas.openxmlformats.org/officeDocument/2006/relationships/slide" Target="slide66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slide" Target="slide65.xml"/><Relationship Id="rId5" Type="http://schemas.openxmlformats.org/officeDocument/2006/relationships/slide" Target="slide64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70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openxmlformats.org/officeDocument/2006/relationships/slide" Target="slide63.xml"/><Relationship Id="rId7" Type="http://schemas.openxmlformats.org/officeDocument/2006/relationships/slide" Target="slide69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66.xml"/><Relationship Id="rId5" Type="http://schemas.openxmlformats.org/officeDocument/2006/relationships/slide" Target="slide65.xml"/><Relationship Id="rId4" Type="http://schemas.openxmlformats.org/officeDocument/2006/relationships/slide" Target="slide64.xml"/><Relationship Id="rId9" Type="http://schemas.openxmlformats.org/officeDocument/2006/relationships/slide" Target="slide7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3" Type="http://schemas.openxmlformats.org/officeDocument/2006/relationships/slide" Target="slide62.xml"/><Relationship Id="rId7" Type="http://schemas.openxmlformats.org/officeDocument/2006/relationships/slide" Target="slide66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slide" Target="slide65.xml"/><Relationship Id="rId11" Type="http://schemas.openxmlformats.org/officeDocument/2006/relationships/slide" Target="slide73.xml"/><Relationship Id="rId5" Type="http://schemas.openxmlformats.org/officeDocument/2006/relationships/slide" Target="slide64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70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slide" Target="slide66.xml"/><Relationship Id="rId18" Type="http://schemas.openxmlformats.org/officeDocument/2006/relationships/package" Target="../embeddings/Microsoft_Word___25.docx"/><Relationship Id="rId3" Type="http://schemas.openxmlformats.org/officeDocument/2006/relationships/oleObject" Target="../embeddings/oleObject23.bin"/><Relationship Id="rId21" Type="http://schemas.openxmlformats.org/officeDocument/2006/relationships/package" Target="../embeddings/Microsoft_Word___26.docx"/><Relationship Id="rId7" Type="http://schemas.openxmlformats.org/officeDocument/2006/relationships/package" Target="../embeddings/Microsoft_Word___24.docx"/><Relationship Id="rId12" Type="http://schemas.openxmlformats.org/officeDocument/2006/relationships/slide" Target="slide65.xml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5.xml"/><Relationship Id="rId16" Type="http://schemas.openxmlformats.org/officeDocument/2006/relationships/slide" Target="slide72.xml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4.bin"/><Relationship Id="rId11" Type="http://schemas.openxmlformats.org/officeDocument/2006/relationships/slide" Target="slide64.xml"/><Relationship Id="rId5" Type="http://schemas.openxmlformats.org/officeDocument/2006/relationships/image" Target="../media/image55.emf"/><Relationship Id="rId15" Type="http://schemas.openxmlformats.org/officeDocument/2006/relationships/slide" Target="slide70.xml"/><Relationship Id="rId10" Type="http://schemas.openxmlformats.org/officeDocument/2006/relationships/slide" Target="slide63.xml"/><Relationship Id="rId19" Type="http://schemas.openxmlformats.org/officeDocument/2006/relationships/image" Target="../media/image57.emf"/><Relationship Id="rId4" Type="http://schemas.openxmlformats.org/officeDocument/2006/relationships/package" Target="../embeddings/Microsoft_Word___23.docx"/><Relationship Id="rId9" Type="http://schemas.openxmlformats.org/officeDocument/2006/relationships/slide" Target="slide62.xml"/><Relationship Id="rId14" Type="http://schemas.openxmlformats.org/officeDocument/2006/relationships/slide" Target="slide69.xml"/><Relationship Id="rId22" Type="http://schemas.openxmlformats.org/officeDocument/2006/relationships/image" Target="../media/image58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27.bin"/><Relationship Id="rId7" Type="http://schemas.openxmlformats.org/officeDocument/2006/relationships/package" Target="../embeddings/Microsoft_Word___2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__27.docx"/><Relationship Id="rId9" Type="http://schemas.openxmlformats.org/officeDocument/2006/relationships/slide" Target="slide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86.xml"/><Relationship Id="rId3" Type="http://schemas.openxmlformats.org/officeDocument/2006/relationships/slide" Target="slide76.xml"/><Relationship Id="rId7" Type="http://schemas.openxmlformats.org/officeDocument/2006/relationships/slide" Target="slide85.xml"/><Relationship Id="rId12" Type="http://schemas.openxmlformats.org/officeDocument/2006/relationships/slide" Target="slide101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4.xml"/><Relationship Id="rId11" Type="http://schemas.openxmlformats.org/officeDocument/2006/relationships/slide" Target="slide94.xml"/><Relationship Id="rId5" Type="http://schemas.openxmlformats.org/officeDocument/2006/relationships/slide" Target="slide83.xml"/><Relationship Id="rId10" Type="http://schemas.openxmlformats.org/officeDocument/2006/relationships/slide" Target="slide91.xml"/><Relationship Id="rId4" Type="http://schemas.openxmlformats.org/officeDocument/2006/relationships/slide" Target="slide78.xml"/><Relationship Id="rId9" Type="http://schemas.openxmlformats.org/officeDocument/2006/relationships/slide" Target="slide90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90.xml"/><Relationship Id="rId3" Type="http://schemas.openxmlformats.org/officeDocument/2006/relationships/slide" Target="slide78.xml"/><Relationship Id="rId7" Type="http://schemas.openxmlformats.org/officeDocument/2006/relationships/slide" Target="slide86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5.xml"/><Relationship Id="rId11" Type="http://schemas.openxmlformats.org/officeDocument/2006/relationships/slide" Target="slide101.xml"/><Relationship Id="rId5" Type="http://schemas.openxmlformats.org/officeDocument/2006/relationships/slide" Target="slide84.xml"/><Relationship Id="rId10" Type="http://schemas.openxmlformats.org/officeDocument/2006/relationships/slide" Target="slide94.xml"/><Relationship Id="rId4" Type="http://schemas.openxmlformats.org/officeDocument/2006/relationships/slide" Target="slide83.xml"/><Relationship Id="rId9" Type="http://schemas.openxmlformats.org/officeDocument/2006/relationships/slide" Target="slide91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13" Type="http://schemas.openxmlformats.org/officeDocument/2006/relationships/slide" Target="slide90.xml"/><Relationship Id="rId3" Type="http://schemas.openxmlformats.org/officeDocument/2006/relationships/oleObject" Target="../embeddings/oleObject29.bin"/><Relationship Id="rId7" Type="http://schemas.openxmlformats.org/officeDocument/2006/relationships/slide" Target="slide76.xml"/><Relationship Id="rId12" Type="http://schemas.openxmlformats.org/officeDocument/2006/relationships/slide" Target="slide86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0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png"/><Relationship Id="rId11" Type="http://schemas.openxmlformats.org/officeDocument/2006/relationships/slide" Target="slide85.xml"/><Relationship Id="rId5" Type="http://schemas.openxmlformats.org/officeDocument/2006/relationships/image" Target="../media/image62.emf"/><Relationship Id="rId15" Type="http://schemas.openxmlformats.org/officeDocument/2006/relationships/slide" Target="slide94.xml"/><Relationship Id="rId10" Type="http://schemas.openxmlformats.org/officeDocument/2006/relationships/slide" Target="slide84.xml"/><Relationship Id="rId4" Type="http://schemas.openxmlformats.org/officeDocument/2006/relationships/package" Target="../embeddings/Microsoft_Word___29.docx"/><Relationship Id="rId9" Type="http://schemas.openxmlformats.org/officeDocument/2006/relationships/slide" Target="slide83.xml"/><Relationship Id="rId14" Type="http://schemas.openxmlformats.org/officeDocument/2006/relationships/slide" Target="slide91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86.xml"/><Relationship Id="rId13" Type="http://schemas.openxmlformats.org/officeDocument/2006/relationships/slide" Target="slide80.xml"/><Relationship Id="rId3" Type="http://schemas.openxmlformats.org/officeDocument/2006/relationships/slide" Target="slide76.xml"/><Relationship Id="rId7" Type="http://schemas.openxmlformats.org/officeDocument/2006/relationships/slide" Target="slide85.xml"/><Relationship Id="rId12" Type="http://schemas.openxmlformats.org/officeDocument/2006/relationships/slide" Target="slide101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4.xml"/><Relationship Id="rId11" Type="http://schemas.openxmlformats.org/officeDocument/2006/relationships/slide" Target="slide94.xml"/><Relationship Id="rId5" Type="http://schemas.openxmlformats.org/officeDocument/2006/relationships/slide" Target="slide83.xml"/><Relationship Id="rId10" Type="http://schemas.openxmlformats.org/officeDocument/2006/relationships/slide" Target="slide91.xml"/><Relationship Id="rId4" Type="http://schemas.openxmlformats.org/officeDocument/2006/relationships/slide" Target="slide78.xml"/><Relationship Id="rId9" Type="http://schemas.openxmlformats.org/officeDocument/2006/relationships/slide" Target="slide9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oleObject" Target="../embeddings/oleObject1.bin"/><Relationship Id="rId7" Type="http://schemas.openxmlformats.org/officeDocument/2006/relationships/slide" Target="slide9.xml"/><Relationship Id="rId12" Type="http://schemas.openxmlformats.org/officeDocument/2006/relationships/slide" Target="slide1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image" Target="../media/image4.emf"/><Relationship Id="rId15" Type="http://schemas.openxmlformats.org/officeDocument/2006/relationships/slide" Target="slide19.xml"/><Relationship Id="rId10" Type="http://schemas.openxmlformats.org/officeDocument/2006/relationships/slide" Target="slide12.xml"/><Relationship Id="rId4" Type="http://schemas.openxmlformats.org/officeDocument/2006/relationships/package" Target="../embeddings/Microsoft_Word___1.docx"/><Relationship Id="rId9" Type="http://schemas.openxmlformats.org/officeDocument/2006/relationships/slide" Target="slide11.xml"/><Relationship Id="rId14" Type="http://schemas.openxmlformats.org/officeDocument/2006/relationships/slide" Target="slide1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" Target="slide90.xml"/><Relationship Id="rId3" Type="http://schemas.openxmlformats.org/officeDocument/2006/relationships/slide" Target="slide78.xml"/><Relationship Id="rId7" Type="http://schemas.openxmlformats.org/officeDocument/2006/relationships/slide" Target="slide86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5.xml"/><Relationship Id="rId11" Type="http://schemas.openxmlformats.org/officeDocument/2006/relationships/slide" Target="slide101.xml"/><Relationship Id="rId5" Type="http://schemas.openxmlformats.org/officeDocument/2006/relationships/slide" Target="slide84.xml"/><Relationship Id="rId10" Type="http://schemas.openxmlformats.org/officeDocument/2006/relationships/slide" Target="slide94.xml"/><Relationship Id="rId4" Type="http://schemas.openxmlformats.org/officeDocument/2006/relationships/slide" Target="slide83.xml"/><Relationship Id="rId9" Type="http://schemas.openxmlformats.org/officeDocument/2006/relationships/slide" Target="slide91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86.xml"/><Relationship Id="rId13" Type="http://schemas.openxmlformats.org/officeDocument/2006/relationships/slide" Target="slide82.xml"/><Relationship Id="rId3" Type="http://schemas.openxmlformats.org/officeDocument/2006/relationships/slide" Target="slide76.xml"/><Relationship Id="rId7" Type="http://schemas.openxmlformats.org/officeDocument/2006/relationships/slide" Target="slide85.xml"/><Relationship Id="rId12" Type="http://schemas.openxmlformats.org/officeDocument/2006/relationships/slide" Target="slide101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4.xml"/><Relationship Id="rId11" Type="http://schemas.openxmlformats.org/officeDocument/2006/relationships/slide" Target="slide94.xml"/><Relationship Id="rId5" Type="http://schemas.openxmlformats.org/officeDocument/2006/relationships/slide" Target="slide83.xml"/><Relationship Id="rId10" Type="http://schemas.openxmlformats.org/officeDocument/2006/relationships/slide" Target="slide91.xml"/><Relationship Id="rId4" Type="http://schemas.openxmlformats.org/officeDocument/2006/relationships/slide" Target="slide78.xml"/><Relationship Id="rId9" Type="http://schemas.openxmlformats.org/officeDocument/2006/relationships/slide" Target="slide90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83.xml"/><Relationship Id="rId13" Type="http://schemas.openxmlformats.org/officeDocument/2006/relationships/slide" Target="slide91.xml"/><Relationship Id="rId3" Type="http://schemas.openxmlformats.org/officeDocument/2006/relationships/oleObject" Target="../embeddings/oleObject30.bin"/><Relationship Id="rId7" Type="http://schemas.openxmlformats.org/officeDocument/2006/relationships/slide" Target="slide78.xml"/><Relationship Id="rId12" Type="http://schemas.openxmlformats.org/officeDocument/2006/relationships/slide" Target="slide9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slide" Target="slide76.xml"/><Relationship Id="rId11" Type="http://schemas.openxmlformats.org/officeDocument/2006/relationships/slide" Target="slide86.xml"/><Relationship Id="rId5" Type="http://schemas.openxmlformats.org/officeDocument/2006/relationships/image" Target="../media/image64.emf"/><Relationship Id="rId15" Type="http://schemas.openxmlformats.org/officeDocument/2006/relationships/slide" Target="slide101.xml"/><Relationship Id="rId10" Type="http://schemas.openxmlformats.org/officeDocument/2006/relationships/slide" Target="slide85.xml"/><Relationship Id="rId4" Type="http://schemas.openxmlformats.org/officeDocument/2006/relationships/package" Target="../embeddings/Microsoft_Word___30.docx"/><Relationship Id="rId9" Type="http://schemas.openxmlformats.org/officeDocument/2006/relationships/slide" Target="slide84.xml"/><Relationship Id="rId14" Type="http://schemas.openxmlformats.org/officeDocument/2006/relationships/slide" Target="slide94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83.xml"/><Relationship Id="rId13" Type="http://schemas.openxmlformats.org/officeDocument/2006/relationships/slide" Target="slide91.xml"/><Relationship Id="rId3" Type="http://schemas.openxmlformats.org/officeDocument/2006/relationships/oleObject" Target="../embeddings/oleObject31.bin"/><Relationship Id="rId7" Type="http://schemas.openxmlformats.org/officeDocument/2006/relationships/slide" Target="slide78.xml"/><Relationship Id="rId12" Type="http://schemas.openxmlformats.org/officeDocument/2006/relationships/slide" Target="slide9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slide" Target="slide76.xml"/><Relationship Id="rId11" Type="http://schemas.openxmlformats.org/officeDocument/2006/relationships/slide" Target="slide86.xml"/><Relationship Id="rId5" Type="http://schemas.openxmlformats.org/officeDocument/2006/relationships/image" Target="../media/image65.emf"/><Relationship Id="rId15" Type="http://schemas.openxmlformats.org/officeDocument/2006/relationships/slide" Target="slide101.xml"/><Relationship Id="rId10" Type="http://schemas.openxmlformats.org/officeDocument/2006/relationships/slide" Target="slide85.xml"/><Relationship Id="rId4" Type="http://schemas.openxmlformats.org/officeDocument/2006/relationships/package" Target="../embeddings/Microsoft_Word___31.docx"/><Relationship Id="rId9" Type="http://schemas.openxmlformats.org/officeDocument/2006/relationships/slide" Target="slide84.xml"/><Relationship Id="rId14" Type="http://schemas.openxmlformats.org/officeDocument/2006/relationships/slide" Target="slide94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slide" Target="slide86.xml"/><Relationship Id="rId3" Type="http://schemas.openxmlformats.org/officeDocument/2006/relationships/slide" Target="slide76.xml"/><Relationship Id="rId7" Type="http://schemas.openxmlformats.org/officeDocument/2006/relationships/slide" Target="slide85.xml"/><Relationship Id="rId12" Type="http://schemas.openxmlformats.org/officeDocument/2006/relationships/slide" Target="slide101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4.xml"/><Relationship Id="rId11" Type="http://schemas.openxmlformats.org/officeDocument/2006/relationships/slide" Target="slide94.xml"/><Relationship Id="rId5" Type="http://schemas.openxmlformats.org/officeDocument/2006/relationships/slide" Target="slide83.xml"/><Relationship Id="rId10" Type="http://schemas.openxmlformats.org/officeDocument/2006/relationships/slide" Target="slide91.xml"/><Relationship Id="rId4" Type="http://schemas.openxmlformats.org/officeDocument/2006/relationships/slide" Target="slide78.xml"/><Relationship Id="rId9" Type="http://schemas.openxmlformats.org/officeDocument/2006/relationships/slide" Target="slide90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slide" Target="slide86.xml"/><Relationship Id="rId3" Type="http://schemas.openxmlformats.org/officeDocument/2006/relationships/slide" Target="slide76.xml"/><Relationship Id="rId7" Type="http://schemas.openxmlformats.org/officeDocument/2006/relationships/slide" Target="slide85.xml"/><Relationship Id="rId12" Type="http://schemas.openxmlformats.org/officeDocument/2006/relationships/slide" Target="slide101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4.xml"/><Relationship Id="rId11" Type="http://schemas.openxmlformats.org/officeDocument/2006/relationships/slide" Target="slide94.xml"/><Relationship Id="rId5" Type="http://schemas.openxmlformats.org/officeDocument/2006/relationships/slide" Target="slide83.xml"/><Relationship Id="rId10" Type="http://schemas.openxmlformats.org/officeDocument/2006/relationships/slide" Target="slide91.xml"/><Relationship Id="rId4" Type="http://schemas.openxmlformats.org/officeDocument/2006/relationships/slide" Target="slide78.xml"/><Relationship Id="rId9" Type="http://schemas.openxmlformats.org/officeDocument/2006/relationships/slide" Target="slide90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slide" Target="slide90.xml"/><Relationship Id="rId3" Type="http://schemas.openxmlformats.org/officeDocument/2006/relationships/slide" Target="slide78.xml"/><Relationship Id="rId7" Type="http://schemas.openxmlformats.org/officeDocument/2006/relationships/slide" Target="slide86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5.xml"/><Relationship Id="rId11" Type="http://schemas.openxmlformats.org/officeDocument/2006/relationships/slide" Target="slide101.xml"/><Relationship Id="rId5" Type="http://schemas.openxmlformats.org/officeDocument/2006/relationships/slide" Target="slide84.xml"/><Relationship Id="rId10" Type="http://schemas.openxmlformats.org/officeDocument/2006/relationships/slide" Target="slide94.xml"/><Relationship Id="rId4" Type="http://schemas.openxmlformats.org/officeDocument/2006/relationships/slide" Target="slide83.xml"/><Relationship Id="rId9" Type="http://schemas.openxmlformats.org/officeDocument/2006/relationships/slide" Target="slide91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13" Type="http://schemas.openxmlformats.org/officeDocument/2006/relationships/slide" Target="slide90.xml"/><Relationship Id="rId3" Type="http://schemas.openxmlformats.org/officeDocument/2006/relationships/oleObject" Target="../embeddings/oleObject32.bin"/><Relationship Id="rId7" Type="http://schemas.openxmlformats.org/officeDocument/2006/relationships/slide" Target="slide76.xml"/><Relationship Id="rId12" Type="http://schemas.openxmlformats.org/officeDocument/2006/relationships/slide" Target="slide86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0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9.png"/><Relationship Id="rId11" Type="http://schemas.openxmlformats.org/officeDocument/2006/relationships/slide" Target="slide85.xml"/><Relationship Id="rId5" Type="http://schemas.openxmlformats.org/officeDocument/2006/relationships/image" Target="../media/image68.emf"/><Relationship Id="rId15" Type="http://schemas.openxmlformats.org/officeDocument/2006/relationships/slide" Target="slide94.xml"/><Relationship Id="rId10" Type="http://schemas.openxmlformats.org/officeDocument/2006/relationships/slide" Target="slide84.xml"/><Relationship Id="rId4" Type="http://schemas.openxmlformats.org/officeDocument/2006/relationships/package" Target="../embeddings/Microsoft_Word___32.docx"/><Relationship Id="rId9" Type="http://schemas.openxmlformats.org/officeDocument/2006/relationships/slide" Target="slide83.xml"/><Relationship Id="rId14" Type="http://schemas.openxmlformats.org/officeDocument/2006/relationships/slide" Target="slide91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slide" Target="slide86.xml"/><Relationship Id="rId13" Type="http://schemas.openxmlformats.org/officeDocument/2006/relationships/slide" Target="slide89.xml"/><Relationship Id="rId3" Type="http://schemas.openxmlformats.org/officeDocument/2006/relationships/slide" Target="slide76.xml"/><Relationship Id="rId7" Type="http://schemas.openxmlformats.org/officeDocument/2006/relationships/slide" Target="slide85.xml"/><Relationship Id="rId12" Type="http://schemas.openxmlformats.org/officeDocument/2006/relationships/slide" Target="slide101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4.xml"/><Relationship Id="rId11" Type="http://schemas.openxmlformats.org/officeDocument/2006/relationships/slide" Target="slide94.xml"/><Relationship Id="rId5" Type="http://schemas.openxmlformats.org/officeDocument/2006/relationships/slide" Target="slide83.xml"/><Relationship Id="rId10" Type="http://schemas.openxmlformats.org/officeDocument/2006/relationships/slide" Target="slide91.xml"/><Relationship Id="rId4" Type="http://schemas.openxmlformats.org/officeDocument/2006/relationships/slide" Target="slide78.xml"/><Relationship Id="rId9" Type="http://schemas.openxmlformats.org/officeDocument/2006/relationships/slide" Target="slide90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slide" Target="slide83.xml"/><Relationship Id="rId13" Type="http://schemas.openxmlformats.org/officeDocument/2006/relationships/slide" Target="slide91.xml"/><Relationship Id="rId3" Type="http://schemas.openxmlformats.org/officeDocument/2006/relationships/oleObject" Target="../embeddings/oleObject33.bin"/><Relationship Id="rId7" Type="http://schemas.openxmlformats.org/officeDocument/2006/relationships/slide" Target="slide78.xml"/><Relationship Id="rId12" Type="http://schemas.openxmlformats.org/officeDocument/2006/relationships/slide" Target="slide9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slide" Target="slide76.xml"/><Relationship Id="rId11" Type="http://schemas.openxmlformats.org/officeDocument/2006/relationships/slide" Target="slide86.xml"/><Relationship Id="rId5" Type="http://schemas.openxmlformats.org/officeDocument/2006/relationships/image" Target="../media/image70.emf"/><Relationship Id="rId15" Type="http://schemas.openxmlformats.org/officeDocument/2006/relationships/slide" Target="slide101.xml"/><Relationship Id="rId10" Type="http://schemas.openxmlformats.org/officeDocument/2006/relationships/slide" Target="slide85.xml"/><Relationship Id="rId4" Type="http://schemas.openxmlformats.org/officeDocument/2006/relationships/package" Target="../embeddings/Microsoft_Word___33.docx"/><Relationship Id="rId9" Type="http://schemas.openxmlformats.org/officeDocument/2006/relationships/slide" Target="slide84.xml"/><Relationship Id="rId14" Type="http://schemas.openxmlformats.org/officeDocument/2006/relationships/slide" Target="slide9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3.docx"/><Relationship Id="rId13" Type="http://schemas.openxmlformats.org/officeDocument/2006/relationships/slide" Target="slide11.xml"/><Relationship Id="rId18" Type="http://schemas.openxmlformats.org/officeDocument/2006/relationships/slide" Target="slide17.xml"/><Relationship Id="rId3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slideLayout" Target="../slideLayouts/slideLayout5.xml"/><Relationship Id="rId16" Type="http://schemas.openxmlformats.org/officeDocument/2006/relationships/slide" Target="slide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slide" Target="slide9.xml"/><Relationship Id="rId5" Type="http://schemas.openxmlformats.org/officeDocument/2006/relationships/package" Target="../embeddings/Microsoft_Word___2.docx"/><Relationship Id="rId15" Type="http://schemas.openxmlformats.org/officeDocument/2006/relationships/slide" Target="slide13.xml"/><Relationship Id="rId10" Type="http://schemas.openxmlformats.org/officeDocument/2006/relationships/slide" Target="slide7.xml"/><Relationship Id="rId19" Type="http://schemas.openxmlformats.org/officeDocument/2006/relationships/slide" Target="slide19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Relationship Id="rId14" Type="http://schemas.openxmlformats.org/officeDocument/2006/relationships/slide" Target="slide1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13" Type="http://schemas.openxmlformats.org/officeDocument/2006/relationships/slide" Target="slide90.xml"/><Relationship Id="rId3" Type="http://schemas.openxmlformats.org/officeDocument/2006/relationships/image" Target="../media/image72.png"/><Relationship Id="rId7" Type="http://schemas.openxmlformats.org/officeDocument/2006/relationships/slide" Target="slide76.xml"/><Relationship Id="rId12" Type="http://schemas.openxmlformats.org/officeDocument/2006/relationships/slide" Target="slide86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0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1.emf"/><Relationship Id="rId11" Type="http://schemas.openxmlformats.org/officeDocument/2006/relationships/slide" Target="slide85.xml"/><Relationship Id="rId5" Type="http://schemas.openxmlformats.org/officeDocument/2006/relationships/package" Target="../embeddings/Microsoft_Word___34.docx"/><Relationship Id="rId15" Type="http://schemas.openxmlformats.org/officeDocument/2006/relationships/slide" Target="slide94.xml"/><Relationship Id="rId10" Type="http://schemas.openxmlformats.org/officeDocument/2006/relationships/slide" Target="slide84.xml"/><Relationship Id="rId4" Type="http://schemas.openxmlformats.org/officeDocument/2006/relationships/oleObject" Target="../embeddings/oleObject34.bin"/><Relationship Id="rId9" Type="http://schemas.openxmlformats.org/officeDocument/2006/relationships/slide" Target="slide83.xml"/><Relationship Id="rId14" Type="http://schemas.openxmlformats.org/officeDocument/2006/relationships/slide" Target="slide91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slide" Target="slide83.xml"/><Relationship Id="rId13" Type="http://schemas.openxmlformats.org/officeDocument/2006/relationships/slide" Target="slide91.xml"/><Relationship Id="rId3" Type="http://schemas.openxmlformats.org/officeDocument/2006/relationships/oleObject" Target="../embeddings/oleObject35.bin"/><Relationship Id="rId7" Type="http://schemas.openxmlformats.org/officeDocument/2006/relationships/slide" Target="slide78.xml"/><Relationship Id="rId12" Type="http://schemas.openxmlformats.org/officeDocument/2006/relationships/slide" Target="slide9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slide" Target="slide76.xml"/><Relationship Id="rId11" Type="http://schemas.openxmlformats.org/officeDocument/2006/relationships/slide" Target="slide86.xml"/><Relationship Id="rId5" Type="http://schemas.openxmlformats.org/officeDocument/2006/relationships/image" Target="../media/image73.emf"/><Relationship Id="rId15" Type="http://schemas.openxmlformats.org/officeDocument/2006/relationships/slide" Target="slide101.xml"/><Relationship Id="rId10" Type="http://schemas.openxmlformats.org/officeDocument/2006/relationships/slide" Target="slide85.xml"/><Relationship Id="rId4" Type="http://schemas.openxmlformats.org/officeDocument/2006/relationships/package" Target="../embeddings/Microsoft_Word___35.docx"/><Relationship Id="rId9" Type="http://schemas.openxmlformats.org/officeDocument/2006/relationships/slide" Target="slide84.xml"/><Relationship Id="rId14" Type="http://schemas.openxmlformats.org/officeDocument/2006/relationships/slide" Target="slide94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13" Type="http://schemas.openxmlformats.org/officeDocument/2006/relationships/slide" Target="slide90.xml"/><Relationship Id="rId3" Type="http://schemas.openxmlformats.org/officeDocument/2006/relationships/oleObject" Target="../embeddings/oleObject36.bin"/><Relationship Id="rId7" Type="http://schemas.openxmlformats.org/officeDocument/2006/relationships/slide" Target="slide76.xml"/><Relationship Id="rId12" Type="http://schemas.openxmlformats.org/officeDocument/2006/relationships/slide" Target="slide86.xml"/><Relationship Id="rId17" Type="http://schemas.openxmlformats.org/officeDocument/2006/relationships/slide" Target="slide9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0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5.png"/><Relationship Id="rId11" Type="http://schemas.openxmlformats.org/officeDocument/2006/relationships/slide" Target="slide85.xml"/><Relationship Id="rId5" Type="http://schemas.openxmlformats.org/officeDocument/2006/relationships/image" Target="../media/image74.emf"/><Relationship Id="rId15" Type="http://schemas.openxmlformats.org/officeDocument/2006/relationships/slide" Target="slide94.xml"/><Relationship Id="rId10" Type="http://schemas.openxmlformats.org/officeDocument/2006/relationships/slide" Target="slide84.xml"/><Relationship Id="rId4" Type="http://schemas.openxmlformats.org/officeDocument/2006/relationships/package" Target="../embeddings/Microsoft_Word___36.docx"/><Relationship Id="rId9" Type="http://schemas.openxmlformats.org/officeDocument/2006/relationships/slide" Target="slide83.xml"/><Relationship Id="rId14" Type="http://schemas.openxmlformats.org/officeDocument/2006/relationships/slide" Target="slide91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slide" Target="slide85.xml"/><Relationship Id="rId18" Type="http://schemas.openxmlformats.org/officeDocument/2006/relationships/slide" Target="slide101.xml"/><Relationship Id="rId3" Type="http://schemas.openxmlformats.org/officeDocument/2006/relationships/oleObject" Target="../embeddings/oleObject37.bin"/><Relationship Id="rId7" Type="http://schemas.openxmlformats.org/officeDocument/2006/relationships/package" Target="../embeddings/Microsoft_Word___38.docx"/><Relationship Id="rId12" Type="http://schemas.openxmlformats.org/officeDocument/2006/relationships/slide" Target="slide84.xml"/><Relationship Id="rId17" Type="http://schemas.openxmlformats.org/officeDocument/2006/relationships/slide" Target="slide94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9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8.bin"/><Relationship Id="rId11" Type="http://schemas.openxmlformats.org/officeDocument/2006/relationships/slide" Target="slide83.xml"/><Relationship Id="rId5" Type="http://schemas.openxmlformats.org/officeDocument/2006/relationships/image" Target="../media/image76.emf"/><Relationship Id="rId15" Type="http://schemas.openxmlformats.org/officeDocument/2006/relationships/slide" Target="slide90.xml"/><Relationship Id="rId10" Type="http://schemas.openxmlformats.org/officeDocument/2006/relationships/slide" Target="slide78.xml"/><Relationship Id="rId4" Type="http://schemas.openxmlformats.org/officeDocument/2006/relationships/package" Target="../embeddings/Microsoft_Word___37.docx"/><Relationship Id="rId9" Type="http://schemas.openxmlformats.org/officeDocument/2006/relationships/slide" Target="slide76.xml"/><Relationship Id="rId14" Type="http://schemas.openxmlformats.org/officeDocument/2006/relationships/slide" Target="slide86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slide" Target="slide90.xml"/><Relationship Id="rId3" Type="http://schemas.openxmlformats.org/officeDocument/2006/relationships/slide" Target="slide78.xml"/><Relationship Id="rId7" Type="http://schemas.openxmlformats.org/officeDocument/2006/relationships/slide" Target="slide86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5.xml"/><Relationship Id="rId11" Type="http://schemas.openxmlformats.org/officeDocument/2006/relationships/slide" Target="slide101.xml"/><Relationship Id="rId5" Type="http://schemas.openxmlformats.org/officeDocument/2006/relationships/slide" Target="slide84.xml"/><Relationship Id="rId10" Type="http://schemas.openxmlformats.org/officeDocument/2006/relationships/slide" Target="slide94.xml"/><Relationship Id="rId4" Type="http://schemas.openxmlformats.org/officeDocument/2006/relationships/slide" Target="slide83.xml"/><Relationship Id="rId9" Type="http://schemas.openxmlformats.org/officeDocument/2006/relationships/slide" Target="slide91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slide" Target="slide90.xml"/><Relationship Id="rId3" Type="http://schemas.openxmlformats.org/officeDocument/2006/relationships/slide" Target="slide78.xml"/><Relationship Id="rId7" Type="http://schemas.openxmlformats.org/officeDocument/2006/relationships/slide" Target="slide86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5.xml"/><Relationship Id="rId11" Type="http://schemas.openxmlformats.org/officeDocument/2006/relationships/slide" Target="slide101.xml"/><Relationship Id="rId5" Type="http://schemas.openxmlformats.org/officeDocument/2006/relationships/slide" Target="slide84.xml"/><Relationship Id="rId10" Type="http://schemas.openxmlformats.org/officeDocument/2006/relationships/slide" Target="slide94.xml"/><Relationship Id="rId4" Type="http://schemas.openxmlformats.org/officeDocument/2006/relationships/slide" Target="slide83.xml"/><Relationship Id="rId9" Type="http://schemas.openxmlformats.org/officeDocument/2006/relationships/slide" Target="slide91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slide" Target="slide86.xml"/><Relationship Id="rId13" Type="http://schemas.openxmlformats.org/officeDocument/2006/relationships/slide" Target="slide97.xml"/><Relationship Id="rId3" Type="http://schemas.openxmlformats.org/officeDocument/2006/relationships/slide" Target="slide76.xml"/><Relationship Id="rId7" Type="http://schemas.openxmlformats.org/officeDocument/2006/relationships/slide" Target="slide85.xml"/><Relationship Id="rId12" Type="http://schemas.openxmlformats.org/officeDocument/2006/relationships/slide" Target="slide101.xm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4.xml"/><Relationship Id="rId11" Type="http://schemas.openxmlformats.org/officeDocument/2006/relationships/slide" Target="slide94.xml"/><Relationship Id="rId5" Type="http://schemas.openxmlformats.org/officeDocument/2006/relationships/slide" Target="slide83.xml"/><Relationship Id="rId10" Type="http://schemas.openxmlformats.org/officeDocument/2006/relationships/slide" Target="slide91.xml"/><Relationship Id="rId4" Type="http://schemas.openxmlformats.org/officeDocument/2006/relationships/slide" Target="slide78.xml"/><Relationship Id="rId9" Type="http://schemas.openxmlformats.org/officeDocument/2006/relationships/slide" Target="slide90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slide" Target="slide90.xml"/><Relationship Id="rId3" Type="http://schemas.openxmlformats.org/officeDocument/2006/relationships/slide" Target="slide78.xml"/><Relationship Id="rId7" Type="http://schemas.openxmlformats.org/officeDocument/2006/relationships/slide" Target="slide86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5.xml"/><Relationship Id="rId11" Type="http://schemas.openxmlformats.org/officeDocument/2006/relationships/slide" Target="slide101.xml"/><Relationship Id="rId5" Type="http://schemas.openxmlformats.org/officeDocument/2006/relationships/slide" Target="slide84.xml"/><Relationship Id="rId10" Type="http://schemas.openxmlformats.org/officeDocument/2006/relationships/slide" Target="slide94.xml"/><Relationship Id="rId4" Type="http://schemas.openxmlformats.org/officeDocument/2006/relationships/slide" Target="slide83.xml"/><Relationship Id="rId9" Type="http://schemas.openxmlformats.org/officeDocument/2006/relationships/slide" Target="slide91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slide" Target="slide90.xml"/><Relationship Id="rId3" Type="http://schemas.openxmlformats.org/officeDocument/2006/relationships/slide" Target="slide78.xml"/><Relationship Id="rId7" Type="http://schemas.openxmlformats.org/officeDocument/2006/relationships/slide" Target="slide86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5.xml"/><Relationship Id="rId11" Type="http://schemas.openxmlformats.org/officeDocument/2006/relationships/slide" Target="slide101.xml"/><Relationship Id="rId5" Type="http://schemas.openxmlformats.org/officeDocument/2006/relationships/slide" Target="slide84.xml"/><Relationship Id="rId10" Type="http://schemas.openxmlformats.org/officeDocument/2006/relationships/slide" Target="slide94.xml"/><Relationship Id="rId4" Type="http://schemas.openxmlformats.org/officeDocument/2006/relationships/slide" Target="slide83.xml"/><Relationship Id="rId9" Type="http://schemas.openxmlformats.org/officeDocument/2006/relationships/slide" Target="slide91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slide" Target="slide83.xml"/><Relationship Id="rId13" Type="http://schemas.openxmlformats.org/officeDocument/2006/relationships/slide" Target="slide91.xml"/><Relationship Id="rId3" Type="http://schemas.openxmlformats.org/officeDocument/2006/relationships/oleObject" Target="../embeddings/oleObject39.bin"/><Relationship Id="rId7" Type="http://schemas.openxmlformats.org/officeDocument/2006/relationships/slide" Target="slide78.xml"/><Relationship Id="rId12" Type="http://schemas.openxmlformats.org/officeDocument/2006/relationships/slide" Target="slide9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slide" Target="slide76.xml"/><Relationship Id="rId11" Type="http://schemas.openxmlformats.org/officeDocument/2006/relationships/slide" Target="slide86.xml"/><Relationship Id="rId5" Type="http://schemas.openxmlformats.org/officeDocument/2006/relationships/image" Target="../media/image79.emf"/><Relationship Id="rId15" Type="http://schemas.openxmlformats.org/officeDocument/2006/relationships/slide" Target="slide101.xml"/><Relationship Id="rId10" Type="http://schemas.openxmlformats.org/officeDocument/2006/relationships/slide" Target="slide85.xml"/><Relationship Id="rId4" Type="http://schemas.openxmlformats.org/officeDocument/2006/relationships/package" Target="../embeddings/Microsoft_Word___39.docx"/><Relationship Id="rId9" Type="http://schemas.openxmlformats.org/officeDocument/2006/relationships/slide" Target="slide84.xml"/><Relationship Id="rId14" Type="http://schemas.openxmlformats.org/officeDocument/2006/relationships/slide" Target="slide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218" name="Picture 2" descr="C:\Users\Administrator\Desktop\一轮幻灯片用人教\200811245484871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3"/>
          <a:stretch/>
        </p:blipFill>
        <p:spPr bwMode="auto">
          <a:xfrm>
            <a:off x="-25475" y="0"/>
            <a:ext cx="12215887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-25474" y="4082528"/>
            <a:ext cx="6336704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98662" y="4501203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41</a:t>
            </a:r>
            <a:r>
              <a:rPr lang="zh-CN" altLang="zh-CN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讲　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晶体结构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与性质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16" name="矩形 15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7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408" y="477466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已知镧镍合金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LaNi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的晶胞结构如下图，则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LaNi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67943" name="Picture 7" descr="HX6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34" y="1261233"/>
            <a:ext cx="3052052" cy="237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320286"/>
              </p:ext>
            </p:extLst>
          </p:nvPr>
        </p:nvGraphicFramePr>
        <p:xfrm>
          <a:off x="477838" y="3717826"/>
          <a:ext cx="111379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7" name="文档" r:id="rId5" imgW="11139720" imgH="3235272" progId="Word.Document.12">
                  <p:embed/>
                </p:oleObj>
              </mc:Choice>
              <mc:Fallback>
                <p:oleObj name="文档" r:id="rId5" imgW="11139720" imgH="3235272" progId="Word.Document.12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3717826"/>
                        <a:ext cx="11137900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407574" y="64184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5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10331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594745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06203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50517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99618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48719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97820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2134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9123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403357" y="10890"/>
            <a:ext cx="44717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57872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94408" y="1197546"/>
            <a:ext cx="11388152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(1)O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1s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2s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2p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3s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3p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solidFill>
                  <a:srgbClr val="E36C0A"/>
                </a:solidFill>
                <a:latin typeface="IPAPANNEW"/>
                <a:ea typeface="华文细黑"/>
                <a:cs typeface="Times New Roman"/>
              </a:rPr>
              <a:t>[Ne]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 3s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3p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(2)O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相对分子质量较大，范德华力较大　分子晶体　离子晶体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三角锥形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sp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杂化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(4)V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形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2Cl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2Na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=Cl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2NaHCO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2NaCl(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2Cl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spc="-8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=Cl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2NaCl)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216094"/>
              </p:ext>
            </p:extLst>
          </p:nvPr>
        </p:nvGraphicFramePr>
        <p:xfrm>
          <a:off x="406574" y="4616946"/>
          <a:ext cx="111442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58" name="文档" r:id="rId4" imgW="11139720" imgH="1983920" progId="Word.Document.12">
                  <p:embed/>
                </p:oleObj>
              </mc:Choice>
              <mc:Fallback>
                <p:oleObj name="文档" r:id="rId4" imgW="11139720" imgH="1983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574" y="4616946"/>
                        <a:ext cx="1114425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7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94408" y="981522"/>
            <a:ext cx="1138815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浙江自选模块，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15)(1)Cu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的电子排布式是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4408" y="2565698"/>
            <a:ext cx="11388152" cy="1339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的电子排布式为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1s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2s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2p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3s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3p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3d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4s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，失去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个电子生成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的电子排布式为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1s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2s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2p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3s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3p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3d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 dirty="0" err="1">
                <a:latin typeface="IPAPANNEW"/>
                <a:ea typeface="华文细黑"/>
                <a:cs typeface="Times New Roman"/>
              </a:rPr>
              <a:t>Ar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3d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574" y="1580257"/>
            <a:ext cx="4640286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1s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2s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2p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6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3s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3p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6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3d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9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solidFill>
                  <a:srgbClr val="E36C0A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 dirty="0" err="1">
                <a:solidFill>
                  <a:srgbClr val="E36C0A"/>
                </a:solidFill>
                <a:latin typeface="IPAPANNEW"/>
                <a:ea typeface="华文细黑"/>
                <a:cs typeface="Times New Roman"/>
              </a:rPr>
              <a:t>Ar</a:t>
            </a:r>
            <a:r>
              <a:rPr lang="en-US" altLang="zh-CN" sz="2800" kern="100" dirty="0">
                <a:solidFill>
                  <a:srgbClr val="E36C0A"/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3d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9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15812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23678" y="909514"/>
            <a:ext cx="11388152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下列物质中既有离子键又有共价键的是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A.MgO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B.NaOH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C.CaCl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.(NH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678" y="2925738"/>
            <a:ext cx="11388152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MgO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中只含有离子键，所以不符合题意；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中既含有离子键又含有共价键，所以符合题意；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中只含有离子键，所以不符合题意；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中既含有离子键又含有共价键，所以符合题意。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12206" y="1053530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BD</a:t>
            </a:r>
            <a:endParaRPr lang="zh-CN" altLang="en-US" sz="2800" dirty="0"/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38736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11" grpId="0" build="allAtOnce"/>
      <p:bldP spid="3" grpId="0"/>
      <p:bldP spid="3" grpId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94408" y="909514"/>
            <a:ext cx="1138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关于下列分子的说法不正确的是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45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829" y="1734330"/>
            <a:ext cx="4548577" cy="151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294408" y="3578264"/>
            <a:ext cx="11388152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既有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键又有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B.O—H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键的极性强于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C—H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键的极性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是非极性分子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该物质的分子之间不能形成氢键，但它可以与水分子形成氢键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圆角矩形 45">
            <a:hlinkClick r:id="rId13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1965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36432" y="1269554"/>
            <a:ext cx="11275398" cy="368226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选项，分子中含有碳碳双键，因此既有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键又有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的电负性强于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的，因此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O—H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键的极性强于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C—H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键的极性；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选项，该分子结构不对称，因此属于极性分子；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选项，该分子含有羟基，分子之间能形成氢键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CD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91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94408" y="1125538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A.HOCH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CH(OH)CH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CHClCH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都是手性分子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20662"/>
              </p:ext>
            </p:extLst>
          </p:nvPr>
        </p:nvGraphicFramePr>
        <p:xfrm>
          <a:off x="351556" y="2635399"/>
          <a:ext cx="111442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8" name="文档" r:id="rId4" imgW="11139720" imgH="1516331" progId="Word.Document.12">
                  <p:embed/>
                </p:oleObj>
              </mc:Choice>
              <mc:Fallback>
                <p:oleObj name="文档" r:id="rId4" imgW="11139720" imgH="1516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1556" y="2635399"/>
                        <a:ext cx="11144250" cy="15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94408" y="3357786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C.BF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宋体"/>
                <a:ea typeface="华文细黑"/>
                <a:cs typeface="Courier New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都是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平面型分子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4918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45" y="3367311"/>
            <a:ext cx="629545" cy="87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94408" y="4293890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都是直线型分子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圆角矩形 48">
            <a:hlinkClick r:id="rId17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5947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23678" y="1125538"/>
            <a:ext cx="11388152" cy="45655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HOCH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CH(OH)CH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分子中没有手性碳原子，不属于手性分子，错误；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选项，两种微粒均为正四面体结构，正确；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BF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为平面正三角型结构，苯为平面正六边型结构，两者均属于平面型分子，正确；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分子为直线形结构，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型结构，错误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BC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01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94408" y="1475720"/>
            <a:ext cx="11388152" cy="368226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下列有关性质的比较，正确的是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第一电离能：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O&gt;N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水溶性：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OH&gt;CH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沸点：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&gt;HF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晶格能：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MgO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>
            <a:hlinkClick r:id="rId12" action="ppaction://hlinksldjump"/>
          </p:cNvPr>
          <p:cNvSpPr/>
          <p:nvPr/>
        </p:nvSpPr>
        <p:spPr>
          <a:xfrm>
            <a:off x="9775523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45" name="圆角矩形 44">
            <a:hlinkClick r:id="rId13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6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08440" y="1053530"/>
            <a:ext cx="11275398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的第一电离能大于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的第一电离能，错误；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选项，乙醇分子中有亲水基团，乙醚分子中无亲水基团，正确；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分子间存在氢键，沸点比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MgO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中离子电荷数比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中离子电荷数大，且离子半径小，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MgO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的晶格能大于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的晶格能，错误。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44">
            <a:hlinkClick r:id="rId12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5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3907484" y="2610411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练出高分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428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4566" y="621482"/>
            <a:ext cx="11388152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某晶体的一部分如图所示，这种晶体中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粒子数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B.1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D.3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222573"/>
              </p:ext>
            </p:extLst>
          </p:nvPr>
        </p:nvGraphicFramePr>
        <p:xfrm>
          <a:off x="446732" y="3310136"/>
          <a:ext cx="111442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9" name="文档" r:id="rId4" imgW="11139720" imgH="1850169" progId="Word.Document.12">
                  <p:embed/>
                </p:oleObj>
              </mc:Choice>
              <mc:Fallback>
                <p:oleObj name="文档" r:id="rId4" imgW="11139720" imgH="18501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732" y="3310136"/>
                        <a:ext cx="11144250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8966" name="Picture 6" descr="HX601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5" y="765498"/>
            <a:ext cx="1581000" cy="158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78799"/>
              </p:ext>
            </p:extLst>
          </p:nvPr>
        </p:nvGraphicFramePr>
        <p:xfrm>
          <a:off x="446732" y="4246240"/>
          <a:ext cx="111442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0" name="文档" r:id="rId8" imgW="11139720" imgH="1851971" progId="Word.Document.12">
                  <p:embed/>
                </p:oleObj>
              </mc:Choice>
              <mc:Fallback>
                <p:oleObj name="文档" r:id="rId8" imgW="11139720" imgH="18519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6732" y="4246240"/>
                        <a:ext cx="11144250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34566" y="4976183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粒子数为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粒子数之比为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65784" y="1423095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B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10331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594745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06203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50517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99618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48719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97820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42134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09123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403357" y="10890"/>
            <a:ext cx="44717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92966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8" grpId="0" build="allAtOnce"/>
      <p:bldP spid="3" grpId="0"/>
      <p:bldP spid="3" grpId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0" name="矩形 19"/>
          <p:cNvSpPr/>
          <p:nvPr/>
        </p:nvSpPr>
        <p:spPr>
          <a:xfrm>
            <a:off x="294408" y="909514"/>
            <a:ext cx="1138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下列对晶体类型判断正确的是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8255"/>
              </p:ext>
            </p:extLst>
          </p:nvPr>
        </p:nvGraphicFramePr>
        <p:xfrm>
          <a:off x="2290748" y="1701602"/>
          <a:ext cx="7332850" cy="4392487"/>
        </p:xfrm>
        <a:graphic>
          <a:graphicData uri="http://schemas.openxmlformats.org/drawingml/2006/table">
            <a:tbl>
              <a:tblPr/>
              <a:tblGrid>
                <a:gridCol w="1038818"/>
                <a:gridCol w="1573508"/>
                <a:gridCol w="1573508"/>
                <a:gridCol w="1573508"/>
                <a:gridCol w="1573508"/>
              </a:tblGrid>
              <a:tr h="6935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选项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B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O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7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CaF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BO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NH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原子晶体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金属晶体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原子晶体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分子晶体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B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离子晶体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分子晶体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离子晶体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分子晶体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离子晶体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离子晶体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分子晶体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分子晶体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D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分子晶体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离子晶体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分子晶体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离子晶体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531" marR="255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590159" y="1063055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94408" y="909514"/>
            <a:ext cx="1138815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共价键、金属键、离子键和分子间作用力都是构成物质微粒间的不同相互作用力，则不含有上述两种相互作用力的晶体是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B.CCl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C.Ba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D.Na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4408" y="3606290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中只含共价键。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31510" y="1724050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A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" grpId="0"/>
      <p:bldP spid="2" grpId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23678" y="837506"/>
            <a:ext cx="11388152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下列四种有关性质的叙述，可能属于金属晶体的是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由分子间作用力结合而成，熔点低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固体或熔融后易导电，熔点在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1 000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左右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由共价键结合成网状结构，熔点高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固体不导电，但溶于水或熔融后能导电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678" y="4041821"/>
            <a:ext cx="11388152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项，属于分子晶体；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项，属于原子晶体；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项，属于离子晶体。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87781" y="1000572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B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19" grpId="0" build="allAtOnce"/>
      <p:bldP spid="2" grpId="0"/>
      <p:bldP spid="2" grpId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94408" y="909514"/>
            <a:ext cx="1138815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高温下，超氧化钾晶体呈立方体结构，晶体中氧的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化合价部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价，部分为－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价。如右图所示为超氧化钾晶体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的一个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晶胞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317445"/>
              </p:ext>
            </p:extLst>
          </p:nvPr>
        </p:nvGraphicFramePr>
        <p:xfrm>
          <a:off x="414039" y="2978572"/>
          <a:ext cx="1114425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65" name="文档" r:id="rId4" imgW="11139720" imgH="2203114" progId="Word.Document.12">
                  <p:embed/>
                </p:oleObj>
              </mc:Choice>
              <mc:Fallback>
                <p:oleObj name="文档" r:id="rId4" imgW="11139720" imgH="22031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039" y="2978572"/>
                        <a:ext cx="11144250" cy="220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4546" name="Picture 2" descr="HX63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654" y="1128462"/>
            <a:ext cx="1780772" cy="22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294408" y="4299412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晶体中与每个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距离最近的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晶体中与每个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距离最近的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>
            <a:hlinkClick r:id="rId18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9201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319591"/>
              </p:ext>
            </p:extLst>
          </p:nvPr>
        </p:nvGraphicFramePr>
        <p:xfrm>
          <a:off x="478582" y="1269554"/>
          <a:ext cx="1114425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9" name="文档" r:id="rId4" imgW="11139720" imgH="4411275" progId="Word.Document.12">
                  <p:embed/>
                </p:oleObj>
              </mc:Choice>
              <mc:Fallback>
                <p:oleObj name="文档" r:id="rId4" imgW="11139720" imgH="44112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1269554"/>
                        <a:ext cx="11144250" cy="440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294408" y="5479268"/>
            <a:ext cx="1138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A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796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94408" y="765498"/>
            <a:ext cx="11388152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近年来，科学家合成一系列具有独特化学特性的氢铝化合物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(AlH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。已知，最简单的氢铝化合物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的球棍模型如下图所示，它的熔点为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150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，燃烧热极高。下列说法肯定错误的是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34505" name="Picture 9" descr="HX6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950" y="2932968"/>
            <a:ext cx="2168840" cy="144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294408" y="2709714"/>
            <a:ext cx="11388152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A.Al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在固态时所形成的晶体是分子晶体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B.Al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在空气中完全燃烧，产物为氧化铝和水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氢铝化合物可能成为未来的储氢材料和火箭燃料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氢铝化合物中可能存在组成为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为正整数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4408" y="5334482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项，其通式应为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67078" y="2229927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D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矩形 3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54978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" grpId="0"/>
      <p:bldP spid="2" grpId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49305" y="693490"/>
            <a:ext cx="1138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下列有关说法不正确的是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36553" name="Picture 9" descr="HX6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971" y="1460822"/>
            <a:ext cx="6751646" cy="175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149305" y="3243406"/>
            <a:ext cx="11850557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水合铜离子的模型如图甲所示，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个水合铜离子中有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个配位键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B.CaF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晶体的晶胞如图乙所示，每个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CaF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晶胞平均占有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原子的电子云图如图丙所示，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原子核外大多数电子在原子核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附近运动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原子堆积模型如图丁所示，为最密堆积，每个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位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>
            <a:hlinkClick r:id="rId14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899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4586" y="1269554"/>
            <a:ext cx="11053228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电子云是用来表示电子出现的概率，但不代表有一个电子在那里，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4586" y="2742194"/>
            <a:ext cx="1105322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5065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94408" y="693490"/>
            <a:ext cx="11388152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金属晶体中金属原子有三种常见的堆积方式：六方堆积、面心立方堆积和体心立方堆积。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分别代表这三种晶胞的结构，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三种晶胞内金属原子个数比为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37577" name="Picture 9" descr="HX6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900" y="2673751"/>
            <a:ext cx="6966559" cy="256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294408" y="5228252"/>
            <a:ext cx="1138815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B.11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C.9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D.21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>
            <a:hlinkClick r:id="rId14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1818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811837"/>
              </p:ext>
            </p:extLst>
          </p:nvPr>
        </p:nvGraphicFramePr>
        <p:xfrm>
          <a:off x="476250" y="1374812"/>
          <a:ext cx="1114425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8" name="文档" r:id="rId4" imgW="11139720" imgH="3244645" progId="Word.Document.12">
                  <p:embed/>
                </p:oleObj>
              </mc:Choice>
              <mc:Fallback>
                <p:oleObj name="文档" r:id="rId4" imgW="11139720" imgH="3244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250" y="1374812"/>
                        <a:ext cx="11144250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323678" y="4360390"/>
            <a:ext cx="1138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所以三种晶胞内金属原子个数之比为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3678" y="5119228"/>
            <a:ext cx="1138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9179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74" y="545911"/>
            <a:ext cx="11053228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右图是由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三种元素组成的一种高温超导体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晶胞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结构，其中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的化合价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481773"/>
              </p:ext>
            </p:extLst>
          </p:nvPr>
        </p:nvGraphicFramePr>
        <p:xfrm>
          <a:off x="476250" y="2516907"/>
          <a:ext cx="1114425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4" name="文档" r:id="rId4" imgW="11139720" imgH="1764366" progId="Word.Document.12">
                  <p:embed/>
                </p:oleObj>
              </mc:Choice>
              <mc:Fallback>
                <p:oleObj name="文档" r:id="rId4" imgW="11139720" imgH="17643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250" y="2516907"/>
                        <a:ext cx="11144250" cy="176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9990" name="Picture 6" descr="HX60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530" y="621482"/>
            <a:ext cx="2291308" cy="304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24935"/>
              </p:ext>
            </p:extLst>
          </p:nvPr>
        </p:nvGraphicFramePr>
        <p:xfrm>
          <a:off x="478582" y="3395861"/>
          <a:ext cx="1114425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5" name="文档" r:id="rId8" imgW="11139720" imgH="1766169" progId="Word.Document.12">
                  <p:embed/>
                </p:oleObj>
              </mc:Choice>
              <mc:Fallback>
                <p:oleObj name="文档" r:id="rId8" imgW="11139720" imgH="17661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582" y="3395861"/>
                        <a:ext cx="11144250" cy="176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84073"/>
              </p:ext>
            </p:extLst>
          </p:nvPr>
        </p:nvGraphicFramePr>
        <p:xfrm>
          <a:off x="480914" y="4331965"/>
          <a:ext cx="1114425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6" name="文档" r:id="rId11" imgW="11139720" imgH="1769413" progId="Word.Document.12">
                  <p:embed/>
                </p:oleObj>
              </mc:Choice>
              <mc:Fallback>
                <p:oleObj name="文档" r:id="rId11" imgW="11139720" imgH="17694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0914" y="4331965"/>
                        <a:ext cx="11144250" cy="176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06574" y="5192207"/>
            <a:ext cx="11053228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的个数之比为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，则其化学式为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RQ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价，所以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4386" y="1959918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价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710331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7594745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806203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850517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99618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948719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997820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042134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109123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1403357" y="10890"/>
            <a:ext cx="44717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80923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3" grpId="0"/>
      <p:bldP spid="3" grpId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94408" y="1125538"/>
            <a:ext cx="1138815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硼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(B)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(Al)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均属于硼族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Ⅲ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元素，它们的化合物或单质都有重要用途。请回答下列问题：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基态镓原子的价层电子排布图为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4408" y="4398378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基态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的最外层有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个电子，价层电子排布图为</a:t>
            </a:r>
            <a:r>
              <a:rPr lang="en-US" altLang="zh-CN" sz="2800" kern="100" dirty="0">
                <a:latin typeface="宋体"/>
                <a:ea typeface="华文细黑"/>
                <a:cs typeface="Courier New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3962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568" y="4134506"/>
            <a:ext cx="2911270" cy="83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626" name="Picture 10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1"/>
          <a:stretch/>
        </p:blipFill>
        <p:spPr bwMode="auto">
          <a:xfrm>
            <a:off x="6121383" y="2781722"/>
            <a:ext cx="3214183" cy="84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4192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549335"/>
              </p:ext>
            </p:extLst>
          </p:nvPr>
        </p:nvGraphicFramePr>
        <p:xfrm>
          <a:off x="476250" y="1197546"/>
          <a:ext cx="1114425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97" name="文档" r:id="rId4" imgW="11139720" imgH="2107938" progId="Word.Document.12">
                  <p:embed/>
                </p:oleObj>
              </mc:Choice>
              <mc:Fallback>
                <p:oleObj name="文档" r:id="rId4" imgW="11139720" imgH="21079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250" y="1197546"/>
                        <a:ext cx="11144250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7858" name="Picture 2" descr="HX642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456" y="2621583"/>
            <a:ext cx="2656822" cy="111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738982"/>
              </p:ext>
            </p:extLst>
          </p:nvPr>
        </p:nvGraphicFramePr>
        <p:xfrm>
          <a:off x="478582" y="4149874"/>
          <a:ext cx="111442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98" name="文档" r:id="rId8" imgW="11139720" imgH="1945706" progId="Word.Document.12">
                  <p:embed/>
                </p:oleObj>
              </mc:Choice>
              <mc:Fallback>
                <p:oleObj name="文档" r:id="rId8" imgW="11139720" imgH="1945706" progId="Word.Document.12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2" y="4149874"/>
                        <a:ext cx="111442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943078" y="1845618"/>
            <a:ext cx="623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sp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3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8899356" y="191762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endParaRPr lang="zh-CN" altLang="en-US" sz="2800" dirty="0"/>
          </a:p>
        </p:txBody>
      </p:sp>
      <p:sp>
        <p:nvSpPr>
          <p:cNvPr id="1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矩形 3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472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3" grpId="0"/>
      <p:bldP spid="23" grpId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94408" y="837506"/>
            <a:ext cx="11388152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晶体硼的结构单元是正二十面体，每个单元中有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个硼原子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，若其中有两个原子为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，其余为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，则该结构单元有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种不同的结构类型。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78882" name="Picture 2" descr="HX6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682" y="2367750"/>
            <a:ext cx="2755740" cy="30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294408" y="5334482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两个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原子有相邻、相间、相对三种结构类型。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33908" y="161043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3</a:t>
            </a:r>
            <a:endParaRPr lang="zh-CN" altLang="en-US" sz="2800" dirty="0"/>
          </a:p>
        </p:txBody>
      </p:sp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36901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3" grpId="0"/>
      <p:bldP spid="3" grpId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94408" y="837506"/>
            <a:ext cx="11388152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目前市售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LED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晶片材质基本以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GaAs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砷化镓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AlGaInP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磷化铝镓铟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InGaN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氮化铟镓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为主。砷化镓晶体的晶胞结构如图所示，则晶胞中所包含的砷原子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白色球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，与同一个镓原子相连的砷原子构成的空间构型为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79906" name="Picture 2" descr="HX6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30" y="3588133"/>
            <a:ext cx="3017508" cy="279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>
            <a:hlinkClick r:id="rId14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4997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992475"/>
              </p:ext>
            </p:extLst>
          </p:nvPr>
        </p:nvGraphicFramePr>
        <p:xfrm>
          <a:off x="476250" y="1197546"/>
          <a:ext cx="1114425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75" name="文档" r:id="rId4" imgW="11139720" imgH="2203114" progId="Word.Document.12">
                  <p:embed/>
                </p:oleObj>
              </mc:Choice>
              <mc:Fallback>
                <p:oleObj name="文档" r:id="rId4" imgW="11139720" imgH="22031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250" y="1197546"/>
                        <a:ext cx="11144250" cy="220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323678" y="2958988"/>
            <a:ext cx="1138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正四面体形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095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94408" y="981522"/>
            <a:ext cx="1138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下图为几种晶体或晶胞的示意图：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40649" name="Picture 9" descr="HX6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66" y="1787495"/>
            <a:ext cx="7303470" cy="246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0650" name="Picture 10" descr="HX6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55" y="4448132"/>
            <a:ext cx="7442661" cy="200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589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94408" y="1735823"/>
            <a:ext cx="1138815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请回答下列问题：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上述晶体中，粒子之间以共价键结合形成的晶体是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08898" y="249369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金刚石晶体</a:t>
            </a:r>
            <a:endParaRPr lang="zh-CN" altLang="en-US" sz="2800" dirty="0"/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06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94408" y="909514"/>
            <a:ext cx="1138815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冰、金刚石、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MgO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、干冰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种晶体的熔点由高到低的顺序为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4408" y="2386406"/>
            <a:ext cx="11388152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离子晶体的熔点与离子半径及离子所带电荷数有关，离子半径越小，离子所带电荷数越大，则离子晶体熔点越高。金刚石是原子晶体，熔点最高，冰、干冰均为分子晶体，冰中存在氢键，冰的熔点高于干冰。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816" y="1504628"/>
            <a:ext cx="5000326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金刚石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&gt;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</a:rPr>
              <a:t>MgO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&gt;CaCl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&gt;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冰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&gt;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干冰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23008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23678" y="1053530"/>
            <a:ext cx="11388152" cy="24498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晶胞与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MgO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晶胞相同，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晶体的晶格能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MgO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晶体，原因是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6041" y="125039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小于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323678" y="2588369"/>
            <a:ext cx="8537102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离子电荷数；且</a:t>
            </a:r>
            <a:r>
              <a:rPr lang="en-US" altLang="zh-CN" sz="2800" i="1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(Mg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(Na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(O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5218" y="2052003"/>
            <a:ext cx="6367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MgO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晶体中离子的电荷数大于</a:t>
            </a:r>
            <a:r>
              <a:rPr lang="en-US" altLang="zh-CN" sz="2800" kern="100" dirty="0" err="1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晶体</a:t>
            </a:r>
            <a:endParaRPr lang="zh-CN" altLang="en-US" dirty="0"/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28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1" grpId="0"/>
      <p:bldP spid="21" grpId="1"/>
      <p:bldP spid="5" grpId="0"/>
      <p:bldP spid="5" grpId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94408" y="981522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晶胞中实际占有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的配位数为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852804"/>
              </p:ext>
            </p:extLst>
          </p:nvPr>
        </p:nvGraphicFramePr>
        <p:xfrm>
          <a:off x="406574" y="2536329"/>
          <a:ext cx="111442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20" name="文档" r:id="rId4" imgW="11139720" imgH="2336866" progId="Word.Document.12">
                  <p:embed/>
                </p:oleObj>
              </mc:Choice>
              <mc:Fallback>
                <p:oleObj name="文档" r:id="rId4" imgW="11139720" imgH="23368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574" y="2536329"/>
                        <a:ext cx="11144250" cy="233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087094" y="11063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4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1702718" y="177361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8</a:t>
            </a:r>
            <a:endParaRPr lang="zh-CN" altLang="en-US" sz="2800" dirty="0"/>
          </a:p>
        </p:txBody>
      </p:sp>
      <p:sp>
        <p:nvSpPr>
          <p:cNvPr id="1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矩形 3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27414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1" grpId="0"/>
      <p:bldP spid="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2558" y="1119039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元素可形成一种红色化合物，其晶体结构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单元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右图所示。则该化合物的化学式为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349655"/>
              </p:ext>
            </p:extLst>
          </p:nvPr>
        </p:nvGraphicFramePr>
        <p:xfrm>
          <a:off x="351556" y="2703215"/>
          <a:ext cx="1114425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8" name="文档" r:id="rId4" imgW="11139720" imgH="2565793" progId="Word.Document.12">
                  <p:embed/>
                </p:oleObj>
              </mc:Choice>
              <mc:Fallback>
                <p:oleObj name="文档" r:id="rId4" imgW="11139720" imgH="25657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1556" y="2703215"/>
                        <a:ext cx="11144250" cy="256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3954" name="Picture 2" descr="HX60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630" y="1331721"/>
            <a:ext cx="1989790" cy="190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305381"/>
              </p:ext>
            </p:extLst>
          </p:nvPr>
        </p:nvGraphicFramePr>
        <p:xfrm>
          <a:off x="838622" y="3711327"/>
          <a:ext cx="1512888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9" name="文档" r:id="rId8" imgW="1512113" imgH="1590537" progId="Word.Document.12">
                  <p:embed/>
                </p:oleObj>
              </mc:Choice>
              <mc:Fallback>
                <p:oleObj name="文档" r:id="rId8" imgW="1512113" imgH="15905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622" y="3711327"/>
                        <a:ext cx="1512888" cy="159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311230" y="1911127"/>
            <a:ext cx="862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CuH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10331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594745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06203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50517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99618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48719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97820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42134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09123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403357" y="10890"/>
            <a:ext cx="44717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72857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94408" y="1269554"/>
            <a:ext cx="1138815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冰的熔点远高于干冰，除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是极性分子、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是非极性分子外，还有一个重要的原因是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46934" y="198963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水分子之间形成氢健</a:t>
            </a:r>
            <a:endParaRPr lang="zh-CN" altLang="en-US" sz="2800" dirty="0"/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9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670" y="981522"/>
            <a:ext cx="1138815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三种元素的原子序数之和等于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型氢化物分子中既有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键又有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是金属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元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的单质和化合物有广泛的用途。已知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的核电荷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数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小于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，且次外层有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个未成对电子。工业上利用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和碳酸钡在熔融状态下制取化合物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M(M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可看做一种含氧酸盐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有显著的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压电性能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，应用于超声波的发生装置。经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射线分析，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晶体的最小重复单元为正方体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，边长为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4.03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，顶点位置为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所占，体心位置为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Ba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所占，所有棱心位置为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所占。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41673" name="Picture 9" descr="HX6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422" y="1034480"/>
            <a:ext cx="2821424" cy="20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701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94408" y="1197546"/>
            <a:ext cx="1138815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在周期表中位于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的核外电子排布式为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4408" y="2742194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根据元素信息可判断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Ti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06974" y="1322398"/>
            <a:ext cx="2957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第四周期第</a:t>
            </a:r>
            <a:r>
              <a:rPr lang="en-US" altLang="zh-CN" sz="2800" kern="100" dirty="0" err="1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族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406574" y="1898462"/>
            <a:ext cx="2460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1s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2s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2p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6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3s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3p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6</a:t>
            </a:r>
            <a:endParaRPr lang="zh-CN" altLang="en-US" sz="2800" dirty="0"/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矩形 3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4087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3" grpId="0"/>
      <p:bldP spid="3" grpId="1"/>
      <p:bldP spid="23" grpId="0"/>
      <p:bldP spid="23" grpId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94408" y="1017485"/>
            <a:ext cx="11388152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的该种氢化物分子构型为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在该氢化物中以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方式杂化。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形成的化合物的熔点应该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低于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氢化物的熔点。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4408" y="3102234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的分子构型为直线形，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原子的杂化形式为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sp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1110" y="112553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直线形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0202275" y="1053530"/>
            <a:ext cx="503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</a:rPr>
              <a:t>sp</a:t>
            </a:r>
            <a:endParaRPr lang="zh-CN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7352635" y="177361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高于</a:t>
            </a:r>
            <a:endParaRPr lang="zh-CN" altLang="en-US" sz="2800" dirty="0"/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3" name="矩形 3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52949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3" grpId="0"/>
      <p:bldP spid="3" grpId="1"/>
      <p:bldP spid="5" grpId="0"/>
      <p:bldP spid="5" grpId="1"/>
      <p:bldP spid="24" grpId="0"/>
      <p:bldP spid="24" grpId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06604" y="1053530"/>
            <a:ext cx="1116376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制备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的化学方程式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70430"/>
              </p:ext>
            </p:extLst>
          </p:nvPr>
        </p:nvGraphicFramePr>
        <p:xfrm>
          <a:off x="476250" y="2113806"/>
          <a:ext cx="1114425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44" name="文档" r:id="rId4" imgW="11139720" imgH="2327132" progId="Word.Document.12">
                  <p:embed/>
                </p:oleObj>
              </mc:Choice>
              <mc:Fallback>
                <p:oleObj name="文档" r:id="rId4" imgW="11139720" imgH="23271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250" y="2113806"/>
                        <a:ext cx="11144250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4823189" y="981522"/>
            <a:ext cx="6384585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TiO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BaCO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熔融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spc="-8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BaTiO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↑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38270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95686" y="1125538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晶体中，若将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置于正方体的体心，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Ba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置于正方体的顶点，则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处于正方体的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5686" y="2637706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Ti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在体心有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Ba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在顶点有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个。根据其化学式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应在面心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46327" y="191762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面心</a:t>
            </a:r>
            <a:endParaRPr lang="zh-CN" altLang="en-US" sz="2800" dirty="0"/>
          </a:p>
        </p:txBody>
      </p:sp>
      <p:sp>
        <p:nvSpPr>
          <p:cNvPr id="2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15360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23678" y="1269554"/>
            <a:ext cx="1138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晶体中，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的氧配位数为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1044" y="143316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6</a:t>
            </a:r>
            <a:endParaRPr lang="zh-CN" altLang="en-US" sz="2800" dirty="0"/>
          </a:p>
        </p:txBody>
      </p:sp>
      <p:sp>
        <p:nvSpPr>
          <p:cNvPr id="2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18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34566" y="1269554"/>
            <a:ext cx="11388152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半径为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1.40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半径为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4566" y="2239879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Ti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半径为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1.40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4.03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6.15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69029" y="1402177"/>
            <a:ext cx="2001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6.15</a:t>
            </a:r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10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11</a:t>
            </a:r>
            <a:endParaRPr lang="zh-CN" altLang="en-US" sz="2800" dirty="0"/>
          </a:p>
        </p:txBody>
      </p:sp>
      <p:sp>
        <p:nvSpPr>
          <p:cNvPr id="1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24477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3" grpId="0"/>
      <p:bldP spid="3" grpId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94408" y="837506"/>
            <a:ext cx="11388152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第四周期中的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种元素具有重要的用途，在现代工业中备受青睐。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铬是一种硬而脆、抗腐蚀性强的金属，常用于电镀和制造特种钢。基态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原子中，电子占据最高能层的符号为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，该能层上具有的原子轨道数为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4408" y="3410744"/>
            <a:ext cx="1138815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第四周期元素的第一电离能随原子序数的增大，总趋势是逐渐增大的，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的第一电离能是否符合这一规律？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，原因是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 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如果前一问填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，此问可以不答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35030" y="230087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N</a:t>
            </a:r>
            <a:endParaRPr lang="zh-CN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2278782" y="292404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16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5586988" y="294894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1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471470" y="417308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否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3099981" y="4768310"/>
            <a:ext cx="7891769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30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Zn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4s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能级处于全充满状态，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4p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能级处于全空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状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406574" y="541638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态，较稳定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6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2" grpId="0"/>
      <p:bldP spid="22" grpId="1"/>
      <p:bldP spid="23" grpId="0"/>
      <p:bldP spid="23" grpId="1"/>
      <p:bldP spid="5" grpId="0"/>
      <p:bldP spid="5" grpId="1"/>
      <p:bldP spid="7" grpId="0"/>
      <p:bldP spid="7" grpId="1"/>
      <p:bldP spid="9" grpId="0"/>
      <p:bldP spid="9" grpId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94408" y="837506"/>
            <a:ext cx="11388152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镓与第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Ⅴ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族元素可形成多种新型人工半导体材料，砷化镓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GaAs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就是其中一种，其晶体结构如下图所示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白色球代表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。在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GaAs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晶体中，每个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原子相连，与同一个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原子相连的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原子构成的空间构型为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43721" name="Picture 9" descr="HX6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67" y="3717826"/>
            <a:ext cx="2736386" cy="243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006974" y="22056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4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862958" y="289704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正四面体</a:t>
            </a:r>
            <a:endParaRPr lang="zh-CN" altLang="en-US" sz="2800" dirty="0"/>
          </a:p>
        </p:txBody>
      </p:sp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14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94408" y="621482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科学家把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掺杂在一起制造出的化合物具有超导性能，其晶胞如图所示。该化合物中的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分子的个数比为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54979" name="Picture 3" descr="HX6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610" y="2171943"/>
            <a:ext cx="3087668" cy="20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319785"/>
              </p:ext>
            </p:extLst>
          </p:nvPr>
        </p:nvGraphicFramePr>
        <p:xfrm>
          <a:off x="478582" y="4469879"/>
          <a:ext cx="1114425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2" name="文档" r:id="rId5" imgW="11139720" imgH="2203114" progId="Word.Document.12">
                  <p:embed/>
                </p:oleObj>
              </mc:Choice>
              <mc:Fallback>
                <p:oleObj name="文档" r:id="rId5" imgW="11139720" imgH="2203114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2" y="4469879"/>
                        <a:ext cx="11144250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8504763" y="139440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1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10331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594745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06203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50517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99618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48719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97820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2134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9123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403357" y="10890"/>
            <a:ext cx="44717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8545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94408" y="1053530"/>
            <a:ext cx="1138815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同主族的短周期元素是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AsH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中心原子杂化的类型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一定压强下将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AsH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的混合气体降温时首先液化的是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理由是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78169" y="1135063"/>
            <a:ext cx="623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sp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3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10373984" y="1817043"/>
            <a:ext cx="824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NH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3</a:t>
            </a:r>
            <a:endParaRPr lang="zh-CN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1361728" y="2296716"/>
            <a:ext cx="9907271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因为氨分子间存在氢键，分子间作用力更大，沸点更高，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降温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99" y="2925738"/>
            <a:ext cx="1770367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时先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液化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3" grpId="0"/>
      <p:bldP spid="23" grpId="1"/>
      <p:bldP spid="24" grpId="0"/>
      <p:bldP spid="24" grpId="1"/>
      <p:bldP spid="25" grpId="0"/>
      <p:bldP spid="25" grpId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94408" y="721384"/>
            <a:ext cx="1138815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铁的多种化合物均为磁性材料，氮化铁是其中一种，某氮化铁的晶胞结构如图所示，则氮化铁的化学式为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；设晶胞边长为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，阿伏加德罗常数为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，该晶体的密度为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g·cm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用含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的式子表示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89122" name="Picture 2" descr="HX647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36" y="2747814"/>
            <a:ext cx="3008614" cy="200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598830"/>
              </p:ext>
            </p:extLst>
          </p:nvPr>
        </p:nvGraphicFramePr>
        <p:xfrm>
          <a:off x="476250" y="4653930"/>
          <a:ext cx="1022032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2" name="文档" r:id="rId5" imgW="10215668" imgH="2775614" progId="Word.Document.12">
                  <p:embed/>
                </p:oleObj>
              </mc:Choice>
              <mc:Fallback>
                <p:oleObj name="文档" r:id="rId5" imgW="10215668" imgH="2775614" progId="Word.Document.12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4653930"/>
                        <a:ext cx="10220325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395691" y="1494308"/>
            <a:ext cx="923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Fe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4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N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6336585" y="2089536"/>
            <a:ext cx="1774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238/(</a:t>
            </a:r>
            <a:r>
              <a:rPr lang="en-US" altLang="zh-CN" sz="2800" i="1" kern="100" dirty="0">
                <a:solidFill>
                  <a:srgbClr val="E36C0A"/>
                </a:solidFill>
                <a:latin typeface="Times New Roman"/>
                <a:ea typeface="华文细黑"/>
              </a:rPr>
              <a:t>a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3</a:t>
            </a:r>
            <a:r>
              <a:rPr lang="en-US" altLang="zh-CN" sz="2800" i="1" kern="100" dirty="0">
                <a:solidFill>
                  <a:srgbClr val="E36C0A"/>
                </a:solidFill>
                <a:latin typeface="Times New Roman"/>
                <a:ea typeface="华文细黑"/>
              </a:rPr>
              <a:t>N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A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)</a:t>
            </a:r>
            <a:endParaRPr lang="zh-CN" altLang="en-US" sz="2800" dirty="0"/>
          </a:p>
        </p:txBody>
      </p:sp>
      <p:sp>
        <p:nvSpPr>
          <p:cNvPr id="2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72800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161931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595854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02977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46370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89762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33154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6546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199392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11661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36120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3" name="矩形 3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767614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35" name="圆角矩形 34">
            <a:hlinkClick r:id="rId18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0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3" grpId="0"/>
      <p:bldP spid="23" grpId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9" name="标题 1">
            <a:hlinkClick r:id="rId2"/>
          </p:cNvPr>
          <p:cNvSpPr txBox="1">
            <a:spLocks/>
          </p:cNvSpPr>
          <p:nvPr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7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94408" y="655703"/>
            <a:ext cx="11388152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硼化镁晶体在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39 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时呈超导性。在硼化镁晶体中，镁原子和硼原子是分层排布的，下图是该晶体微观结构的透视图，图中的硼原子和镁原子投影在同一平面上。则硼化镁的化学式为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56004" name="Picture 4" descr="HX6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28" y="2796521"/>
            <a:ext cx="4315954" cy="167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94408" y="4616143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周围有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，而每个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周围有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，所以其化学式为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MgB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85181" y="2042478"/>
            <a:ext cx="104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MgB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0331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4745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6203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0517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99618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48719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97820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42134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9123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403357" y="10890"/>
            <a:ext cx="44717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3580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94408" y="522355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在硼酸盐中，阴离子有链状、环状等多种结构形式。下图是一种链状结构的多硼酸根，则多硼酸根离子符号为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57027" name="Picture 3" descr="HX6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256" y="1962515"/>
            <a:ext cx="4732270" cy="120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94408" y="3726670"/>
            <a:ext cx="1138815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从图可看出，每个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单元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中，都有一个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和一个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属于这个单元，剩余的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分别被两个结构单元共用，所以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2/2)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，化学式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57028" name="Picture 4" descr="HX6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43" y="3545085"/>
            <a:ext cx="2229937" cy="132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17771"/>
              </p:ext>
            </p:extLst>
          </p:nvPr>
        </p:nvGraphicFramePr>
        <p:xfrm>
          <a:off x="5087094" y="5465068"/>
          <a:ext cx="15398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1" name="文档" r:id="rId6" imgW="1540555" imgH="1047638" progId="Word.Document.12">
                  <p:embed/>
                </p:oleObj>
              </mc:Choice>
              <mc:Fallback>
                <p:oleObj name="文档" r:id="rId6" imgW="1540555" imgH="10476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87094" y="5465068"/>
                        <a:ext cx="1539875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478953"/>
              </p:ext>
            </p:extLst>
          </p:nvPr>
        </p:nvGraphicFramePr>
        <p:xfrm>
          <a:off x="7103318" y="1284330"/>
          <a:ext cx="15335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2" name="文档" r:id="rId9" imgW="1540555" imgH="1047638" progId="Word.Document.12">
                  <p:embed/>
                </p:oleObj>
              </mc:Choice>
              <mc:Fallback>
                <p:oleObj name="文档" r:id="rId9" imgW="1540555" imgH="10476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03318" y="1284330"/>
                        <a:ext cx="1533525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10331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594745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06203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50517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899618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48719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997820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042134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09123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1403357" y="10890"/>
            <a:ext cx="44717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29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8531" y="574038"/>
            <a:ext cx="11458743" cy="68574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晶胞的密度及微粒间距离的计算</a:t>
            </a:r>
          </a:p>
        </p:txBody>
      </p:sp>
      <p:sp>
        <p:nvSpPr>
          <p:cNvPr id="5" name="矩形 4"/>
          <p:cNvSpPr/>
          <p:nvPr/>
        </p:nvSpPr>
        <p:spPr>
          <a:xfrm>
            <a:off x="294408" y="1225440"/>
            <a:ext cx="1138815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形成的化合物的晶胞结构如右图所示，若晶体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密度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g·cm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最近距离为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________pm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阿伏加德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常数用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表示，列出计算表达式，不用化简；图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72038" name="Picture 6" descr="HX6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73" y="1355398"/>
            <a:ext cx="2410981" cy="214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418480"/>
              </p:ext>
            </p:extLst>
          </p:nvPr>
        </p:nvGraphicFramePr>
        <p:xfrm>
          <a:off x="8637190" y="2637025"/>
          <a:ext cx="9334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3" name="文档" r:id="rId5" imgW="934270" imgH="961955" progId="Word.Document.12">
                  <p:embed/>
                </p:oleObj>
              </mc:Choice>
              <mc:Fallback>
                <p:oleObj name="文档" r:id="rId5" imgW="934270" imgH="961955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190" y="2637025"/>
                        <a:ext cx="9334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2040" name="Picture 8" descr="圆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6" y="3432557"/>
            <a:ext cx="284588" cy="2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10331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594745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06203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50517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99618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48719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97820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42134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9123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403357" y="10890"/>
            <a:ext cx="44717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>
            <a:hlinkClick r:id="rId18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8911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845075"/>
              </p:ext>
            </p:extLst>
          </p:nvPr>
        </p:nvGraphicFramePr>
        <p:xfrm>
          <a:off x="565150" y="706438"/>
          <a:ext cx="11029950" cy="319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8" name="文档" r:id="rId4" imgW="11142103" imgH="3234944" progId="Word.Document.12">
                  <p:embed/>
                </p:oleObj>
              </mc:Choice>
              <mc:Fallback>
                <p:oleObj name="文档" r:id="rId4" imgW="11142103" imgH="32349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50" y="706438"/>
                        <a:ext cx="11029950" cy="319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10331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594745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06203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50517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99618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48719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97820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2134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9123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403357" y="10890"/>
            <a:ext cx="44717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527020"/>
              </p:ext>
            </p:extLst>
          </p:nvPr>
        </p:nvGraphicFramePr>
        <p:xfrm>
          <a:off x="546100" y="3157538"/>
          <a:ext cx="11029950" cy="319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9" name="文档" r:id="rId17" imgW="11142103" imgH="3234944" progId="Word.Document.12">
                  <p:embed/>
                </p:oleObj>
              </mc:Choice>
              <mc:Fallback>
                <p:oleObj name="文档" r:id="rId17" imgW="11142103" imgH="3234944" progId="Word.Document.12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3157538"/>
                        <a:ext cx="11029950" cy="319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380338"/>
              </p:ext>
            </p:extLst>
          </p:nvPr>
        </p:nvGraphicFramePr>
        <p:xfrm>
          <a:off x="500063" y="5354638"/>
          <a:ext cx="11028362" cy="23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80" name="文档" r:id="rId20" imgW="11142103" imgH="2327130" progId="Word.Document.12">
                  <p:embed/>
                </p:oleObj>
              </mc:Choice>
              <mc:Fallback>
                <p:oleObj name="文档" r:id="rId20" imgW="11142103" imgH="2327130" progId="Word.Document.12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5354638"/>
                        <a:ext cx="11028362" cy="230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83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60370" y="801461"/>
            <a:ext cx="10835436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如图为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的晶胞，该晶胞与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CaF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晶胞结构相似，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设晶体密度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g·cm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，试计算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的最短距离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 cm(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阿伏加德罗常数用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，只写出计算式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74086" name="Picture 6" descr="HX6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93" y="2925738"/>
            <a:ext cx="2374998" cy="230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0331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4745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6203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0517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99618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48719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97820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42134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9123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403357" y="10890"/>
            <a:ext cx="44717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>
            <a:hlinkClick r:id="rId13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989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480624" y="1053530"/>
            <a:ext cx="11373181" cy="5102398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21898" tIns="60948" rIns="121898" bIns="60948" anchor="ctr"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b="0" kern="100" dirty="0">
                <a:latin typeface="Times New Roman"/>
                <a:ea typeface="华文细黑" pitchFamily="2" charset="-122"/>
                <a:cs typeface="Courier New"/>
              </a:rPr>
              <a:t>1.</a:t>
            </a:r>
            <a:r>
              <a:rPr lang="zh-CN" altLang="zh-CN" sz="2600" b="0" kern="100" dirty="0">
                <a:latin typeface="Times New Roman"/>
                <a:ea typeface="华文细黑" pitchFamily="2" charset="-122"/>
                <a:cs typeface="Times New Roman"/>
              </a:rPr>
              <a:t>理解离子键的形成，能根据离子化合物的结构特征解释其物理性质。</a:t>
            </a:r>
            <a:endParaRPr lang="zh-CN" altLang="zh-CN" sz="2600" b="0" kern="100" dirty="0">
              <a:latin typeface="华文细黑" pitchFamily="2" charset="-122"/>
              <a:ea typeface="华文细黑" pitchFamily="2" charset="-122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b="0" kern="100" dirty="0">
                <a:latin typeface="Times New Roman"/>
                <a:ea typeface="华文细黑" pitchFamily="2" charset="-122"/>
                <a:cs typeface="Courier New"/>
              </a:rPr>
              <a:t>2.</a:t>
            </a:r>
            <a:r>
              <a:rPr lang="zh-CN" altLang="zh-CN" sz="2600" b="0" kern="100" dirty="0">
                <a:latin typeface="Times New Roman"/>
                <a:ea typeface="华文细黑" pitchFamily="2" charset="-122"/>
                <a:cs typeface="Times New Roman"/>
              </a:rPr>
              <a:t>了解原子晶体的特征，能描述金刚石、二氧化硅等原子晶体的结构与性质的关系。</a:t>
            </a:r>
            <a:endParaRPr lang="zh-CN" altLang="zh-CN" sz="2600" b="0" kern="100" dirty="0">
              <a:latin typeface="华文细黑" pitchFamily="2" charset="-122"/>
              <a:ea typeface="华文细黑" pitchFamily="2" charset="-122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b="0" kern="100" dirty="0">
                <a:latin typeface="Times New Roman"/>
                <a:ea typeface="华文细黑" pitchFamily="2" charset="-122"/>
                <a:cs typeface="Courier New"/>
              </a:rPr>
              <a:t>3.</a:t>
            </a:r>
            <a:r>
              <a:rPr lang="zh-CN" altLang="zh-CN" sz="2600" b="0" kern="100" dirty="0">
                <a:latin typeface="Times New Roman"/>
                <a:ea typeface="华文细黑" pitchFamily="2" charset="-122"/>
                <a:cs typeface="Times New Roman"/>
              </a:rPr>
              <a:t>理解金属键的含义，能用金属键理论解释金属的一些物理性质，了解金属晶体常见的堆积方式。</a:t>
            </a:r>
            <a:endParaRPr lang="zh-CN" altLang="zh-CN" sz="2600" b="0" kern="100" dirty="0">
              <a:latin typeface="华文细黑" pitchFamily="2" charset="-122"/>
              <a:ea typeface="华文细黑" pitchFamily="2" charset="-122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b="0" kern="100" dirty="0">
                <a:latin typeface="Times New Roman"/>
                <a:ea typeface="华文细黑" pitchFamily="2" charset="-122"/>
                <a:cs typeface="Courier New"/>
              </a:rPr>
              <a:t>4.</a:t>
            </a:r>
            <a:r>
              <a:rPr lang="zh-CN" altLang="zh-CN" sz="2600" b="0" kern="100" dirty="0">
                <a:latin typeface="Times New Roman"/>
                <a:ea typeface="华文细黑" pitchFamily="2" charset="-122"/>
                <a:cs typeface="Times New Roman"/>
              </a:rPr>
              <a:t>了解分子晶体与原子晶体、离子晶体、金属晶体的构成微粒、微粒间作用力的区别。</a:t>
            </a:r>
            <a:endParaRPr lang="zh-CN" altLang="zh-CN" sz="2600" b="0" kern="100" dirty="0">
              <a:latin typeface="华文细黑" pitchFamily="2" charset="-122"/>
              <a:ea typeface="华文细黑" pitchFamily="2" charset="-122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b="0" kern="100" dirty="0">
                <a:latin typeface="Times New Roman"/>
                <a:ea typeface="华文细黑" pitchFamily="2" charset="-122"/>
                <a:cs typeface="Courier New"/>
              </a:rPr>
              <a:t>5.</a:t>
            </a:r>
            <a:r>
              <a:rPr lang="zh-CN" altLang="zh-CN" sz="2600" b="0" kern="100" dirty="0">
                <a:latin typeface="Times New Roman"/>
                <a:ea typeface="华文细黑" pitchFamily="2" charset="-122"/>
                <a:cs typeface="Times New Roman"/>
              </a:rPr>
              <a:t>能根据晶胞确定晶体的组成并进行相关的计算。</a:t>
            </a:r>
            <a:endParaRPr lang="zh-CN" altLang="zh-CN" sz="2600" b="0" kern="100" dirty="0">
              <a:latin typeface="华文细黑" pitchFamily="2" charset="-122"/>
              <a:ea typeface="华文细黑" pitchFamily="2" charset="-122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b="0" kern="100" dirty="0">
                <a:latin typeface="Times New Roman"/>
                <a:ea typeface="华文细黑" pitchFamily="2" charset="-122"/>
                <a:cs typeface="Courier New"/>
              </a:rPr>
              <a:t>6.</a:t>
            </a:r>
            <a:r>
              <a:rPr lang="zh-CN" altLang="zh-CN" sz="2600" b="0" kern="100" dirty="0">
                <a:latin typeface="Times New Roman"/>
                <a:ea typeface="华文细黑" pitchFamily="2" charset="-122"/>
                <a:cs typeface="Times New Roman"/>
              </a:rPr>
              <a:t>了解晶格能的概念及其离子晶体的性质。</a:t>
            </a:r>
            <a:endParaRPr lang="zh-CN" altLang="zh-CN" sz="2600" b="0" kern="100" dirty="0">
              <a:effectLst/>
              <a:latin typeface="华文细黑" pitchFamily="2" charset="-122"/>
              <a:ea typeface="华文细黑" pitchFamily="2" charset="-122"/>
              <a:cs typeface="Courier New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-25474" y="6382122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考点一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hlinkClick r:id="rId5" action="ppaction://hlinksldjump"/>
          </p:cNvPr>
          <p:cNvSpPr/>
          <p:nvPr/>
        </p:nvSpPr>
        <p:spPr>
          <a:xfrm>
            <a:off x="1774726" y="6382122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考点二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hlinkClick r:id="rId6" action="ppaction://hlinksldjump"/>
          </p:cNvPr>
          <p:cNvSpPr/>
          <p:nvPr/>
        </p:nvSpPr>
        <p:spPr>
          <a:xfrm>
            <a:off x="3550223" y="6382122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考点三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7" action="ppaction://hlinksldjump"/>
          </p:cNvPr>
          <p:cNvSpPr/>
          <p:nvPr/>
        </p:nvSpPr>
        <p:spPr>
          <a:xfrm>
            <a:off x="5317251" y="6382122"/>
            <a:ext cx="3323509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探究高考　明确考向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hlinkClick r:id="rId8" action="ppaction://hlinksldjump"/>
          </p:cNvPr>
          <p:cNvSpPr/>
          <p:nvPr/>
        </p:nvSpPr>
        <p:spPr>
          <a:xfrm>
            <a:off x="8748932" y="6382122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Times New Roman" pitchFamily="18" charset="0"/>
                <a:ea typeface="微软雅黑" pitchFamily="34" charset="-122"/>
              </a:rPr>
              <a:t>练出高分</a:t>
            </a:r>
            <a:endParaRPr lang="zh-CN" altLang="en-US" sz="2200" dirty="0"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8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427788"/>
              </p:ext>
            </p:extLst>
          </p:nvPr>
        </p:nvGraphicFramePr>
        <p:xfrm>
          <a:off x="481013" y="528811"/>
          <a:ext cx="11028362" cy="642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1" name="文档" r:id="rId4" imgW="11142103" imgH="6495445" progId="Word.Document.12">
                  <p:embed/>
                </p:oleObj>
              </mc:Choice>
              <mc:Fallback>
                <p:oleObj name="文档" r:id="rId4" imgW="11142103" imgH="6495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013" y="528811"/>
                        <a:ext cx="11028362" cy="642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10331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594745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06203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50517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99618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48719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97820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2134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9123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403357" y="10890"/>
            <a:ext cx="44717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72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868793"/>
              </p:ext>
            </p:extLst>
          </p:nvPr>
        </p:nvGraphicFramePr>
        <p:xfrm>
          <a:off x="565150" y="998538"/>
          <a:ext cx="11029950" cy="451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4" name="文档" r:id="rId4" imgW="11142103" imgH="4568229" progId="Word.Document.12">
                  <p:embed/>
                </p:oleObj>
              </mc:Choice>
              <mc:Fallback>
                <p:oleObj name="文档" r:id="rId4" imgW="11142103" imgH="45682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50" y="998538"/>
                        <a:ext cx="11029950" cy="451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37204"/>
              </p:ext>
            </p:extLst>
          </p:nvPr>
        </p:nvGraphicFramePr>
        <p:xfrm>
          <a:off x="565150" y="4600575"/>
          <a:ext cx="7429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5" name="文档" r:id="rId7" imgW="7504962" imgH="1856777" progId="Word.Document.12">
                  <p:embed/>
                </p:oleObj>
              </mc:Choice>
              <mc:Fallback>
                <p:oleObj name="文档" r:id="rId7" imgW="7504962" imgH="18567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150" y="4600575"/>
                        <a:ext cx="74295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10331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94745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6203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50517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99618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48719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97820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42134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9123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403357" y="10890"/>
            <a:ext cx="44717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29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0390" y="981522"/>
            <a:ext cx="11755638" cy="6568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/>
              </a:rPr>
              <a:t>晶胞计算的思维方法</a:t>
            </a:r>
          </a:p>
        </p:txBody>
      </p:sp>
      <p:sp>
        <p:nvSpPr>
          <p:cNvPr id="9" name="矩形 8"/>
          <p:cNvSpPr/>
          <p:nvPr/>
        </p:nvSpPr>
        <p:spPr>
          <a:xfrm>
            <a:off x="406574" y="1668848"/>
            <a:ext cx="11388152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晶胞计算是晶体考查的重要知识点之一，也是考查学生分析问题、解决问题能力的较好素材。晶体结构的计算常常涉及如下数据：晶体密度、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、晶体体积、微粒间距离、微粒半径、夹角等，密度的表达式往往是列等式的依据。解决这类题，一是要掌握晶体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均摊法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的原理，二是要有扎实的立体几何知识，三是要熟悉常见晶体的结构特征，并能融会贯通，举一反三。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1" name="矩形 1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712878" y="2654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</a:rPr>
              <a:t>反思归纳</a:t>
            </a:r>
          </a:p>
        </p:txBody>
      </p:sp>
    </p:spTree>
    <p:extLst>
      <p:ext uri="{BB962C8B-B14F-4D97-AF65-F5344CB8AC3E}">
        <p14:creationId xmlns:p14="http://schemas.microsoft.com/office/powerpoint/2010/main" val="24938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408" y="909514"/>
            <a:ext cx="1138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均摊法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原理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77159" name="Picture 7" descr="HX6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00" y="1676639"/>
            <a:ext cx="5749608" cy="391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9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408" y="189434"/>
            <a:ext cx="11388152" cy="58582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特别提醒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在使用均摊法计算晶胞中微粒个数时，要注意晶胞的形状，不同形状的晶胞，应先分析任意位置上的一个粒子被几个晶胞所共有，如六棱柱晶胞中，顶点、侧棱、底面上的棱、面心依次被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个晶胞所共有。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在计算晶胞中粒子个数的过程中，不是任何晶胞都可用均摊法。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晶体微粒与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之间的关系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个晶胞中含有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个微粒，则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晶胞中含有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微粒，其质量为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为微粒的相对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个晶胞的质量为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ρa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为晶胞的体积，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为晶胞的密度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晶胞的质量为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ρa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，因此有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ρa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3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7" name="文本框 1"/>
          <p:cNvSpPr txBox="1"/>
          <p:nvPr/>
        </p:nvSpPr>
        <p:spPr>
          <a:xfrm>
            <a:off x="406574" y="2793676"/>
            <a:ext cx="11394466" cy="102194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5500" b="1" dirty="0">
                <a:solidFill>
                  <a:schemeClr val="bg1"/>
                </a:solidFill>
                <a:latin typeface="+mj-ea"/>
                <a:ea typeface="+mj-ea"/>
              </a:rPr>
              <a:t>考点</a:t>
            </a:r>
            <a:r>
              <a:rPr lang="zh-CN" altLang="zh-CN" sz="5500" b="1" dirty="0" smtClean="0">
                <a:solidFill>
                  <a:schemeClr val="bg1"/>
                </a:solidFill>
                <a:latin typeface="+mj-ea"/>
                <a:ea typeface="+mj-ea"/>
              </a:rPr>
              <a:t>二</a:t>
            </a:r>
            <a:r>
              <a:rPr lang="en-US" altLang="zh-CN" sz="5500" b="1" dirty="0" smtClean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lang="zh-CN" altLang="zh-CN" sz="5500" b="1" dirty="0" smtClean="0">
                <a:solidFill>
                  <a:schemeClr val="bg1"/>
                </a:solidFill>
                <a:latin typeface="+mj-ea"/>
                <a:ea typeface="+mj-ea"/>
              </a:rPr>
              <a:t>突破</a:t>
            </a:r>
            <a:r>
              <a:rPr lang="zh-CN" altLang="zh-CN" sz="5500" b="1" dirty="0">
                <a:solidFill>
                  <a:schemeClr val="bg1"/>
                </a:solidFill>
                <a:latin typeface="+mj-ea"/>
                <a:ea typeface="+mj-ea"/>
              </a:rPr>
              <a:t>四类晶体的组成和性质</a:t>
            </a:r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94408" y="621482"/>
            <a:ext cx="1138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四类晶体的比较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00561"/>
              </p:ext>
            </p:extLst>
          </p:nvPr>
        </p:nvGraphicFramePr>
        <p:xfrm>
          <a:off x="550587" y="1303462"/>
          <a:ext cx="11449275" cy="5222676"/>
        </p:xfrm>
        <a:graphic>
          <a:graphicData uri="http://schemas.openxmlformats.org/drawingml/2006/table">
            <a:tbl>
              <a:tblPr/>
              <a:tblGrid>
                <a:gridCol w="1825034"/>
                <a:gridCol w="2261727"/>
                <a:gridCol w="2261727"/>
                <a:gridCol w="2508499"/>
                <a:gridCol w="2592288"/>
              </a:tblGrid>
              <a:tr h="5520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宋体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2800" kern="100" baseline="0" dirty="0">
                          <a:effectLst/>
                          <a:latin typeface="宋体"/>
                          <a:ea typeface="Times New Roman"/>
                          <a:cs typeface="Courier New"/>
                        </a:rPr>
                        <a:t>   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类型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比较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分子晶体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原子晶体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金属晶体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离子晶体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1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构成粒子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	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01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粒子间的相互作用力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2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硬度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有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的</a:t>
                      </a: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          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有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的</a:t>
                      </a: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7966" marR="17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070870" y="301679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分子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6411" y="297858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原子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24456" y="263770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金属阳离子、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87294" y="333862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自由电子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31801" y="297858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阴、阳离子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60315" y="429389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分子间作用力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474543" y="4816996"/>
            <a:ext cx="2056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59102" y="429389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共价键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57623" y="429389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金属键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27654" y="427472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离子键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96704" y="55900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较小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36411" y="557087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很大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79382" y="530200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很大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85754" y="595007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很小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43678" y="56428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较大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28" name="矩形 27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直角三角形 28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30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3" grpId="0"/>
      <p:bldP spid="13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8714"/>
              </p:ext>
            </p:extLst>
          </p:nvPr>
        </p:nvGraphicFramePr>
        <p:xfrm>
          <a:off x="478582" y="1181482"/>
          <a:ext cx="11233248" cy="4512608"/>
        </p:xfrm>
        <a:graphic>
          <a:graphicData uri="http://schemas.openxmlformats.org/drawingml/2006/table">
            <a:tbl>
              <a:tblPr/>
              <a:tblGrid>
                <a:gridCol w="1728192"/>
                <a:gridCol w="2493894"/>
                <a:gridCol w="2114619"/>
                <a:gridCol w="2558625"/>
                <a:gridCol w="2337918"/>
              </a:tblGrid>
              <a:tr h="13122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熔、沸点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有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的</a:t>
                      </a:r>
                      <a:r>
                        <a:rPr lang="en-US" altLang="zh-CN" sz="2800" u="sng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          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有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的</a:t>
                      </a:r>
                      <a:r>
                        <a:rPr lang="en-US" altLang="zh-CN" sz="2800" u="sng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9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溶解性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相似相溶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难溶于任何溶剂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常见溶剂难溶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大多数易溶于水等极性溶剂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94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导电、导热性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一般不导电，溶于水后有的导电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一般不具有导电性，个别为半导体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电和热的良导体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晶体不导电，水溶液或熔融态导电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70870" y="155758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较低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03118" y="161043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很高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35366" y="125039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很高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75326" y="191762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很低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60947" y="161043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较高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06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8524"/>
              </p:ext>
            </p:extLst>
          </p:nvPr>
        </p:nvGraphicFramePr>
        <p:xfrm>
          <a:off x="478582" y="1397506"/>
          <a:ext cx="11233248" cy="4480560"/>
        </p:xfrm>
        <a:graphic>
          <a:graphicData uri="http://schemas.openxmlformats.org/drawingml/2006/table">
            <a:tbl>
              <a:tblPr/>
              <a:tblGrid>
                <a:gridCol w="1597174"/>
                <a:gridCol w="3456384"/>
                <a:gridCol w="1800200"/>
                <a:gridCol w="2041572"/>
                <a:gridCol w="2337918"/>
              </a:tblGrid>
              <a:tr h="36379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物质类别及举例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所有非金属氢化物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如水、硫化氢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、部分非金属单质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如卤素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、部分非金属氧化物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如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、几乎所有的酸、绝大多数有机物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有机盐除外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部分非金属单质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如金刚石、硅、晶体硼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，部分非金属化合物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如</a:t>
                      </a:r>
                      <a:r>
                        <a:rPr lang="en-US" sz="2800" kern="100" dirty="0" err="1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SiC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SiO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金属单质与合金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如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Al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Fe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、青铜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金属氧化物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如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K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O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O)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、强碱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如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KOH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kern="100" dirty="0" err="1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NaOH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、绝大部分盐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如</a:t>
                      </a:r>
                      <a:r>
                        <a:rPr lang="en-US" sz="2800" kern="100" dirty="0" err="1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NaCl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0546" marR="1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1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94408" y="477466"/>
            <a:ext cx="11388152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离子晶体的晶格能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气态离子形成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离子晶体释放的能量，通常取正值，单位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影响因素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离子所带电荷数：离子所带电荷数越多，晶格能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越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离子的半径：离子的半径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越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晶格能越大。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与离子晶体性质的关系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晶格能越大，形成的离子晶体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越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且熔点越高，硬度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越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99016" y="1898462"/>
            <a:ext cx="1540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kJ·mol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15486" y="312259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大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19419" y="377067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小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8419" y="506681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稳定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99939" y="506681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大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29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2854846" y="2733814"/>
            <a:ext cx="6853158" cy="119090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考点一　</a:t>
            </a:r>
            <a:r>
              <a:rPr lang="zh-CN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晶体</a:t>
            </a: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常识</a:t>
            </a:r>
            <a:endParaRPr lang="zh-CN" altLang="en-US" sz="6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9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3"/>
          <p:cNvSpPr txBox="1"/>
          <p:nvPr/>
        </p:nvSpPr>
        <p:spPr bwMode="auto">
          <a:xfrm>
            <a:off x="478582" y="621482"/>
            <a:ext cx="2213745" cy="615696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zh-CN" sz="32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深度思考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582" y="1269554"/>
            <a:ext cx="11388152" cy="45655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在晶体中只要有阴离子就一定有阳离子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在晶体中只要有阳离子就一定有阴离子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原子晶体的熔点一定比金属晶体的高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分子晶体的熔点一定比金属晶体的低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离子晶体一定都含有金属元素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金属元素和非金属元素组成的晶体不一定是离子晶体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37809" y="205200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247334" y="270007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887294" y="333873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6887294" y="397716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5807174" y="461560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9367891" y="528295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36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5686" y="765498"/>
            <a:ext cx="11388152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在物理性质上有较大差异，而在化学性质上却有较多相似，你知道原因吗？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决定二者物理性质的因素：晶体类型及结构、微粒间的作用力。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是分子晶体，其微弱的分子间作用力是其决定因素，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是原子晶体，其牢固的化学键是其决定因素。二者的化学性质均由其内部的化学键决定，而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C—O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键与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Si—O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键都是极性键。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09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8582" y="1917626"/>
            <a:ext cx="1116376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特别提醒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原子晶体的熔点不一定比离子晶体的高，如石英的熔点为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1 710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MgO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的熔点为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2 852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金属晶体的熔点不一定比分子晶体的熔点高，如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的熔点为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97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，尿素的熔点为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132.7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91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408" y="584333"/>
            <a:ext cx="1138815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在下列物质中：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SiC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、晶体硅、金刚石，晶体氩。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其中只含有离子键的离子晶体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其中既含有离子键又含有极性共价键的离子晶体是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其中既含有离子键又含有极性共价键和配位键的离子晶体是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其中既含有离子键又含有非极性共价键的离子晶体是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其中含有极性共价键的非极性分子是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56065" y="1989634"/>
            <a:ext cx="2039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</a:rPr>
              <a:t>NaCl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S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8615486" y="2637706"/>
            <a:ext cx="268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</a:rPr>
              <a:t>NaOH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(NH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4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)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S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622598" y="3861842"/>
            <a:ext cx="1385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(NH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4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)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S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9335566" y="4509914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S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6881761" y="5157986"/>
            <a:ext cx="2957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CCl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C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72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408" y="981522"/>
            <a:ext cx="11388152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其中含有极性共价键和非极性共价键的非极性分子是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其中含有极性共价键和非极性共价键的极性分子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其中含有极性共价键的原子晶体是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不含共价键的分子晶体是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，只含非极性键的原子晶体是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91550" y="1023894"/>
            <a:ext cx="923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C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8831510" y="1724810"/>
            <a:ext cx="944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239222" y="2372882"/>
            <a:ext cx="1762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SiO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</a:rPr>
              <a:t>SiC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5231110" y="302095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晶体氩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344091" y="366902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晶体硅、金刚石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26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280" y="765498"/>
            <a:ext cx="4134465" cy="699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题组一　晶体类型的判断</a:t>
            </a:r>
          </a:p>
        </p:txBody>
      </p:sp>
      <p:sp>
        <p:nvSpPr>
          <p:cNvPr id="6" name="矩形 5"/>
          <p:cNvSpPr/>
          <p:nvPr/>
        </p:nvSpPr>
        <p:spPr>
          <a:xfrm>
            <a:off x="214280" y="1413570"/>
            <a:ext cx="1138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现有几组物质的熔点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数据：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87630"/>
              </p:ext>
            </p:extLst>
          </p:nvPr>
        </p:nvGraphicFramePr>
        <p:xfrm>
          <a:off x="944076" y="2205658"/>
          <a:ext cx="10191690" cy="4104456"/>
        </p:xfrm>
        <a:graphic>
          <a:graphicData uri="http://schemas.openxmlformats.org/drawingml/2006/table">
            <a:tbl>
              <a:tblPr/>
              <a:tblGrid>
                <a:gridCol w="3225017"/>
                <a:gridCol w="2020003"/>
                <a:gridCol w="2552652"/>
                <a:gridCol w="2394018"/>
              </a:tblGrid>
              <a:tr h="531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组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B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组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组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D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组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5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金刚石：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3 550 </a:t>
                      </a:r>
                      <a:r>
                        <a:rPr lang="en-US" sz="2800" kern="100" baseline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Li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</a:t>
                      </a: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181 </a:t>
                      </a:r>
                      <a:r>
                        <a:rPr lang="en-US" sz="2800" kern="100" baseline="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HF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：－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83 </a:t>
                      </a:r>
                      <a:r>
                        <a:rPr lang="en-US" sz="2800" kern="100" baseline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NaCl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801 </a:t>
                      </a:r>
                      <a:r>
                        <a:rPr lang="en-US" sz="2800" kern="100" baseline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5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硅晶体：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1 410 </a:t>
                      </a:r>
                      <a:r>
                        <a:rPr lang="en-US" sz="2800" kern="100" baseline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</a:t>
                      </a: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98 </a:t>
                      </a:r>
                      <a:r>
                        <a:rPr lang="en-US" sz="2800" kern="100" baseline="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HCl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：－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115 </a:t>
                      </a:r>
                      <a:r>
                        <a:rPr lang="en-US" sz="2800" kern="100" baseline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KCl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776 </a:t>
                      </a:r>
                      <a:r>
                        <a:rPr lang="en-US" sz="2800" kern="100" baseline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5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硼晶体：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2 300 </a:t>
                      </a:r>
                      <a:r>
                        <a:rPr lang="en-US" sz="2800" kern="100" baseline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K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64 </a:t>
                      </a:r>
                      <a:r>
                        <a:rPr lang="en-US" sz="2800" kern="100" baseline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HBr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：－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89 </a:t>
                      </a:r>
                      <a:r>
                        <a:rPr lang="en-US" sz="2800" kern="100" baseline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RbCl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718 </a:t>
                      </a:r>
                      <a:r>
                        <a:rPr lang="en-US" sz="2800" kern="100" baseline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0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二氧化硅：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1 723 </a:t>
                      </a:r>
                      <a:r>
                        <a:rPr lang="en-US" sz="2800" kern="100" baseline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 dirty="0" err="1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Rb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</a:t>
                      </a: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39 </a:t>
                      </a:r>
                      <a:r>
                        <a:rPr lang="en-US" sz="2800" kern="100" baseline="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HI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：－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51 </a:t>
                      </a:r>
                      <a:r>
                        <a:rPr lang="en-US" sz="2800" kern="100" baseline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 dirty="0" err="1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CsCl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：</a:t>
                      </a: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645 </a:t>
                      </a:r>
                      <a:r>
                        <a:rPr lang="en-US" sz="2800" kern="100" baseline="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9" name="矩形 8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551590" y="2236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053768" y="2236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31804" y="2236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985698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463316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8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408" y="549474"/>
            <a:ext cx="11388152" cy="58582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据此回答下列问题：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组属于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晶体，其熔化时克服的微粒间的作用力是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组晶体共同的物理性质是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填序号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有金属光泽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导电性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导热性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延展性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熔点反常是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组晶体可能具有的性质是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填序号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硬度小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水溶液能导电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固体能导电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熔融状态能导电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组晶体的熔点由高到低的顺序为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RbCl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CsCl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，其原因为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551590" y="2236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053768" y="2236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31804" y="2236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985698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463316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>
            <a:hlinkClick r:id="rId7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9727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574" y="697867"/>
            <a:ext cx="11388152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解题指导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通过读取表格中数据先判断出晶体的类型及晶体的性质，应用氢键解释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的熔点反常，利用晶格能的大小解释离子晶体熔点高低的原因。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574" y="2667342"/>
            <a:ext cx="11388152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组熔点很高，为原子晶体，是由原子通过共价键形成的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组为金属晶体，具有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①②③④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四条共性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中含有分子间氢键，故其熔点反常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4)D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组属于离子晶体，具有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两条性质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5)D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组属于离子晶体，其熔点与晶格能有关。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551590" y="2236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053768" y="2236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31804" y="2236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985698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463316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53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8070" y="1158656"/>
            <a:ext cx="11163760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原子　共价键　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①②③④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(3)HF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分子间能形成氢键，其熔化时需要消耗的能量更多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只要答出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HF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分子间能形成氢键即可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4)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②④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(5)D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组晶体都为离子晶体，</a:t>
            </a:r>
            <a:r>
              <a:rPr lang="en-US" altLang="zh-CN" sz="28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(Na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(K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Rb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(Cs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，在离子所带电荷数相同的情况下，半径越小，晶格能越大，熔点就越高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551590" y="2236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053768" y="2236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31804" y="2236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985698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463316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4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686" y="477466"/>
            <a:ext cx="11388152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三种晶体，分别由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四种元素中的一种或几种组成，对这三种晶体进行实验，结果如表：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4170"/>
              </p:ext>
            </p:extLst>
          </p:nvPr>
        </p:nvGraphicFramePr>
        <p:xfrm>
          <a:off x="550590" y="1989634"/>
          <a:ext cx="11233248" cy="4412126"/>
        </p:xfrm>
        <a:graphic>
          <a:graphicData uri="http://schemas.openxmlformats.org/drawingml/2006/table">
            <a:tbl>
              <a:tblPr/>
              <a:tblGrid>
                <a:gridCol w="1040167"/>
                <a:gridCol w="1682783"/>
                <a:gridCol w="1110963"/>
                <a:gridCol w="1396873"/>
                <a:gridCol w="3050134"/>
                <a:gridCol w="2952328"/>
              </a:tblGrid>
              <a:tr h="1008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序号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熔点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硬度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水溶性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导电性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水溶液与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Ag</a:t>
                      </a:r>
                      <a:r>
                        <a:rPr lang="zh-CN" sz="2800" kern="100" baseline="300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＋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反应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5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811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较大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易溶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水溶液或熔融导电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白色沉淀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0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B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3 500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很大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不溶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不导电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不反应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5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114.2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很小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易溶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液态不导电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白色沉淀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551590" y="2236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053768" y="2236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31804" y="2236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985698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463316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1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94408" y="693490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晶体与非晶体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62310"/>
              </p:ext>
            </p:extLst>
          </p:nvPr>
        </p:nvGraphicFramePr>
        <p:xfrm>
          <a:off x="694606" y="1485578"/>
          <a:ext cx="10945217" cy="4804108"/>
        </p:xfrm>
        <a:graphic>
          <a:graphicData uri="http://schemas.openxmlformats.org/drawingml/2006/table">
            <a:tbl>
              <a:tblPr/>
              <a:tblGrid>
                <a:gridCol w="1656185"/>
                <a:gridCol w="1944216"/>
                <a:gridCol w="4320480"/>
                <a:gridCol w="3024336"/>
              </a:tblGrid>
              <a:tr h="6624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晶体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非晶体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结构特征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结构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微粒</a:t>
                      </a: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                      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排列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结构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微粒</a:t>
                      </a: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        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排列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581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性质特征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自范性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4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熔点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4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异同表现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43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二者区别方法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间接方法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看是否有固定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的</a:t>
                      </a:r>
                      <a:r>
                        <a:rPr lang="en-US" altLang="zh-CN" sz="2800" u="sng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24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科学方法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对固体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进行</a:t>
                      </a:r>
                      <a:r>
                        <a:rPr lang="en-US" sz="2800" u="sng" kern="100" baseline="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	</a:t>
                      </a:r>
                      <a:r>
                        <a:rPr 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实验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807174" y="234967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周期性有序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69889" y="236649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无序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67214" y="306975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有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39622" y="307704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无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23198" y="371782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固定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80549" y="377067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不固定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63158" y="439016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各向异性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07574" y="441874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各向同性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20787" y="506681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熔点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98939" y="5734050"/>
            <a:ext cx="1880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X­</a:t>
            </a:r>
            <a:r>
              <a:rPr lang="zh-CN" altLang="en-US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射线衍射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23" name="矩形 22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直角三角形 23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8" grpId="0"/>
      <p:bldP spid="1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408" y="1125538"/>
            <a:ext cx="1138815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晶体的化学式分别为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晶体的类型分别是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晶体中微粒间作用力分别是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4408" y="3226090"/>
            <a:ext cx="11388152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所述晶体的性质可知，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为离子晶体，只能为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，微粒间的作用力为离子键；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应为原子晶体，只能为金刚石，微粒间的作用力为共价键；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应为分子晶体，且易溶于水，只能为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，微粒间的作用力为范德华力。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33843" y="1241660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</a:rPr>
              <a:t>NaCl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35788" y="1241660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99462" y="1294504"/>
            <a:ext cx="782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 smtClean="0">
                <a:solidFill>
                  <a:srgbClr val="E36C0A"/>
                </a:solidFill>
                <a:latin typeface="Times New Roman"/>
                <a:ea typeface="华文细黑"/>
              </a:rPr>
              <a:t>HCl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3862958" y="188973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离子晶体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6202441" y="187056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原子晶体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8794729" y="188973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分子晶体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5447134" y="251864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离子键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7463358" y="253780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共价键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9623598" y="251864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范德华力</a:t>
            </a:r>
            <a:endParaRPr lang="zh-CN" altLang="en-US" sz="2800" dirty="0"/>
          </a:p>
        </p:txBody>
      </p:sp>
      <p:sp>
        <p:nvSpPr>
          <p:cNvPr id="1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551590" y="2236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053768" y="2236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31804" y="2236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985698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463316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0511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19" grpId="0"/>
      <p:bldP spid="19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6232" y="981950"/>
            <a:ext cx="11755638" cy="654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/>
              </a:rPr>
              <a:t>晶体类型的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/>
              </a:rPr>
              <a:t>5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/>
              </a:rPr>
              <a:t>种判断方法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34566" y="1701602"/>
            <a:ext cx="11163760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依据构成晶体的微粒和微粒间的作用判断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离子晶体的构成微粒是阴、阳离子，微粒间的作用是离子键。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原子晶体的构成微粒是原子，微粒间的作用是共价键。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分子晶体的构成微粒是分子，微粒间的作用为分子间作用力。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金属晶体的构成微粒是金属阳离子和自由电子，微粒间的作用是金属键。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8" name="矩形 7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74726" y="1638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</a:rPr>
              <a:t>规律方法</a:t>
            </a:r>
          </a:p>
        </p:txBody>
      </p:sp>
    </p:spTree>
    <p:extLst>
      <p:ext uri="{BB962C8B-B14F-4D97-AF65-F5344CB8AC3E}">
        <p14:creationId xmlns:p14="http://schemas.microsoft.com/office/powerpoint/2010/main" val="4440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6432" y="621482"/>
            <a:ext cx="11275398" cy="58582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依据物质的分类判断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金属氧化物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、强碱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和绝大多数的盐类是离子晶体。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大多数非金属单质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除金刚石、石墨、晶体硅等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、非金属氢化物、非金属氧化物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、几乎所有的酸、绝大多数有机物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除有机盐外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是分子晶体。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常见的单质类原子晶体有金刚石、晶体硅、晶体硼等，常见的化合类原子晶体有碳化硅、二氧化硅等。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金属单质是金属晶体。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85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7467" y="45418"/>
            <a:ext cx="11502034" cy="668770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依据晶体的熔点判断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离子晶体的熔点较高。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原子晶体的熔点很高。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分子晶体的熔点低。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金属晶体多数熔点高，但也有少数熔点相当低。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依据导电性判断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离子晶体溶于水及熔融状态时能导电。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原子晶体一般为非导体。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分子晶体为非导体，而分子晶体中的电解质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主要是酸和强极性非金属氢化物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溶于水，使分子内的化学键断裂形成自由移动的离子，也能导电。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金属晶体是电的良导体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11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4586" y="1485578"/>
            <a:ext cx="11053228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依据硬度和机械性能判断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离子晶体硬度较大、硬而脆。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原子晶体硬度大。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分子晶体硬度小且较脆。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金属晶体多数硬度大，但也有较低的，且具有延展性。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83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2558" y="1269554"/>
            <a:ext cx="1138815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/>
              </a:rPr>
              <a:t>注意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常温下为气态或液态的物质，其晶体应属于分子晶体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除外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石墨属于混合型晶体，但因层内原子之间碳碳共价键的键长为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1.42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，比金刚石中碳碳共价键的键长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键长为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1.54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短，所以熔、沸点高于金刚石。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(3)AlCl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晶体中虽含有金属元素，但属于分子晶体，熔、沸点低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熔点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190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合金的硬度比其成分金属大，熔、沸点比其成分金属低。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95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2093" y="529154"/>
            <a:ext cx="11615778" cy="68574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晶体熔、沸点的比较</a:t>
            </a:r>
          </a:p>
        </p:txBody>
      </p:sp>
      <p:sp>
        <p:nvSpPr>
          <p:cNvPr id="9" name="矩形 8"/>
          <p:cNvSpPr/>
          <p:nvPr/>
        </p:nvSpPr>
        <p:spPr>
          <a:xfrm>
            <a:off x="294408" y="1197546"/>
            <a:ext cx="1138815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下列分子晶体中，关于熔、沸点高低的叙述中，正确的是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A.Cl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&gt;I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		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B.SiCl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&lt;CCl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C.NH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&gt;PH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		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D.C(CH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&gt;CH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4408" y="3253984"/>
            <a:ext cx="11388152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项属于无氢键存在的分子结构相似的情况，相对分子质量大的熔、沸点高；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项属于分子结构相似的情况，但存在氢键的熔、沸点高；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项属于相对分子质量相同，但分子结构不同的情况，支链少的熔、沸点高。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39622" y="1341562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551590" y="2236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053768" y="2236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31804" y="2236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985698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463316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3123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5" grpId="0" build="allAtOnce"/>
      <p:bldP spid="3" grpId="0"/>
      <p:bldP spid="3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4408" y="765498"/>
            <a:ext cx="11388152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离子晶体熔点的高低取决于晶体中晶格能的大小。判断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CaO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BaO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四种晶体熔点的高低顺序是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A.KCl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BaO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CaO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B.NaCl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CaO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BaO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C.CaO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BaO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KCl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D.CaO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BaO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699183"/>
              </p:ext>
            </p:extLst>
          </p:nvPr>
        </p:nvGraphicFramePr>
        <p:xfrm>
          <a:off x="478582" y="2250698"/>
          <a:ext cx="111379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3" name="文档" r:id="rId4" imgW="11139720" imgH="3230225" progId="Word.Document.12">
                  <p:embed/>
                </p:oleObj>
              </mc:Choice>
              <mc:Fallback>
                <p:oleObj name="文档" r:id="rId4" imgW="11139720" imgH="32302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2250698"/>
                        <a:ext cx="11137900" cy="322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94408" y="4725938"/>
            <a:ext cx="11388152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离子晶体中，晶格能越大，晶体熔、沸点越高；离子所带电荷总数越多，半径越小，晶格能越大。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79804" y="1557586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551590" y="2236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053768" y="2236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531804" y="2236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985698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463316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20007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4408" y="520899"/>
            <a:ext cx="11388152" cy="186176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下列各组物质中，按熔点由低到高的顺序排列正确的是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Rb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Al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②④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4408" y="2321099"/>
            <a:ext cx="11388152" cy="427396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在常温下为液态，而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为固态，故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为原子晶体，其熔点最高，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是分子晶体，其熔点最低，故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Rb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价电子数相同，其原子半径依次增大，金属键依次减弱，熔点逐渐降低，故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价电子数依次增多，原子半径逐渐减小，金属键依次增强，熔点逐渐升高，故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57753" y="674440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D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551590" y="2236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053768" y="2236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31804" y="2236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985698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463316" y="2236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5303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4" grpId="0" build="allAtOnce"/>
      <p:bldP spid="3" grpId="0"/>
      <p:bldP spid="3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2888" y="765498"/>
            <a:ext cx="11524006" cy="637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>
                <a:solidFill>
                  <a:srgbClr val="0000FF"/>
                </a:solidFill>
                <a:latin typeface="+mn-ea"/>
                <a:cs typeface="Times New Roman"/>
              </a:rPr>
              <a:t>分类比较晶体的熔、沸点</a:t>
            </a:r>
          </a:p>
        </p:txBody>
      </p:sp>
      <p:sp>
        <p:nvSpPr>
          <p:cNvPr id="4" name="矩形 3"/>
          <p:cNvSpPr/>
          <p:nvPr/>
        </p:nvSpPr>
        <p:spPr>
          <a:xfrm>
            <a:off x="294408" y="1557586"/>
            <a:ext cx="11388152" cy="45655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不同类型晶体的熔、沸点高低的一般规律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原子晶体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离子晶体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分子晶体。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金属晶体的熔、沸点差别很大，如钨、铂等熔、沸点很高，如汞、镓、铯等熔、沸点很低，金属晶体一般不参与比较。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原子晶体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由共价键形成的原子晶体中，原子半径小的键长短，键能大，晶体的熔、沸点高。如熔点：金刚石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石英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碳化硅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8" name="矩形 7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74726" y="1638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</a:rPr>
              <a:t>思维模型</a:t>
            </a:r>
          </a:p>
        </p:txBody>
      </p:sp>
    </p:spTree>
    <p:extLst>
      <p:ext uri="{BB962C8B-B14F-4D97-AF65-F5344CB8AC3E}">
        <p14:creationId xmlns:p14="http://schemas.microsoft.com/office/powerpoint/2010/main" val="25378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7694" y="117426"/>
            <a:ext cx="11388152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得到晶体的途径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物质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凝固。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物质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冷却不经液态直接凝固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凝华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溶质从溶液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晶胞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概念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描述晶体结构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晶体中晶胞的排列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无隙并置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无隙：相邻晶胞之间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没有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并置：所有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晶胞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排列、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相同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83750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熔融态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6654" y="14855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气态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0395" y="213365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析出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8269" y="408739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基本单元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1070" y="533057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任何间隙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58902" y="600303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平行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12643" y="598386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取向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  <p:bldP spid="11" grpId="0"/>
      <p:bldP spid="11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4408" y="477466"/>
            <a:ext cx="11388152" cy="58582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离子晶体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一般地说，阴、阳离子所带电荷数越多，离子半径越小，则离子间的作用就越强，其离子晶体的熔、沸点就越高，如熔点：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MgO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&gt;MgCl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CsCl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分子晶体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分子间作用力越大，物质的熔、沸点越高；具有氢键的分子晶体，熔、沸点反常的高。如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O&gt;H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Te&gt;H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Se&gt;H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组成和结构相似的分子晶体，相对分子质量越大，熔、沸点越高，如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&gt;GeH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&gt;SiH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&lt;Br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&lt;I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79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678" y="909514"/>
            <a:ext cx="11388152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组成和结构不相似的物质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相对分子质量接近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，分子的极性越大，其熔、沸点越高，如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CO&gt;N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OH&gt;CH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同分异构体，支链越多，熔、沸点越低。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617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50" y="3780876"/>
            <a:ext cx="6369206" cy="159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>
            <a:hlinkClick r:id="rId3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8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948362" y="2805822"/>
            <a:ext cx="10187404" cy="119090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考点三　</a:t>
            </a:r>
            <a:r>
              <a:rPr lang="zh-CN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突破</a:t>
            </a: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五类晶体模型</a:t>
            </a:r>
          </a:p>
        </p:txBody>
      </p:sp>
    </p:spTree>
    <p:extLst>
      <p:ext uri="{BB962C8B-B14F-4D97-AF65-F5344CB8AC3E}">
        <p14:creationId xmlns:p14="http://schemas.microsoft.com/office/powerpoint/2010/main" val="30353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94408" y="981522"/>
            <a:ext cx="1138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原子晶体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金刚石和二氧化硅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1734" name="Picture 6" descr="HX6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78" y="1845618"/>
            <a:ext cx="7446412" cy="361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0" name="矩形 9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8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8582" y="837506"/>
            <a:ext cx="10943790" cy="451813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金刚石晶体中，每个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另外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形成共价键，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C—C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键之间的夹角是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109°28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，最小的环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环。含有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的金刚石中，形成的共价键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晶体中，每个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成键，每个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硅原子成键，最小的环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环，在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硅氧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四面体中，处于中心的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原子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含有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Si—O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9617" y="104400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8361" y="174503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六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9102" y="321377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91550" y="323282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9840" y="250321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98862" y="391468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十二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07322" y="3933850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Si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83762" y="466345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51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8" grpId="0"/>
      <p:bldP spid="8" grpId="1"/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  <p:bldP spid="17" grpId="0"/>
      <p:bldP spid="1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408" y="189434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分子晶体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干冰晶体中，每个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分子周围等距且紧邻的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79582" y="98152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307202" name="Picture 2" descr="HX6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214" y="1730574"/>
            <a:ext cx="5005192" cy="285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51670" y="4832167"/>
            <a:ext cx="1138815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冰的结构模型中，每个水分子与相邻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水分子以氢键相连接，含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的冰中，最多可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形成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氢键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77769" y="4961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01982" y="564287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01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8" grpId="0"/>
      <p:bldP spid="8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408" y="117426"/>
            <a:ext cx="1138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离子晶体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8226" name="Picture 2" descr="HX6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005" y="909514"/>
            <a:ext cx="6591505" cy="252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7467" y="3645818"/>
            <a:ext cx="11502034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型：在晶体中，每个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吸引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，每个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吸引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，配位数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每个晶胞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含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CsCl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型：在晶体中，每个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吸引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Cs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Cs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吸引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，配位数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5178" y="379924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6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38792" y="3786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6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01888" y="443790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6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3181" y="445472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75326" y="442838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7028" y="508597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8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51590" y="508374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8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67644" y="571500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8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25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408" y="693490"/>
            <a:ext cx="1138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石墨晶体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9251" name="Picture 3" descr="HX6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156" y="1313508"/>
            <a:ext cx="2904162" cy="26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94408" y="4365898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石墨层状晶体中，层与层之间的作用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平均每个正六边形拥有的碳原子个数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原子采取的杂化方式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83238" y="445695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分子间作用力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7055" y="517437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11677" y="5085978"/>
            <a:ext cx="623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sp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37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8" grpId="0"/>
      <p:bldP spid="8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408" y="549474"/>
            <a:ext cx="1138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常见金属晶体的原子堆积模型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71733"/>
              </p:ext>
            </p:extLst>
          </p:nvPr>
        </p:nvGraphicFramePr>
        <p:xfrm>
          <a:off x="766614" y="1413569"/>
          <a:ext cx="10513167" cy="4896544"/>
        </p:xfrm>
        <a:graphic>
          <a:graphicData uri="http://schemas.openxmlformats.org/drawingml/2006/table">
            <a:tbl>
              <a:tblPr/>
              <a:tblGrid>
                <a:gridCol w="3633240"/>
                <a:gridCol w="2927036"/>
                <a:gridCol w="1906753"/>
                <a:gridCol w="2046138"/>
              </a:tblGrid>
              <a:tr h="1224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结构型式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0425" marR="404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常见金属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0425" marR="404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配位数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0425" marR="404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晶胞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0425" marR="404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面心立方最密堆积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0425" marR="404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Cu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Ag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Au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0425" marR="404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12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0425" marR="404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800" kern="100" baseline="0">
                        <a:effectLst/>
                        <a:latin typeface="Times New Roman"/>
                        <a:ea typeface="华文细黑"/>
                        <a:cs typeface="宋体"/>
                      </a:endParaRPr>
                    </a:p>
                  </a:txBody>
                  <a:tcPr marL="40425" marR="404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体心立方堆积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0425" marR="404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K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Fe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0425" marR="404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0425" marR="404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800" kern="100" baseline="0">
                        <a:effectLst/>
                        <a:latin typeface="Times New Roman"/>
                        <a:ea typeface="华文细黑"/>
                        <a:cs typeface="Courier New"/>
                      </a:endParaRPr>
                    </a:p>
                  </a:txBody>
                  <a:tcPr marL="40425" marR="404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六方最密堆积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0425" marR="404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Mg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Zn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Ti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0425" marR="404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12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0425" marR="404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800" kern="100" baseline="0" dirty="0">
                        <a:effectLst/>
                        <a:latin typeface="Times New Roman"/>
                        <a:ea typeface="华文细黑"/>
                        <a:cs typeface="Courier New"/>
                      </a:endParaRPr>
                    </a:p>
                  </a:txBody>
                  <a:tcPr marL="40425" marR="404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10280" name="Picture 8" descr="E:\莫成程\2016\一轮\幻灯片\化学\人教第十二章\PPT\HX615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37" y="2801204"/>
            <a:ext cx="741610" cy="8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79" name="Picture 7" descr="E:\莫成程\2016\一轮\幻灯片\化学\人教第十二章\PPT\HX616.tif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37" y="4149874"/>
            <a:ext cx="741610" cy="7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78" name="Picture 6" descr="E:\莫成程\2016\一轮\幻灯片\化学\人教第十二章\PPT\HX667a.tif"/>
          <p:cNvPicPr>
            <a:picLocks noChangeAspect="1" noChangeArrowheads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154" y="5259975"/>
            <a:ext cx="728177" cy="88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408" y="515939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特别提醒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判断某种微粒周围等距且紧邻的微粒数目时，要注意运用三维想象法。如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晶体中，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周围的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“○”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11299" name="Picture 3" descr="HX6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44" y="2034235"/>
            <a:ext cx="4697602" cy="179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94408" y="3828307"/>
            <a:ext cx="11388152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每个面上有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个，共计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常考的几种晶体主要有干冰、冰、金刚石、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、石墨、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CsCl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等，要熟悉以上代表物的空间结构。当题中信息给出与某种晶体空间结构相同时，可以直接套用某种结构。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12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 bwMode="auto">
          <a:xfrm>
            <a:off x="395686" y="549474"/>
            <a:ext cx="2213745" cy="615696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pPr lvl="0"/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深度思考</a:t>
            </a:r>
          </a:p>
        </p:txBody>
      </p:sp>
      <p:sp>
        <p:nvSpPr>
          <p:cNvPr id="9" name="矩形 8"/>
          <p:cNvSpPr/>
          <p:nvPr/>
        </p:nvSpPr>
        <p:spPr>
          <a:xfrm>
            <a:off x="395686" y="1136089"/>
            <a:ext cx="11388152" cy="45655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固态物质一定是晶体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冰和碘晶体中相互作用力相同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晶体内部的微粒按一定规律周期性的排列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凡有规则外形的固体一定是晶体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一定是晶体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缺角的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晶体在饱和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溶液中会慢慢变为完美的立方体块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481" y="191915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5641" y="256189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95683" y="323423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5206" y="385169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42048" y="448706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66201" y="514466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75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8" grpId="0"/>
      <p:bldP spid="8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 bwMode="auto">
          <a:xfrm>
            <a:off x="294408" y="837506"/>
            <a:ext cx="2213745" cy="615696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zh-CN" sz="32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深度思考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4408" y="1525023"/>
            <a:ext cx="11388152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在晶体模型中，金刚石中的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和干冰中的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表示的意义一样吗？分子晶体中有化学键吗？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不一样，金刚石中表示的是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C—C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共价键，而干冰中的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表示分子间作用力；分子晶体中多数含有化学键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spc="-8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键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，少数则无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如稀有气体形成的晶体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05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7517" y="1665557"/>
            <a:ext cx="10621935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下列排列方式中：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A.ABCABCABC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B.ABABABABAB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C.ABBAABBA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D.ABCCBAABCCBA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，属于镁型堆积方式的是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；属于铜型堆积方式的是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0670" y="3069754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B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58966" y="306975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</a:rPr>
              <a:t>A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74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5232" y="863659"/>
            <a:ext cx="11074344" cy="6992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题组一　重视教材习题，做好回扣练习</a:t>
            </a:r>
          </a:p>
        </p:txBody>
      </p:sp>
      <p:sp>
        <p:nvSpPr>
          <p:cNvPr id="5" name="矩形 4"/>
          <p:cNvSpPr/>
          <p:nvPr/>
        </p:nvSpPr>
        <p:spPr>
          <a:xfrm>
            <a:off x="467694" y="1655747"/>
            <a:ext cx="1138815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下列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各物质的晶体中，晶体类型相同的是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B.NaI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D.CCl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63358" y="1809288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2" name="矩形 11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 12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255446" y="813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624" y="813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35660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689554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167172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653904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107798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585416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51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6589" y="1053530"/>
            <a:ext cx="10943790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单质的晶体中，一定不存在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离子键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分子间作用力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共价键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金属离子与自由电子间的作用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4870" y="122058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A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255446" y="813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624" y="813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35660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689554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167172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653904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107798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585416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18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6062" y="765498"/>
            <a:ext cx="11163760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3.X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两种元素的核电荷数之和为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的原子核外电子数比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个。下列说法中不正确的是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的单质固态时为分子晶体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的单质为原子晶体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形成的化合物固态时为分子晶体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与碳形成的化合物为分子晶体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96619" y="1588408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255446" y="813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624" y="813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35660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689554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167172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653904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107798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585416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2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6062" y="909514"/>
            <a:ext cx="11163760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下列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各组物质熔化或升华时，所克服的粒子间作用属于同种类型的是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熔化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B.Mg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熔化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氯化钠和蔗糖熔化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碘和干冰升华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8662" y="1735396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D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255446" y="813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624" y="813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35660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689554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167172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653904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107798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585416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11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4309" y="242858"/>
            <a:ext cx="56508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强化记忆晶胞结构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244309" y="765498"/>
            <a:ext cx="1138815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判断下列物质的晶胞结构，将对应序号填在线上。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16071" name="Picture 7" descr="HX6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97" y="1413570"/>
            <a:ext cx="4471639" cy="212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72" name="Picture 8" descr="HX6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056" y="1776212"/>
            <a:ext cx="4465930" cy="176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73" name="Picture 9" descr="HX6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4" y="4302363"/>
            <a:ext cx="5179790" cy="229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74" name="Picture 10" descr="HX6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182" y="3714137"/>
            <a:ext cx="5179790" cy="288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255446" y="813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757624" y="813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235660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689554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67172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653904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107798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585416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6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5" name="Picture 7" descr="HX6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70" y="1485578"/>
            <a:ext cx="6775512" cy="345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255446" y="813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757624" y="813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235660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689554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167172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653904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107798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585416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07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408" y="237585"/>
            <a:ext cx="1138815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干冰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晶体</a:t>
            </a:r>
            <a:r>
              <a:rPr lang="en-US" altLang="zh-CN" sz="2800" u="sng" kern="100" dirty="0" smtClean="0">
                <a:latin typeface="宋体"/>
                <a:ea typeface="华文细黑"/>
                <a:cs typeface="Times New Roman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氯化钠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晶体</a:t>
            </a:r>
            <a:r>
              <a:rPr lang="en-US" altLang="zh-CN" sz="2800" u="sng" kern="100" dirty="0" smtClean="0">
                <a:latin typeface="宋体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金刚石</a:t>
            </a:r>
            <a:r>
              <a:rPr lang="en-US" altLang="zh-CN" sz="2800" u="sng" kern="100" dirty="0" smtClean="0">
                <a:latin typeface="宋体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碘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晶体</a:t>
            </a:r>
            <a:r>
              <a:rPr lang="en-US" altLang="zh-CN" sz="2800" u="sng" kern="100" dirty="0" smtClean="0">
                <a:latin typeface="宋体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氟化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钙</a:t>
            </a:r>
            <a:r>
              <a:rPr lang="en-US" altLang="zh-CN" sz="2800" u="sng" kern="100" dirty="0" smtClean="0">
                <a:latin typeface="宋体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钠</a:t>
            </a:r>
            <a:r>
              <a:rPr lang="en-US" altLang="zh-CN" sz="2800" u="sng" kern="100" dirty="0" smtClean="0">
                <a:latin typeface="宋体"/>
                <a:ea typeface="华文细黑"/>
                <a:cs typeface="Times New Roman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冰晶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体</a:t>
            </a:r>
            <a:r>
              <a:rPr lang="en-US" altLang="zh-CN" sz="2800" u="sng" kern="100" dirty="0" smtClean="0">
                <a:latin typeface="宋体"/>
                <a:ea typeface="华文细黑"/>
                <a:cs typeface="Times New Roman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水合铜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离子</a:t>
            </a:r>
            <a:r>
              <a:rPr lang="en-US" altLang="zh-CN" sz="2800" u="sng" kern="100" dirty="0" smtClean="0">
                <a:latin typeface="宋体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晶体</a:t>
            </a:r>
            <a:r>
              <a:rPr lang="en-US" altLang="zh-CN" sz="2800" u="sng" kern="100" dirty="0" smtClean="0">
                <a:latin typeface="宋体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晶体</a:t>
            </a:r>
            <a:r>
              <a:rPr lang="en-US" altLang="zh-CN" sz="2800" u="sng" kern="100" dirty="0" smtClean="0">
                <a:latin typeface="宋体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83115" y="33345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3155" y="96235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0750" y="162959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④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90750" y="227766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③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8009" y="289622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⑥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14686" y="355464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⑤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5083" y="41498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⑧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71147" y="479794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⑦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71147" y="543649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⑩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67091" y="607492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⑨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255446" y="813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624" y="813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35660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689554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167172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653904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107798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585416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72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566" y="471900"/>
            <a:ext cx="4835424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题组三　对晶胞结构的考查</a:t>
            </a:r>
          </a:p>
        </p:txBody>
      </p:sp>
      <p:sp>
        <p:nvSpPr>
          <p:cNvPr id="7" name="矩形 6"/>
          <p:cNvSpPr/>
          <p:nvPr/>
        </p:nvSpPr>
        <p:spPr>
          <a:xfrm>
            <a:off x="323678" y="1125538"/>
            <a:ext cx="11388152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下面有关晶体的叙述中，不正确的是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金刚石网状结构中，由共价键形成的碳原子环中，最小的环上有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个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碳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氯化钠晶体中，每个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周围距离相等的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共有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氯化铯晶体中，每个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Cs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周围紧邻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干冰晶体中，每个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分子周围紧邻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678" y="4976183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氯化钠晶体中，每个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周围距离相等的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个，距离相等且最近的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共有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70974" y="1298129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B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255446" y="813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624" y="813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35660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689554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167172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653904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107798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585416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05055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8792" y="909514"/>
            <a:ext cx="11617054" cy="68574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题组一　晶胞中原子个数的计算</a:t>
            </a:r>
          </a:p>
        </p:txBody>
      </p:sp>
      <p:sp>
        <p:nvSpPr>
          <p:cNvPr id="5" name="矩形 4"/>
          <p:cNvSpPr/>
          <p:nvPr/>
        </p:nvSpPr>
        <p:spPr>
          <a:xfrm>
            <a:off x="238792" y="1577942"/>
            <a:ext cx="11388152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如图是甲、乙、丙三种晶体的晶胞，则甲晶体中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的个数比是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，乙中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的个数比是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，丙中一个晶胞中有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64870" name="Picture 6" descr="HX59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45" y="3612089"/>
            <a:ext cx="6395173" cy="267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0" name="矩形 9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 12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0331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4745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6203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0517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99618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48719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97820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42134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9123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403357" y="10890"/>
            <a:ext cx="44717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>
            <a:hlinkClick r:id="rId13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732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678" y="459330"/>
            <a:ext cx="11388152" cy="36714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将等径圆球在二维空间里进行排列，可形成密置层和非密置层。在图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所示的半径相等的圆球的排列中，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属于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层，配位数是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属于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层，配位数是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将非密置层一层一层地在三维空间里堆积，得到如图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所示的一种金属晶体的晶胞，它被称为简单立方堆积，在这种晶体中，金属原子的配位数是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，平均每个晶胞所占有的原子数目是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23586" name="Picture 2" descr="HX6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02" y="4130824"/>
            <a:ext cx="4711493" cy="248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982624" y="116885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非密置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910630" y="176044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4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464203" y="174503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密置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7315180" y="176419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6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914580" y="357381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6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8971364" y="357381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1</a:t>
            </a:r>
            <a:endParaRPr lang="zh-CN" altLang="en-US" sz="2800" dirty="0"/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255446" y="813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757624" y="813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235660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689554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167172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653904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107798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585416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2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0766" y="1413570"/>
            <a:ext cx="10835436" cy="198417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有资料表明，只有钋的晶体中的原子具有如图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所示的堆积方式。钋位于元素周期表的第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周期第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族，元素符号是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，最外层电子排布式是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4943078" y="222645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六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596037" y="2173607"/>
            <a:ext cx="803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Ⅵ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</a:rPr>
              <a:t>A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138140" y="2830599"/>
            <a:ext cx="564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Po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288163" y="2802515"/>
            <a:ext cx="1103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6s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6p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4</a:t>
            </a:r>
            <a:endParaRPr lang="zh-CN" altLang="en-US" sz="2800" dirty="0"/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255446" y="813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624" y="813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235660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689554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167172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653904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107798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585416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4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71580" y="1341562"/>
            <a:ext cx="9712058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用晶体的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射线衍射法对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的测定得到以下结果：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晶胞为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面心立方最密堆积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如右图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，已知该晶体的密度为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9.00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g·cm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，晶胞中该原子的配位数为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的原子半径为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________cm(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阿伏加德罗常数为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，要求列式计算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1580" y="640473"/>
            <a:ext cx="5955476" cy="701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500"/>
              </a:lnSpc>
              <a:tabLst>
                <a:tab pos="1890395" algn="l"/>
              </a:tabLst>
              <a:defRPr/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题组四　金属晶胞中原子半径的计算</a:t>
            </a:r>
          </a:p>
        </p:txBody>
      </p:sp>
      <p:pic>
        <p:nvPicPr>
          <p:cNvPr id="324611" name="Picture 3" descr="HX6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403" y="1637154"/>
            <a:ext cx="1628435" cy="151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255446" y="813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757624" y="813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235660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689554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167172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653904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107798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585416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>
            <a:hlinkClick r:id="rId11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1814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15968" y="693490"/>
            <a:ext cx="971205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设晶胞的边长为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64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788371"/>
              </p:ext>
            </p:extLst>
          </p:nvPr>
        </p:nvGraphicFramePr>
        <p:xfrm>
          <a:off x="500063" y="1527175"/>
          <a:ext cx="11028362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36" name="文档" r:id="rId4" imgW="11142103" imgH="1936575" progId="Word.Document.12">
                  <p:embed/>
                </p:oleObj>
              </mc:Choice>
              <mc:Fallback>
                <p:oleObj name="文档" r:id="rId4" imgW="11142103" imgH="193657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527175"/>
                        <a:ext cx="11028362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68012"/>
              </p:ext>
            </p:extLst>
          </p:nvPr>
        </p:nvGraphicFramePr>
        <p:xfrm>
          <a:off x="495944" y="2965266"/>
          <a:ext cx="11144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37" name="文档" r:id="rId7" imgW="11139720" imgH="1068209" progId="Word.Document.12">
                  <p:embed/>
                </p:oleObj>
              </mc:Choice>
              <mc:Fallback>
                <p:oleObj name="文档" r:id="rId7" imgW="11139720" imgH="106820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44" y="2965266"/>
                        <a:ext cx="111442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55446" y="813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757624" y="813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235660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689554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167172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653904" y="813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107798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585416" y="813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95793"/>
              </p:ext>
            </p:extLst>
          </p:nvPr>
        </p:nvGraphicFramePr>
        <p:xfrm>
          <a:off x="500063" y="3516313"/>
          <a:ext cx="11669712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38" name="文档" r:id="rId18" imgW="12227593" imgH="2014032" progId="Word.Document.12">
                  <p:embed/>
                </p:oleObj>
              </mc:Choice>
              <mc:Fallback>
                <p:oleObj name="文档" r:id="rId18" imgW="12227593" imgH="2014032" progId="Word.Document.12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516313"/>
                        <a:ext cx="11669712" cy="198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634715"/>
              </p:ext>
            </p:extLst>
          </p:nvPr>
        </p:nvGraphicFramePr>
        <p:xfrm>
          <a:off x="500063" y="4892675"/>
          <a:ext cx="11028362" cy="23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39" name="文档" r:id="rId21" imgW="11142103" imgH="2355566" progId="Word.Document.12">
                  <p:embed/>
                </p:oleObj>
              </mc:Choice>
              <mc:Fallback>
                <p:oleObj name="文档" r:id="rId21" imgW="11142103" imgH="2355566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892675"/>
                        <a:ext cx="11028362" cy="232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71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4408" y="520601"/>
            <a:ext cx="11388152" cy="68574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>
                <a:solidFill>
                  <a:srgbClr val="0000FF"/>
                </a:solidFill>
                <a:latin typeface="+mn-ea"/>
                <a:cs typeface="Times New Roman"/>
              </a:rPr>
              <a:t>晶体结构的相关计算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691230"/>
              </p:ext>
            </p:extLst>
          </p:nvPr>
        </p:nvGraphicFramePr>
        <p:xfrm>
          <a:off x="478582" y="1111225"/>
          <a:ext cx="111379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95" name="文档" r:id="rId4" imgW="11139720" imgH="3235272" progId="Word.Document.12">
                  <p:embed/>
                </p:oleObj>
              </mc:Choice>
              <mc:Fallback>
                <p:oleObj name="文档" r:id="rId4" imgW="11139720" imgH="32352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1111225"/>
                        <a:ext cx="11137900" cy="322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95686" y="3112889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金属晶体中体心立方堆积、面心立方堆积中的几组公式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设棱长为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953932"/>
              </p:ext>
            </p:extLst>
          </p:nvPr>
        </p:nvGraphicFramePr>
        <p:xfrm>
          <a:off x="478582" y="3904977"/>
          <a:ext cx="111379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96" name="文档" r:id="rId7" imgW="11139720" imgH="3239958" progId="Word.Document.12">
                  <p:embed/>
                </p:oleObj>
              </mc:Choice>
              <mc:Fallback>
                <p:oleObj name="文档" r:id="rId7" imgW="11139720" imgH="32399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582" y="3904977"/>
                        <a:ext cx="11137900" cy="322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20" name="矩形 19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直角三角形 20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练后反思</a:t>
            </a:r>
          </a:p>
        </p:txBody>
      </p:sp>
      <p:sp>
        <p:nvSpPr>
          <p:cNvPr id="23" name="矩形 2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>
            <a:hlinkClick r:id="rId9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8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4" name="文本框 1"/>
          <p:cNvSpPr txBox="1"/>
          <p:nvPr/>
        </p:nvSpPr>
        <p:spPr>
          <a:xfrm>
            <a:off x="1396380" y="2610411"/>
            <a:ext cx="9310562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探究高考   明确考向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81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94408" y="765498"/>
            <a:ext cx="11388152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[2015·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全国卷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Ⅰ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37(4)(5)]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碳及其化合物广泛存在于自然界中，回答下列问题：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能与金属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Fe(CO)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，该化合物熔点为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253 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，沸点为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376 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，其固体属于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碳有多种同素异形体，其中石墨烯与金刚石的晶体结构如图所示：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20168" name="Picture 8" descr="HX6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45" y="3990954"/>
            <a:ext cx="5784525" cy="255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2528099" y="283456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分子</a:t>
            </a:r>
            <a:endParaRPr lang="zh-CN" altLang="en-US" sz="2800" dirty="0"/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11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604" y="1341562"/>
            <a:ext cx="1116376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在石墨烯晶体中，每个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原子连接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个六元环，每个六元环占有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在金刚石晶体中，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原子所连接的最小环也为六元环，每个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原子连接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个六元环，六元环中最多有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原子在同一平面。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3092" y="148557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3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1414686" y="211448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endParaRPr lang="zh-CN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342678" y="342979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12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7171164" y="341063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4</a:t>
            </a:r>
            <a:endParaRPr lang="zh-CN" altLang="en-US" sz="2800" dirty="0"/>
          </a:p>
        </p:txBody>
      </p:sp>
      <p:sp>
        <p:nvSpPr>
          <p:cNvPr id="5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6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5" grpId="0"/>
      <p:bldP spid="15" grpId="1"/>
      <p:bldP spid="22" grpId="0"/>
      <p:bldP spid="22" grpId="1"/>
      <p:bldP spid="23" grpId="0"/>
      <p:bldP spid="23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4408" y="962472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[2015·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海南，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19—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Ⅱ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(2)(3)(4)]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钒的某种氧化物的晶胞结构如图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所示。晶胞中实际拥有的阴、阳离子个数分别为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638293"/>
              </p:ext>
            </p:extLst>
          </p:nvPr>
        </p:nvGraphicFramePr>
        <p:xfrm>
          <a:off x="433089" y="4572744"/>
          <a:ext cx="1113472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7" name="文档" r:id="rId4" imgW="11139720" imgH="2460883" progId="Word.Document.12">
                  <p:embed/>
                </p:oleObj>
              </mc:Choice>
              <mc:Fallback>
                <p:oleObj name="文档" r:id="rId4" imgW="11139720" imgH="24608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3089" y="4572744"/>
                        <a:ext cx="11134725" cy="245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2216" name="Picture 8" descr="HX62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09"/>
          <a:stretch/>
        </p:blipFill>
        <p:spPr bwMode="auto">
          <a:xfrm>
            <a:off x="4943078" y="2421682"/>
            <a:ext cx="1776122" cy="202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243172" y="177361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15380" y="177361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</a:rPr>
              <a:t>2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6632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4" grpId="0"/>
      <p:bldP spid="14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4408" y="765498"/>
            <a:ext cx="11388152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(3)V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常用作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转化为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的催化剂。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原子价层电子对数是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对，分子的立体构型为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气态为单分子，该分子中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原子的杂化轨道类型为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的三聚体环状结构如图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所示，该结构中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原子的杂化轨道类型为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；该结构中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S—O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键长有两类，一类键长约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140 pm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，另一类键长约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160 pm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，较短的键为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中字母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，该分子中含有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31779" name="Picture 3" descr="HX62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9" r="52604"/>
          <a:stretch/>
        </p:blipFill>
        <p:spPr bwMode="auto">
          <a:xfrm>
            <a:off x="4639566" y="4682132"/>
            <a:ext cx="1671664" cy="177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>
            <a:hlinkClick r:id="rId13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9925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910623"/>
              </p:ext>
            </p:extLst>
          </p:nvPr>
        </p:nvGraphicFramePr>
        <p:xfrm>
          <a:off x="476250" y="1773610"/>
          <a:ext cx="1114425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4" name="文档" r:id="rId4" imgW="11139720" imgH="2708918" progId="Word.Document.12">
                  <p:embed/>
                </p:oleObj>
              </mc:Choice>
              <mc:Fallback>
                <p:oleObj name="文档" r:id="rId4" imgW="11139720" imgH="27089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250" y="1773610"/>
                        <a:ext cx="11144250" cy="270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94408" y="3822314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10331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594745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06203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50517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99618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48719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97820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2134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9123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403357" y="10890"/>
            <a:ext cx="44717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6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23678" y="981522"/>
            <a:ext cx="11388152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原子价电子排布式为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3s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3p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，价层电子对数是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对，分子的立体构型为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气态为单分子，该分子中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原子的杂化轨道类型为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sp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杂化；根据题中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的三聚体环状结构图，可知该结构中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原子形成了四个共价键，则杂化轨道类型为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sp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杂化；该结构中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S—O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键长有两类，一类键长约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140 pm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，另一类键长约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160 pm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键除了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键外还有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键的成分，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键，故较短的键为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，由图可知该分子中含有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678" y="4902434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形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sp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杂化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sp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杂化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2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23678" y="1013092"/>
            <a:ext cx="1138815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(4)V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溶解在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溶液中，可得到钒酸钠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VO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，该盐阴离子的立体构型为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；也可以得到偏钒酸钠，其阴离子呈如图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所示的无限链状结构，则偏钒酸钠的化学式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3" name="Picture 3" descr="HX6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/>
          <a:stretch/>
        </p:blipFill>
        <p:spPr bwMode="auto">
          <a:xfrm>
            <a:off x="3244156" y="3176701"/>
            <a:ext cx="4754127" cy="23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圆角矩形 45">
            <a:hlinkClick r:id="rId13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4412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526589"/>
              </p:ext>
            </p:extLst>
          </p:nvPr>
        </p:nvGraphicFramePr>
        <p:xfrm>
          <a:off x="539702" y="1269554"/>
          <a:ext cx="111379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1" name="文档" r:id="rId4" imgW="11139720" imgH="3235272" progId="Word.Document.12">
                  <p:embed/>
                </p:oleObj>
              </mc:Choice>
              <mc:Fallback>
                <p:oleObj name="文档" r:id="rId4" imgW="11139720" imgH="323527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02" y="1269554"/>
                        <a:ext cx="11137900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95686" y="4182354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正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四面体形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NaVO</a:t>
            </a:r>
            <a:r>
              <a:rPr lang="en-US" altLang="zh-CN" sz="2800" kern="100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1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94408" y="981522"/>
            <a:ext cx="1138815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[2014·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新课标全国卷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Ⅰ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37(3)(4)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节选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(3)Cu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为半导体材料，在其立方晶胞内部有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个氧原子，其余氧原子位于面心和顶点，则该晶胞中有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个铜原子。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(4)Al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单质为面心立方晶体，其晶胞参数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0.405 nm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，晶胞中铝原子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配位数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。列式表示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单质的密度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g·cm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不必计算出结果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2598" y="243764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16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06774" y="429389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12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589221"/>
              </p:ext>
            </p:extLst>
          </p:nvPr>
        </p:nvGraphicFramePr>
        <p:xfrm>
          <a:off x="7550918" y="3823742"/>
          <a:ext cx="49434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4" name="文档" r:id="rId4" imgW="4944609" imgH="1590537" progId="Word.Document.12">
                  <p:embed/>
                </p:oleObj>
              </mc:Choice>
              <mc:Fallback>
                <p:oleObj name="文档" r:id="rId4" imgW="4944609" imgH="1590537" progId="Word.Document.12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918" y="3823742"/>
                        <a:ext cx="4943475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00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5" grpId="0"/>
      <p:bldP spid="15" grpId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14300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3678" y="1125538"/>
            <a:ext cx="11388152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[2014·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江苏，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21(A)—(5)]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在稀硫酸中生成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。铜晶胞结构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如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图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所示，铜晶体中每个铜原子周围距离最近的铜原子数目为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25289" name="Picture 9" descr="HX6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846" y="3141762"/>
            <a:ext cx="2582456" cy="244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014963" y="258987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12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64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94408" y="909514"/>
            <a:ext cx="11388152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[2014·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四川理综，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8(3)]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基态原子的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层与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层电子数相等，它与某元素形成的化合物的晶胞如下图所示，晶胞中阴离子和阳离子的个数之比是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28360" name="Picture 8" descr="HX6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30" y="3141762"/>
            <a:ext cx="3044715" cy="218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15931" y="233051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1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03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4408" y="2023169"/>
            <a:ext cx="11388152" cy="26307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[2014·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新课标全国卷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Ⅱ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37(4)(5)]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周期表前四周期的元素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，原子序数依次增大。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的核外电子总数与其周期数相同，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的价电子层中的未成对电子有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的最外层电子数为其内层电子数的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倍，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同族；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的最外层只有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个电子，但次外层有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个电子。回答下列问题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9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4408" y="765498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4)e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形成的一种离子化合物的晶体结构如图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离子的电荷为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571846"/>
              </p:ext>
            </p:extLst>
          </p:nvPr>
        </p:nvGraphicFramePr>
        <p:xfrm>
          <a:off x="406574" y="4946501"/>
          <a:ext cx="111442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6" name="文档" r:id="rId4" imgW="11139720" imgH="2375080" progId="Word.Document.12">
                  <p:embed/>
                </p:oleObj>
              </mc:Choice>
              <mc:Fallback>
                <p:oleObj name="文档" r:id="rId4" imgW="11139720" imgH="237508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74" y="4946501"/>
                        <a:ext cx="11144250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66614" y="1538422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1</a:t>
            </a:r>
            <a:endParaRPr lang="zh-CN" altLang="en-US" sz="2800" dirty="0"/>
          </a:p>
        </p:txBody>
      </p:sp>
      <p:pic>
        <p:nvPicPr>
          <p:cNvPr id="338946" name="Picture 2" descr="HX631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57"/>
          <a:stretch/>
        </p:blipFill>
        <p:spPr bwMode="auto">
          <a:xfrm>
            <a:off x="4884587" y="1629594"/>
            <a:ext cx="2362747" cy="309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20044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4408" y="727711"/>
            <a:ext cx="11388152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种元素形成的一种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型离子化合物中，阴离子呈四面体结构；阳离子呈轴向狭长的八面体结构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37923" name="Picture 3" descr="HX63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37"/>
          <a:stretch/>
        </p:blipFill>
        <p:spPr bwMode="auto">
          <a:xfrm>
            <a:off x="4655046" y="2061642"/>
            <a:ext cx="2370535" cy="267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294408" y="4581922"/>
            <a:ext cx="1138815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该化合物中，阴离子为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，阳离子中存在的化学键类型有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；该化合物加热时首先失去的组分是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，判断理由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圆角矩形 47">
            <a:hlinkClick r:id="rId13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4171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23678" y="1125538"/>
            <a:ext cx="11388152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 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种元素的化合物，结合课本选修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配合物有关知识和题目所给信息，观察中心为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，周围为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分子，得到该化合物化学式为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[Cu(NH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4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·2H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，加热时，由于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作用力较弱会先失去。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446409"/>
              </p:ext>
            </p:extLst>
          </p:nvPr>
        </p:nvGraphicFramePr>
        <p:xfrm>
          <a:off x="507852" y="4021832"/>
          <a:ext cx="1114425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3" name="文档" r:id="rId4" imgW="11139720" imgH="2003028" progId="Word.Document.12">
                  <p:embed/>
                </p:oleObj>
              </mc:Choice>
              <mc:Fallback>
                <p:oleObj name="文档" r:id="rId4" imgW="11139720" imgH="20030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852" y="4021832"/>
                        <a:ext cx="11144250" cy="200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20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408" y="491183"/>
            <a:ext cx="11388152" cy="11077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下图为离子晶体空间构型示意图：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●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阳离子，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阴离子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代表阳离子，以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表示阴离子，写出各离子晶体的组成表达式：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66918" name="Picture 6" descr="HX6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55" y="1557586"/>
            <a:ext cx="6574962" cy="159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94408" y="3141762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4408" y="3717826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中，含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的个数相等，故组成为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470150"/>
              </p:ext>
            </p:extLst>
          </p:nvPr>
        </p:nvGraphicFramePr>
        <p:xfrm>
          <a:off x="409575" y="4365898"/>
          <a:ext cx="111442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2" name="文档" r:id="rId5" imgW="11139720" imgH="1936332" progId="Word.Document.12">
                  <p:embed/>
                </p:oleObj>
              </mc:Choice>
              <mc:Fallback>
                <p:oleObj name="文档" r:id="rId5" imgW="11139720" imgH="1936332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4365898"/>
                        <a:ext cx="1114425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699026"/>
              </p:ext>
            </p:extLst>
          </p:nvPr>
        </p:nvGraphicFramePr>
        <p:xfrm>
          <a:off x="351556" y="5865093"/>
          <a:ext cx="111442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3" name="文档" r:id="rId8" imgW="11139720" imgH="1430528" progId="Word.Document.12">
                  <p:embed/>
                </p:oleObj>
              </mc:Choice>
              <mc:Fallback>
                <p:oleObj name="文档" r:id="rId8" imgW="11139720" imgH="143052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56" y="5865093"/>
                        <a:ext cx="1114425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011375" y="3285778"/>
            <a:ext cx="763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MN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998862" y="3213770"/>
            <a:ext cx="883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MN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3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5067615" y="3213770"/>
            <a:ext cx="883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MN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endParaRPr lang="zh-CN" altLang="en-US" sz="2800" dirty="0"/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10331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594745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06203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50517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99618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48719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97820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421343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091235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403357" y="10890"/>
            <a:ext cx="44717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1506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1" grpId="0"/>
      <p:bldP spid="11" grpId="1"/>
      <p:bldP spid="13" grpId="0"/>
      <p:bldP spid="13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4408" y="693490"/>
            <a:ext cx="1138815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[2013·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山东理综，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32(2)]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利用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卤化硼法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可合成含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两种元素的功能陶瓷，下图为其晶胞结构示意图，则每个晶胞中含有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原子的个数为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，该功能陶瓷的化学式为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39970" name="Picture 2" descr="HX6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75" y="2776864"/>
            <a:ext cx="1948334" cy="20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003610"/>
              </p:ext>
            </p:extLst>
          </p:nvPr>
        </p:nvGraphicFramePr>
        <p:xfrm>
          <a:off x="478582" y="5013970"/>
          <a:ext cx="111442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91" name="文档" r:id="rId5" imgW="11139720" imgH="1735885" progId="Word.Document.12">
                  <p:embed/>
                </p:oleObj>
              </mc:Choice>
              <mc:Fallback>
                <p:oleObj name="文档" r:id="rId5" imgW="11139720" imgH="1735885" progId="Word.Document.12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2" y="5013970"/>
                        <a:ext cx="1114425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94408" y="5734050"/>
            <a:ext cx="1138815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所以每个晶胞中含有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原子的个数为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215053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44054" y="2127452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BN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71428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4" grpId="0"/>
      <p:bldP spid="4" grpId="1"/>
      <p:bldP spid="22" grpId="0"/>
      <p:bldP spid="22" grpId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4408" y="981522"/>
            <a:ext cx="1138815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[2013·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新课标全国卷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Ⅰ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37(3)(6)]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单质硅存在与金刚石结构类似的晶体，其中原子与原子之间以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相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结合，其晶胞中共有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个原子，其中在面心位置贡献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922228"/>
              </p:ext>
            </p:extLst>
          </p:nvPr>
        </p:nvGraphicFramePr>
        <p:xfrm>
          <a:off x="409575" y="3190503"/>
          <a:ext cx="1160145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9" name="文档" r:id="rId4" imgW="11596709" imgH="1898117" progId="Word.Document.12">
                  <p:embed/>
                </p:oleObj>
              </mc:Choice>
              <mc:Fallback>
                <p:oleObj name="文档" r:id="rId4" imgW="11596709" imgH="18981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9575" y="3190503"/>
                        <a:ext cx="11601450" cy="189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871070" y="177714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共价键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862958" y="243474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3</a:t>
            </a:r>
            <a:endParaRPr lang="zh-CN" altLang="en-US" sz="2800" dirty="0"/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9709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89075"/>
              </p:ext>
            </p:extLst>
          </p:nvPr>
        </p:nvGraphicFramePr>
        <p:xfrm>
          <a:off x="478582" y="909514"/>
          <a:ext cx="111379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63" name="文档" r:id="rId4" imgW="11139720" imgH="3235272" progId="Word.Document.12">
                  <p:embed/>
                </p:oleObj>
              </mc:Choice>
              <mc:Fallback>
                <p:oleObj name="文档" r:id="rId4" imgW="11139720" imgH="32352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909514"/>
                        <a:ext cx="11137900" cy="322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3043" name="Picture 3" descr="HX6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3789834"/>
            <a:ext cx="7747166" cy="254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圆角矩形 45">
            <a:hlinkClick r:id="rId17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5423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593969"/>
              </p:ext>
            </p:extLst>
          </p:nvPr>
        </p:nvGraphicFramePr>
        <p:xfrm>
          <a:off x="495572" y="1125538"/>
          <a:ext cx="11144250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70" name="文档" r:id="rId4" imgW="11139720" imgH="3329727" progId="Word.Document.12">
                  <p:embed/>
                </p:oleObj>
              </mc:Choice>
              <mc:Fallback>
                <p:oleObj name="文档" r:id="rId4" imgW="11139720" imgH="33297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572" y="1125538"/>
                        <a:ext cx="11144250" cy="332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718798"/>
              </p:ext>
            </p:extLst>
          </p:nvPr>
        </p:nvGraphicFramePr>
        <p:xfrm>
          <a:off x="495572" y="4581922"/>
          <a:ext cx="111442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71" name="文档" r:id="rId7" imgW="11139720" imgH="1220708" progId="Word.Document.12">
                  <p:embed/>
                </p:oleObj>
              </mc:Choice>
              <mc:Fallback>
                <p:oleObj name="文档" r:id="rId7" imgW="11139720" imgH="12207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572" y="4581922"/>
                        <a:ext cx="111442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5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94408" y="1197546"/>
            <a:ext cx="1138815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全国卷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37)A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为原子序数依次增大的四种元素，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具有相同的电子构型：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为同周期元素，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核外电子总数是最外层电子数的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倍；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元素最外层有一个未成对电子。回答下列问题：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四种元素中电负性最大的是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填元素符号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原子的核外电子排布式为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有两种同素异形体，其中沸点高的是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填分子式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，原因是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的氢化物所属的晶体类型分别为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0785" y="1947262"/>
            <a:ext cx="11275398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反应可生成组成比为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的化合物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的立体构型为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，中心原子的杂化轨道类型为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化合物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的立体构型为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，中心原子的价层电子对数为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，单质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与湿润的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反应可制备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，其化学方程式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2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37467" y="909514"/>
            <a:ext cx="11502034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(5)A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能够形成化合物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，其晶胞结构如图所示，晶胞参数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0.566 nm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的化学式为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；晶胞中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原子的配位数为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；列式计算晶体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的密度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g·cm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)__________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344066" name="Picture 2" descr="HX6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330" y="3148155"/>
            <a:ext cx="3058515" cy="2729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44">
            <a:hlinkClick r:id="rId13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425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94408" y="765498"/>
            <a:ext cx="1138815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元素原子核外电子总数是最外层电子数的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倍可知，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是磷元素；由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具有相同的电子构型，且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原子序数小于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可知，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是氧元素，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是钠元素；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四种元素的原子序数依次增大，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为同周期元素，且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元素最外层有一个未成对电子，因此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是氯元素。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元素的非金属性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O&gt;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&gt;P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，则电负性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O&gt;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&gt;P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是金属元素，其电负性最小；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的电子数是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，根据构造原理可写出其核外电子排布式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氧元素有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两种同素异形体，相对分子质量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，范德华力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，则沸点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的氢化物分别是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，所属晶体类型分别为分子晶体和离子晶体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85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0785" y="1125538"/>
            <a:ext cx="11275398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(3)PCl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含有一对孤电子对，其价层电子对数为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，因此其立体构型为三角锥形，中心原子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的杂化轨道类型为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sp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杂化。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分子的中心原子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对孤电子对，其价层电子对数为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，因此其立体构型为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形；根据电子守恒和质量守恒可写出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与湿润的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反应的化学方程式。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7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236291"/>
              </p:ext>
            </p:extLst>
          </p:nvPr>
        </p:nvGraphicFramePr>
        <p:xfrm>
          <a:off x="495572" y="1125538"/>
          <a:ext cx="11144250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4" name="文档" r:id="rId4" imgW="11139720" imgH="5103827" progId="Word.Document.12">
                  <p:embed/>
                </p:oleObj>
              </mc:Choice>
              <mc:Fallback>
                <p:oleObj name="文档" r:id="rId4" imgW="11139720" imgH="51038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572" y="1125538"/>
                        <a:ext cx="11144250" cy="509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343954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820026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27195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69974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175398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626910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054282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82070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957724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409233" y="261639"/>
            <a:ext cx="590629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34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4604</TotalTime>
  <Words>7641</Words>
  <Application>Microsoft Office PowerPoint</Application>
  <PresentationFormat>自定义</PresentationFormat>
  <Paragraphs>1840</Paragraphs>
  <Slides>142</Slides>
  <Notes>3</Notes>
  <HiddenSlides>22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142</vt:i4>
      </vt:variant>
    </vt:vector>
  </HeadingPairs>
  <TitlesOfParts>
    <vt:vector size="144" baseType="lpstr">
      <vt:lpstr>6_Office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745</cp:revision>
  <dcterms:created xsi:type="dcterms:W3CDTF">2014-11-27T01:03:08Z</dcterms:created>
  <dcterms:modified xsi:type="dcterms:W3CDTF">2016-02-28T07:56:22Z</dcterms:modified>
</cp:coreProperties>
</file>