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350" r:id="rId2"/>
    <p:sldId id="373" r:id="rId3"/>
    <p:sldId id="371" r:id="rId4"/>
    <p:sldId id="372" r:id="rId5"/>
  </p:sldIdLst>
  <p:sldSz cx="9144000" cy="5143500" type="screen16x9"/>
  <p:notesSz cx="6669088" cy="97536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CC9900"/>
    <a:srgbClr val="0066FF"/>
    <a:srgbClr val="3333FF"/>
    <a:srgbClr val="993366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401" autoAdjust="0"/>
  </p:normalViewPr>
  <p:slideViewPr>
    <p:cSldViewPr>
      <p:cViewPr>
        <p:scale>
          <a:sx n="60" d="100"/>
          <a:sy n="60" d="100"/>
        </p:scale>
        <p:origin x="-1842" y="-9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EC2DC32-8FDD-4E83-9DFB-3D4DEA364098}" type="datetimeFigureOut">
              <a:rPr lang="zh-CN" altLang="en-US"/>
              <a:pPr>
                <a:defRPr/>
              </a:pPr>
              <a:t>2016-01-22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F9B22-ACD9-48A3-9FBE-60D865AA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9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939FF86-CB49-4B98-A443-E7658DC84583}" type="datetimeFigureOut">
              <a:rPr lang="zh-CN" altLang="en-US"/>
              <a:pPr>
                <a:defRPr/>
              </a:pPr>
              <a:t>2016-01-22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31838"/>
            <a:ext cx="65008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632325"/>
            <a:ext cx="5335588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4DFC72-9B0B-4AF0-B867-AD466481B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B6EE-44BC-40BF-B6E9-A3490CD5D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9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E942-5D01-440F-A335-92A450554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8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8608B-4D50-47CA-B3F6-154B4D49A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5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B324-AC0A-4DF9-8F3B-7E9FF7896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82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60E58-AA43-4419-9188-6F7AB78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2795"/>
            <a:ext cx="777143" cy="2914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724128" y="-2053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“作文英雄”快讯  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16216" y="4758005"/>
            <a:ext cx="280831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16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   </a:t>
            </a:r>
            <a:r>
              <a:rPr lang="en-US" altLang="zh-CN" sz="16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2015.5.14</a:t>
            </a:r>
            <a:endParaRPr lang="zh-CN" altLang="en-US" sz="16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务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81" y="92795"/>
            <a:ext cx="777143" cy="29142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08305" y="479997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39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务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2" y="92795"/>
            <a:ext cx="777143" cy="2914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19672" y="6526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深圳实验学校高中部</a:t>
            </a:r>
            <a:r>
              <a:rPr lang="en-US" altLang="zh-CN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2015</a:t>
            </a:r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年校长杯作文大赛获奖名单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08305" y="479997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19332" y="4757106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 </a:t>
            </a:r>
            <a:r>
              <a:rPr lang="en-US" altLang="zh-CN" sz="20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2015.5.14</a:t>
            </a:r>
            <a:endParaRPr lang="zh-CN" altLang="en-US" sz="20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9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E194-9607-42AB-B9CC-922628BA7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6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F5B25-5644-49DF-9F1C-E64FA356C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3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685AD-8BF8-4E21-B6B6-440808C38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6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E084C-4BB8-4BB1-BA04-3BAF69704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8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48CE258-D891-405C-A95E-8CF548189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97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94638"/>
            <a:ext cx="871296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我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校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高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中部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高一、高二年级共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42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位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同学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2015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年全国中学生英语能力竞赛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中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取得优异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成绩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其中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位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同学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获全国一等奖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位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同学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获全国二等奖，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20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位同学获全国三等奖。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zh-CN" sz="20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2000" b="1" dirty="0" smtClean="0">
                <a:solidFill>
                  <a:srgbClr val="FFFF00"/>
                </a:solidFill>
                <a:latin typeface="+mn-ea"/>
              </a:rPr>
              <a:t>高一年级获奖情况：</a:t>
            </a:r>
            <a:endParaRPr lang="zh-CN" altLang="zh-CN" sz="2000" b="1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全国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一等奖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、深圳市一等奖： 吴玥婷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全国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二等奖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、深圳市一等奖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王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嘉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梁  王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宇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森  肖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含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章  翦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是可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全国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三等奖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、深圳市二等奖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黄芷珊  荣舒萱  文  俊  张天舒  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朱蓓佳  郭恩瑜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李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云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博  潘语晴  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田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雨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非  徐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逸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非  段  玎  胡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振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为                     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赖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羽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桐  叶允韬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48351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高中部学子英语能力竞赛喜获佳绩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6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8197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（接上）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  深圳市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陈彦文   丁北辰   余晨曦   钟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希宇</a:t>
            </a:r>
          </a:p>
          <a:p>
            <a:pPr>
              <a:lnSpc>
                <a:spcPts val="3000"/>
              </a:lnSpc>
            </a:pP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高一年级指导老师： 刘盛举、许培婧、杨文虎、刘  嫣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48351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高中部学子英语能力竞赛喜获佳绩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6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9727"/>
            <a:ext cx="85689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+mn-ea"/>
              </a:rPr>
              <a:t>高二年级获奖名单：</a:t>
            </a:r>
            <a:endParaRPr lang="zh-CN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全国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二等奖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、深圳市一等奖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田建宸   罗雄焕   黄  茵   陈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欣洋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                           张瀚文   朱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知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阳   刘柯翔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全国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三等奖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、深圳市二等奖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陈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润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欣   支双双   陈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子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威   唐佳婧                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谢  天  江  洋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        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深圳市三等奖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王  晗  希琚理  朱思蕾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                           杨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诗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琪  赖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心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悦  赵昱东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高二年级指导老师： 曾  丹、邓忆波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483517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高中部学子英语能力竞赛喜获佳绩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21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56" y="1101455"/>
            <a:ext cx="88924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我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校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高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中部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高一年级学生参加“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世纪杯”全国中小学生英语演讲比赛，共有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7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位同学在深圳赛区的复赛和决赛中取得优异成绩。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其中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吴玥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婷和徐心怡同学在决赛中分别获得一等奖和三等奖。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 决赛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一等奖： 吴玥婷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    决赛三等奖： 徐心怡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 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复赛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二等奖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金  雨  彭靖程  张育仁  胡赫婧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复赛</a:t>
            </a:r>
            <a:r>
              <a:rPr lang="zh-CN" altLang="zh-CN" sz="2000" b="1" dirty="0" smtClean="0">
                <a:solidFill>
                  <a:schemeClr val="bg1"/>
                </a:solidFill>
                <a:latin typeface="+mn-ea"/>
              </a:rPr>
              <a:t>三等奖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： 刘昭聪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     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指导老师： 刘盛举、许培婧   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48351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高中部学子英语演讲比赛喜获佳绩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5263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285</Words>
  <Application>Microsoft Office PowerPoint</Application>
  <PresentationFormat>全屏显示(16:9)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实施三项战略   促进内涵发展</dc:title>
  <dc:creator>微软用户</dc:creator>
  <cp:lastModifiedBy>USER</cp:lastModifiedBy>
  <cp:revision>279</cp:revision>
  <dcterms:created xsi:type="dcterms:W3CDTF">2007-05-08T00:12:10Z</dcterms:created>
  <dcterms:modified xsi:type="dcterms:W3CDTF">2016-01-22T02:07:25Z</dcterms:modified>
</cp:coreProperties>
</file>