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ea typeface="MS PGothic" pitchFamily="34" charset="-128"/>
              </a:rPr>
              <a:t>テーマ・ワアン　学生生活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ea typeface="MS PGothic" pitchFamily="34" charset="-128"/>
              </a:rPr>
              <a:t>日常会話と常知</a:t>
            </a:r>
          </a:p>
        </p:txBody>
      </p:sp>
    </p:spTree>
    <p:extLst>
      <p:ext uri="{BB962C8B-B14F-4D97-AF65-F5344CB8AC3E}">
        <p14:creationId xmlns:p14="http://schemas.microsoft.com/office/powerpoint/2010/main" val="92721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学生としでの場合</a:t>
            </a:r>
          </a:p>
          <a:p>
            <a:pPr eaLnBrk="1" hangingPunct="1">
              <a:buFont typeface="Wingdings" pitchFamily="2" charset="2"/>
              <a:buNone/>
            </a:pPr>
            <a:endParaRPr lang="ja-JP" altLang="en-US" smtClean="0">
              <a:ea typeface="MS PGothic" pitchFamily="34" charset="-128"/>
            </a:endParaRP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生活シーン</a:t>
            </a:r>
          </a:p>
          <a:p>
            <a:pPr eaLnBrk="1" hangingPunct="1">
              <a:buFont typeface="Wingdings" pitchFamily="2" charset="2"/>
              <a:buNone/>
            </a:pPr>
            <a:endParaRPr lang="ja-JP" altLang="en-US" smtClean="0">
              <a:ea typeface="MS PGothic" pitchFamily="34" charset="-128"/>
            </a:endParaRP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MS PGothic" pitchFamily="34" charset="-128"/>
              </a:rPr>
              <a:t>社交</a:t>
            </a:r>
            <a:r>
              <a:rPr lang="ja-JP" altLang="en-US" smtClean="0">
                <a:ea typeface="MS PGothic" pitchFamily="34" charset="-128"/>
              </a:rPr>
              <a:t>関連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335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ea typeface="MS PGothic" pitchFamily="34" charset="-128"/>
              </a:rPr>
              <a:t>初対面</a:t>
            </a:r>
            <a:endParaRPr lang="zh-CN" altLang="en-US" smtClean="0">
              <a:ea typeface="MS PGothic" pitchFamily="34" charset="-128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mtClean="0">
                <a:ea typeface="MS PGothic" pitchFamily="34" charset="-128"/>
              </a:rPr>
              <a:t>自己紹介が大事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MS PGothic" pitchFamily="34" charset="-128"/>
              </a:rPr>
              <a:t>(</a:t>
            </a:r>
            <a:r>
              <a:rPr lang="zh-CN" altLang="en-US" smtClean="0">
                <a:ea typeface="MS PGothic" pitchFamily="34" charset="-128"/>
              </a:rPr>
              <a:t>名前</a:t>
            </a:r>
            <a:r>
              <a:rPr lang="ja-JP" altLang="en-US" smtClean="0">
                <a:ea typeface="MS PGothic" pitchFamily="34" charset="-128"/>
              </a:rPr>
              <a:t>・</a:t>
            </a:r>
            <a:r>
              <a:rPr lang="zh-CN" altLang="en-US" smtClean="0">
                <a:ea typeface="MS PGothic" pitchFamily="34" charset="-128"/>
              </a:rPr>
              <a:t>出身</a:t>
            </a:r>
            <a:r>
              <a:rPr lang="ja-JP" altLang="en-US" smtClean="0">
                <a:ea typeface="MS PGothic" pitchFamily="34" charset="-128"/>
              </a:rPr>
              <a:t>・そとの趣味・見せ易いこと）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mtClean="0">
                <a:ea typeface="MS PGothic" pitchFamily="34" charset="-128"/>
              </a:rPr>
              <a:t>会話</a:t>
            </a:r>
            <a:r>
              <a:rPr lang="zh-CN" altLang="en-US" smtClean="0">
                <a:ea typeface="MS PGothic" pitchFamily="34" charset="-128"/>
              </a:rPr>
              <a:t>禁忌</a:t>
            </a:r>
            <a:endParaRPr lang="zh-CN" altLang="ja-JP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MS PGothic" pitchFamily="34" charset="-128"/>
              </a:rPr>
              <a:t>家庭</a:t>
            </a:r>
            <a:r>
              <a:rPr lang="ja-JP" altLang="en-US" smtClean="0">
                <a:ea typeface="MS PGothic" pitchFamily="34" charset="-128"/>
              </a:rPr>
              <a:t>と</a:t>
            </a:r>
            <a:r>
              <a:rPr lang="zh-CN" altLang="en-US" smtClean="0">
                <a:ea typeface="MS PGothic" pitchFamily="34" charset="-128"/>
              </a:rPr>
              <a:t>政治</a:t>
            </a:r>
            <a:r>
              <a:rPr lang="ja-JP" altLang="en-US" smtClean="0">
                <a:ea typeface="MS PGothic" pitchFamily="34" charset="-128"/>
              </a:rPr>
              <a:t>の話題が重い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へんのこと（言じゃだめ）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裏の。。。。。。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MS PGothic" pitchFamily="34" charset="-128"/>
              </a:rPr>
              <a:t>年龄</a:t>
            </a:r>
            <a:r>
              <a:rPr lang="en-US" altLang="zh-CN" smtClean="0">
                <a:ea typeface="MS PGothic" pitchFamily="34" charset="-128"/>
              </a:rPr>
              <a:t>(</a:t>
            </a:r>
            <a:r>
              <a:rPr lang="ja-JP" altLang="en-US" smtClean="0">
                <a:ea typeface="MS PGothic" pitchFamily="34" charset="-128"/>
              </a:rPr>
              <a:t>場合にとしで）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ja-JP" altLang="en-US" smtClean="0">
                <a:ea typeface="MS PGothic" pitchFamily="34" charset="-128"/>
              </a:rPr>
              <a:t>敬語の使い方に</a:t>
            </a:r>
            <a:r>
              <a:rPr lang="zh-CN" altLang="en-US" smtClean="0">
                <a:ea typeface="MS PGothic" pitchFamily="34" charset="-128"/>
              </a:rPr>
              <a:t>注意</a:t>
            </a:r>
            <a:endParaRPr lang="ja-JP" altLang="en-US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90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ea typeface="MS PGothic" pitchFamily="34" charset="-128"/>
              </a:rPr>
              <a:t>友達</a:t>
            </a:r>
            <a:endParaRPr lang="zh-CN" altLang="en-US" smtClean="0">
              <a:ea typeface="MS PGothic" pitchFamily="34" charset="-128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MS PGothic" pitchFamily="34" charset="-128"/>
              </a:rPr>
              <a:t>共</a:t>
            </a:r>
            <a:r>
              <a:rPr lang="ja-JP" altLang="en-US" smtClean="0">
                <a:ea typeface="MS PGothic" pitchFamily="34" charset="-128"/>
              </a:rPr>
              <a:t>通</a:t>
            </a:r>
            <a:r>
              <a:rPr lang="zh-CN" altLang="en-US" smtClean="0">
                <a:ea typeface="MS PGothic" pitchFamily="34" charset="-128"/>
              </a:rPr>
              <a:t>点</a:t>
            </a:r>
            <a:r>
              <a:rPr lang="ja-JP" altLang="en-US" smtClean="0">
                <a:ea typeface="MS PGothic" pitchFamily="34" charset="-128"/>
              </a:rPr>
              <a:t>（アニメ？　ヅラマ？　私わ</a:t>
            </a:r>
            <a:r>
              <a:rPr lang="zh-CN" altLang="en-US" smtClean="0">
                <a:ea typeface="MS PGothic" pitchFamily="34" charset="-128"/>
              </a:rPr>
              <a:t>小</a:t>
            </a:r>
            <a:r>
              <a:rPr lang="ja-JP" altLang="en-US" smtClean="0">
                <a:ea typeface="MS PGothic" pitchFamily="34" charset="-128"/>
              </a:rPr>
              <a:t>説！）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とおじゃまわり行こ？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ea typeface="MS PGothic" pitchFamily="34" charset="-128"/>
              </a:rPr>
              <a:t>放</a:t>
            </a:r>
            <a:r>
              <a:rPr lang="ja-JP" altLang="en-US" smtClean="0">
                <a:ea typeface="MS PGothic" pitchFamily="34" charset="-128"/>
              </a:rPr>
              <a:t>課後で。。。　げーせーん</a:t>
            </a:r>
            <a:r>
              <a:rPr lang="en-US" altLang="ja-JP" smtClean="0">
                <a:ea typeface="MS PGothic" pitchFamily="34" charset="-128"/>
              </a:rPr>
              <a:t>?</a:t>
            </a:r>
            <a:r>
              <a:rPr lang="ja-JP" altLang="en-US" smtClean="0">
                <a:ea typeface="MS PGothic" pitchFamily="34" charset="-128"/>
              </a:rPr>
              <a:t>　きさ？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（女子そゆのか好き。。。　</a:t>
            </a:r>
            <a:r>
              <a:rPr lang="zh-CN" altLang="en-US" smtClean="0">
                <a:ea typeface="MS PGothic" pitchFamily="34" charset="-128"/>
              </a:rPr>
              <a:t>一绪</a:t>
            </a:r>
            <a:r>
              <a:rPr lang="ja-JP" altLang="en-US" smtClean="0">
                <a:ea typeface="MS PGothic" pitchFamily="34" charset="-128"/>
              </a:rPr>
              <a:t>に何が食　　　　	べたり　ひみずお言えたり）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遊ぼう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海どか　</a:t>
            </a:r>
            <a:r>
              <a:rPr lang="zh-CN" altLang="en-US" smtClean="0">
                <a:ea typeface="MS PGothic" pitchFamily="34" charset="-128"/>
              </a:rPr>
              <a:t>遊園地</a:t>
            </a:r>
            <a:r>
              <a:rPr lang="ja-JP" altLang="en-US" smtClean="0">
                <a:ea typeface="MS PGothic" pitchFamily="34" charset="-128"/>
              </a:rPr>
              <a:t>どか　温泉どか　買い物どか　旅行どか カラオケどか　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楽しで良いさ！！！</a:t>
            </a:r>
          </a:p>
        </p:txBody>
      </p:sp>
    </p:spTree>
    <p:extLst>
      <p:ext uri="{BB962C8B-B14F-4D97-AF65-F5344CB8AC3E}">
        <p14:creationId xmlns:p14="http://schemas.microsoft.com/office/powerpoint/2010/main" val="101173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恋</a:t>
            </a:r>
            <a:r>
              <a:rPr lang="ja-JP" altLang="en-US" sz="3200" smtClean="0">
                <a:ea typeface="MS PGothic" pitchFamily="34" charset="-128"/>
              </a:rPr>
              <a:t>愛</a:t>
            </a:r>
            <a:r>
              <a:rPr lang="zh-CN" altLang="en-US" sz="3200" smtClean="0"/>
              <a:t>相談</a:t>
            </a:r>
            <a:r>
              <a:rPr lang="ja-JP" altLang="en-US" sz="3200" smtClean="0">
                <a:ea typeface="MS PGothic" pitchFamily="34" charset="-128"/>
              </a:rPr>
              <a:t>（裏）</a:t>
            </a:r>
            <a:br>
              <a:rPr lang="ja-JP" altLang="en-US" sz="3200" smtClean="0">
                <a:ea typeface="MS PGothic" pitchFamily="34" charset="-128"/>
              </a:rPr>
            </a:br>
            <a:r>
              <a:rPr lang="ja-JP" altLang="en-US" sz="3200" smtClean="0">
                <a:ea typeface="MS PGothic" pitchFamily="34" charset="-128"/>
              </a:rPr>
              <a:t>学園活動</a:t>
            </a:r>
            <a:endParaRPr lang="zh-CN" altLang="en-US" sz="3200" smtClean="0">
              <a:ea typeface="MS PGothic" pitchFamily="34" charset="-128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mtClean="0">
                <a:ea typeface="MS PGothic" pitchFamily="34" charset="-128"/>
              </a:rPr>
              <a:t>三</a:t>
            </a:r>
            <a:r>
              <a:rPr lang="ja-JP" altLang="en-US" smtClean="0">
                <a:ea typeface="MS PGothic" pitchFamily="34" charset="-128"/>
              </a:rPr>
              <a:t>の学</a:t>
            </a:r>
            <a:r>
              <a:rPr lang="zh-CN" altLang="en-US" smtClean="0">
                <a:ea typeface="MS PGothic" pitchFamily="34" charset="-128"/>
              </a:rPr>
              <a:t>期</a:t>
            </a:r>
            <a:r>
              <a:rPr lang="ja-JP" altLang="en-US" smtClean="0">
                <a:ea typeface="MS PGothic" pitchFamily="34" charset="-128"/>
              </a:rPr>
              <a:t>（４．０８～７．２０　　</a:t>
            </a:r>
            <a:r>
              <a:rPr lang="en-US" altLang="ja-JP" smtClean="0">
                <a:ea typeface="MS PGothic" pitchFamily="34" charset="-128"/>
              </a:rPr>
              <a:t>9.01</a:t>
            </a:r>
            <a:r>
              <a:rPr lang="ja-JP" altLang="en-US" smtClean="0">
                <a:ea typeface="MS PGothic" pitchFamily="34" charset="-128"/>
              </a:rPr>
              <a:t>～</a:t>
            </a:r>
            <a:r>
              <a:rPr lang="en-US" altLang="ja-JP" smtClean="0">
                <a:ea typeface="MS PGothic" pitchFamily="34" charset="-128"/>
              </a:rPr>
              <a:t>12.24</a:t>
            </a:r>
            <a:r>
              <a:rPr lang="ja-JP" altLang="en-US" smtClean="0">
                <a:ea typeface="MS PGothic" pitchFamily="34" charset="-128"/>
              </a:rPr>
              <a:t>　    １．０８～３．２４）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お休み（３．２５～４．０７春休み　７．２１～８．３１夏休み　１２．２５～１．０７冬休み）　そしで、</a:t>
            </a:r>
            <a:r>
              <a:rPr lang="zh-CN" altLang="en-US" smtClean="0">
                <a:ea typeface="MS PGothic" pitchFamily="34" charset="-128"/>
              </a:rPr>
              <a:t>定</a:t>
            </a:r>
            <a:r>
              <a:rPr lang="ja-JP" altLang="en-US" smtClean="0">
                <a:ea typeface="MS PGothic" pitchFamily="34" charset="-128"/>
              </a:rPr>
              <a:t>休と日曜日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学業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毎日</a:t>
            </a:r>
            <a:r>
              <a:rPr lang="zh-CN" altLang="en-US" smtClean="0">
                <a:ea typeface="MS PGothic" pitchFamily="34" charset="-128"/>
              </a:rPr>
              <a:t>五</a:t>
            </a:r>
            <a:r>
              <a:rPr lang="ja-JP" altLang="en-US" smtClean="0">
                <a:ea typeface="MS PGothic" pitchFamily="34" charset="-128"/>
              </a:rPr>
              <a:t>時間のクラス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ja-JP" altLang="en-US" smtClean="0">
                <a:ea typeface="MS PGothic" pitchFamily="34" charset="-128"/>
              </a:rPr>
              <a:t>科目にわ　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13906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ea typeface="MS PGothic" pitchFamily="34" charset="-128"/>
              </a:rPr>
              <a:t>部活動</a:t>
            </a:r>
            <a:endParaRPr lang="zh-CN" altLang="en-US" smtClean="0">
              <a:ea typeface="MS PGothic" pitchFamily="34" charset="-128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いろいろの部活が有ります（だとえ、私わ文学；妹さんわこーおん；彼女さんわ私と同じ）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対立：芸術と</a:t>
            </a:r>
            <a:r>
              <a:rPr lang="zh-CN" altLang="en-US" smtClean="0">
                <a:ea typeface="MS PGothic" pitchFamily="34" charset="-128"/>
              </a:rPr>
              <a:t>体育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時間（毎日</a:t>
            </a:r>
            <a:r>
              <a:rPr lang="zh-CN" altLang="en-US" smtClean="0">
                <a:ea typeface="MS PGothic" pitchFamily="34" charset="-128"/>
              </a:rPr>
              <a:t>放</a:t>
            </a:r>
            <a:r>
              <a:rPr lang="ja-JP" altLang="en-US" smtClean="0">
                <a:ea typeface="MS PGothic" pitchFamily="34" charset="-128"/>
              </a:rPr>
              <a:t>課後　１５：００～１８：００）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ja-JP" altLang="en-US" smtClean="0">
                <a:ea typeface="MS PGothic" pitchFamily="34" charset="-128"/>
              </a:rPr>
              <a:t>よほど需要です　仕事の真似とも言える（仏わただのすみ　でも、私みだいの未来に目指が有人とで　それわ同じでわない　特に文学）</a:t>
            </a:r>
          </a:p>
        </p:txBody>
      </p:sp>
    </p:spTree>
    <p:extLst>
      <p:ext uri="{BB962C8B-B14F-4D97-AF65-F5344CB8AC3E}">
        <p14:creationId xmlns:p14="http://schemas.microsoft.com/office/powerpoint/2010/main" val="82209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200" smtClean="0">
                <a:ea typeface="MS PGothic" pitchFamily="34" charset="-128"/>
              </a:rPr>
              <a:t>テスード（裏）</a:t>
            </a:r>
            <a:br>
              <a:rPr lang="ja-JP" altLang="en-US" sz="3200" smtClean="0">
                <a:ea typeface="MS PGothic" pitchFamily="34" charset="-128"/>
              </a:rPr>
            </a:br>
            <a:r>
              <a:rPr lang="ja-JP" altLang="en-US" sz="3200" smtClean="0">
                <a:ea typeface="MS PGothic" pitchFamily="34" charset="-128"/>
              </a:rPr>
              <a:t>メイーン　イヴェント</a:t>
            </a:r>
            <a:endParaRPr lang="zh-CN" altLang="en-US" sz="3200" smtClean="0">
              <a:ea typeface="MS PGothic" pitchFamily="34" charset="-128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ja-JP" altLang="en-US" smtClean="0">
                <a:ea typeface="MS PGothic" pitchFamily="34" charset="-128"/>
              </a:rPr>
              <a:t>学園祭（秋のイヴェント、毎年の１０月くらいが始まり　ふつわ</a:t>
            </a:r>
            <a:r>
              <a:rPr lang="zh-CN" altLang="en-US" smtClean="0">
                <a:ea typeface="MS PGothic" pitchFamily="34" charset="-128"/>
              </a:rPr>
              <a:t>一</a:t>
            </a:r>
            <a:r>
              <a:rPr lang="ja-JP" altLang="en-US" smtClean="0">
                <a:ea typeface="MS PGothic" pitchFamily="34" charset="-128"/>
              </a:rPr>
              <a:t>日の活動時間　だけと、私のばいいわ</a:t>
            </a:r>
            <a:r>
              <a:rPr lang="zh-CN" altLang="en-US" smtClean="0">
                <a:ea typeface="MS PGothic" pitchFamily="34" charset="-128"/>
              </a:rPr>
              <a:t>一</a:t>
            </a:r>
            <a:r>
              <a:rPr lang="ja-JP" altLang="en-US" smtClean="0">
                <a:ea typeface="MS PGothic" pitchFamily="34" charset="-128"/>
              </a:rPr>
              <a:t>週間つつきます）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ja-JP" altLang="en-US" smtClean="0">
                <a:ea typeface="MS PGothic" pitchFamily="34" charset="-128"/>
              </a:rPr>
              <a:t>運動会（桜のあと　梅雨のまいに、運動会が始まります　私にも二日以上のが見だことない）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mtClean="0">
                <a:ea typeface="MS PGothic" pitchFamily="34" charset="-128"/>
              </a:rPr>
              <a:t>修</a:t>
            </a:r>
            <a:r>
              <a:rPr lang="ja-JP" altLang="en-US" smtClean="0">
                <a:ea typeface="MS PGothic" pitchFamily="34" charset="-128"/>
              </a:rPr>
              <a:t>学旅行（</a:t>
            </a:r>
            <a:r>
              <a:rPr lang="zh-CN" altLang="en-US" smtClean="0">
                <a:ea typeface="MS PGothic" pitchFamily="34" charset="-128"/>
              </a:rPr>
              <a:t>小</a:t>
            </a:r>
            <a:r>
              <a:rPr lang="ja-JP" altLang="en-US" smtClean="0">
                <a:ea typeface="MS PGothic" pitchFamily="34" charset="-128"/>
              </a:rPr>
              <a:t>学</a:t>
            </a:r>
            <a:r>
              <a:rPr lang="zh-CN" altLang="en-US" smtClean="0">
                <a:ea typeface="MS PGothic" pitchFamily="34" charset="-128"/>
              </a:rPr>
              <a:t>校</a:t>
            </a:r>
            <a:r>
              <a:rPr lang="ja-JP" altLang="en-US" smtClean="0">
                <a:ea typeface="MS PGothic" pitchFamily="34" charset="-128"/>
              </a:rPr>
              <a:t>の時わ林間学校　それがらわ</a:t>
            </a:r>
            <a:r>
              <a:rPr lang="zh-CN" altLang="en-US" smtClean="0">
                <a:ea typeface="MS PGothic" pitchFamily="34" charset="-128"/>
              </a:rPr>
              <a:t>修</a:t>
            </a:r>
            <a:r>
              <a:rPr lang="ja-JP" altLang="en-US" smtClean="0">
                <a:ea typeface="MS PGothic" pitchFamily="34" charset="-128"/>
              </a:rPr>
              <a:t>学　毎年</a:t>
            </a:r>
            <a:r>
              <a:rPr lang="zh-CN" altLang="en-US" smtClean="0">
                <a:ea typeface="MS PGothic" pitchFamily="34" charset="-128"/>
              </a:rPr>
              <a:t>三</a:t>
            </a:r>
            <a:r>
              <a:rPr lang="ja-JP" altLang="en-US" smtClean="0">
                <a:ea typeface="MS PGothic" pitchFamily="34" charset="-128"/>
              </a:rPr>
              <a:t>学</a:t>
            </a:r>
            <a:r>
              <a:rPr lang="zh-CN" altLang="en-US" smtClean="0">
                <a:ea typeface="MS PGothic" pitchFamily="34" charset="-128"/>
              </a:rPr>
              <a:t>期</a:t>
            </a:r>
            <a:r>
              <a:rPr lang="ja-JP" altLang="en-US" smtClean="0">
                <a:ea typeface="MS PGothic" pitchFamily="34" charset="-128"/>
              </a:rPr>
              <a:t>恒例）　都内と中部　関西と関東　東北、北海</a:t>
            </a:r>
            <a:r>
              <a:rPr lang="zh-CN" altLang="en-US" smtClean="0">
                <a:ea typeface="MS PGothic" pitchFamily="34" charset="-128"/>
              </a:rPr>
              <a:t>道</a:t>
            </a:r>
            <a:r>
              <a:rPr lang="ja-JP" altLang="en-US" smtClean="0">
                <a:ea typeface="MS PGothic" pitchFamily="34" charset="-128"/>
              </a:rPr>
              <a:t>と</a:t>
            </a:r>
            <a:r>
              <a:rPr lang="zh-CN" altLang="en-US" smtClean="0">
                <a:ea typeface="MS PGothic" pitchFamily="34" charset="-128"/>
              </a:rPr>
              <a:t>九州</a:t>
            </a:r>
            <a:r>
              <a:rPr lang="ja-JP" altLang="zh-CN" smtClean="0">
                <a:ea typeface="MS PGothic" pitchFamily="34" charset="-128"/>
              </a:rPr>
              <a:t> </a:t>
            </a:r>
            <a:r>
              <a:rPr lang="ja-JP" altLang="en-US" smtClean="0">
                <a:ea typeface="MS PGothic" pitchFamily="34" charset="-128"/>
              </a:rPr>
              <a:t> 四国と中国　東海と北陸</a:t>
            </a:r>
            <a:endParaRPr lang="en-US" altLang="ja-JP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15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進路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romanUcPeriod"/>
            </a:pPr>
            <a:r>
              <a:rPr lang="zh-CN" altLang="en-US" smtClean="0">
                <a:ea typeface="MS PGothic" pitchFamily="34" charset="-128"/>
              </a:rPr>
              <a:t>進学</a:t>
            </a:r>
            <a:r>
              <a:rPr lang="ja-JP" altLang="en-US" smtClean="0">
                <a:ea typeface="MS PGothic" pitchFamily="34" charset="-128"/>
              </a:rPr>
              <a:t>と</a:t>
            </a:r>
            <a:r>
              <a:rPr lang="zh-CN" altLang="en-US" smtClean="0">
                <a:ea typeface="MS PGothic" pitchFamily="34" charset="-128"/>
              </a:rPr>
              <a:t>就職</a:t>
            </a:r>
            <a:endParaRPr lang="zh-CN" altLang="ja-JP" smtClean="0">
              <a:ea typeface="MS PGothic" pitchFamily="34" charset="-128"/>
            </a:endParaRPr>
          </a:p>
          <a:p>
            <a:pPr marL="609600" indent="-609600" eaLnBrk="1" hangingPunct="1">
              <a:buFont typeface="Wingdings" pitchFamily="2" charset="2"/>
              <a:buAutoNum type="romanUcPeriod"/>
            </a:pPr>
            <a:r>
              <a:rPr lang="zh-CN" altLang="en-US" smtClean="0">
                <a:ea typeface="MS PGothic" pitchFamily="34" charset="-128"/>
              </a:rPr>
              <a:t>分</a:t>
            </a:r>
            <a:r>
              <a:rPr lang="ja-JP" altLang="en-US" smtClean="0">
                <a:ea typeface="MS PGothic" pitchFamily="34" charset="-128"/>
              </a:rPr>
              <a:t>科：文科と</a:t>
            </a:r>
            <a:r>
              <a:rPr lang="zh-CN" altLang="en-US" smtClean="0">
                <a:ea typeface="MS PGothic" pitchFamily="34" charset="-128"/>
              </a:rPr>
              <a:t>理</a:t>
            </a:r>
            <a:r>
              <a:rPr lang="ja-JP" altLang="en-US" smtClean="0">
                <a:ea typeface="MS PGothic" pitchFamily="34" charset="-128"/>
              </a:rPr>
              <a:t>科</a:t>
            </a:r>
            <a:r>
              <a:rPr lang="en-US" altLang="zh-CN" smtClean="0">
                <a:ea typeface="MS PGothic" pitchFamily="34" charset="-128"/>
              </a:rPr>
              <a:t>(</a:t>
            </a:r>
            <a:r>
              <a:rPr lang="ja-JP" altLang="en-US" smtClean="0">
                <a:ea typeface="MS PGothic" pitchFamily="34" charset="-128"/>
              </a:rPr>
              <a:t>芸術</a:t>
            </a:r>
            <a:r>
              <a:rPr lang="zh-CN" altLang="en-US" smtClean="0">
                <a:ea typeface="MS PGothic" pitchFamily="34" charset="-128"/>
              </a:rPr>
              <a:t>系</a:t>
            </a:r>
            <a:r>
              <a:rPr lang="ja-JP" altLang="en-US" smtClean="0">
                <a:ea typeface="MS PGothic" pitchFamily="34" charset="-128"/>
              </a:rPr>
              <a:t>・</a:t>
            </a:r>
            <a:r>
              <a:rPr lang="zh-CN" altLang="en-US" smtClean="0">
                <a:ea typeface="MS PGothic" pitchFamily="34" charset="-128"/>
              </a:rPr>
              <a:t>体育会系</a:t>
            </a:r>
            <a:r>
              <a:rPr lang="en-US" altLang="zh-CN" smtClean="0">
                <a:ea typeface="MS PGothic" pitchFamily="34" charset="-128"/>
              </a:rPr>
              <a:t>)</a:t>
            </a:r>
            <a:endParaRPr lang="en-US" altLang="ja-JP" smtClean="0">
              <a:ea typeface="MS PGothic" pitchFamily="34" charset="-128"/>
            </a:endParaRPr>
          </a:p>
          <a:p>
            <a:pPr marL="609600" indent="-609600" eaLnBrk="1" hangingPunct="1">
              <a:buFont typeface="Wingdings" pitchFamily="2" charset="2"/>
              <a:buAutoNum type="romanUcPeriod"/>
            </a:pPr>
            <a:r>
              <a:rPr lang="zh-CN" altLang="en-US" smtClean="0">
                <a:ea typeface="MS PGothic" pitchFamily="34" charset="-128"/>
              </a:rPr>
              <a:t>公立</a:t>
            </a:r>
            <a:endParaRPr lang="zh-CN" altLang="ja-JP" smtClean="0">
              <a:ea typeface="MS PGothic" pitchFamily="34" charset="-128"/>
            </a:endParaRPr>
          </a:p>
          <a:p>
            <a:pPr marL="965200" lvl="1" indent="-508000" eaLnBrk="1" hangingPunct="1">
              <a:buFont typeface="Wingdings" pitchFamily="2" charset="2"/>
              <a:buNone/>
            </a:pPr>
            <a:r>
              <a:rPr lang="zh-CN" altLang="en-US" smtClean="0">
                <a:ea typeface="MS PGothic" pitchFamily="34" charset="-128"/>
              </a:rPr>
              <a:t>公立</a:t>
            </a:r>
            <a:r>
              <a:rPr lang="ja-JP" altLang="en-US" smtClean="0">
                <a:ea typeface="MS PGothic" pitchFamily="34" charset="-128"/>
              </a:rPr>
              <a:t>大学にむかで、</a:t>
            </a:r>
            <a:r>
              <a:rPr lang="zh-CN" altLang="en-US" smtClean="0">
                <a:ea typeface="MS PGothic" pitchFamily="34" charset="-128"/>
              </a:rPr>
              <a:t>試験</a:t>
            </a:r>
            <a:r>
              <a:rPr lang="ja-JP" altLang="en-US" smtClean="0">
                <a:ea typeface="MS PGothic" pitchFamily="34" charset="-128"/>
              </a:rPr>
              <a:t>のよいがある　それそれの目指として　</a:t>
            </a:r>
            <a:r>
              <a:rPr lang="zh-CN" altLang="en-US" smtClean="0">
                <a:ea typeface="MS PGothic" pitchFamily="34" charset="-128"/>
              </a:rPr>
              <a:t>選択</a:t>
            </a:r>
            <a:r>
              <a:rPr lang="ja-JP" altLang="en-US" smtClean="0">
                <a:ea typeface="MS PGothic" pitchFamily="34" charset="-128"/>
              </a:rPr>
              <a:t>が出て来ます（ちなみに　私の</a:t>
            </a:r>
            <a:r>
              <a:rPr lang="zh-CN" altLang="en-US" smtClean="0">
                <a:ea typeface="MS PGothic" pitchFamily="34" charset="-128"/>
              </a:rPr>
              <a:t>希望</a:t>
            </a:r>
            <a:r>
              <a:rPr lang="ja-JP" altLang="en-US" smtClean="0">
                <a:ea typeface="MS PGothic" pitchFamily="34" charset="-128"/>
              </a:rPr>
              <a:t>わ北陸大学　日本</a:t>
            </a:r>
            <a:r>
              <a:rPr lang="zh-CN" altLang="en-US" smtClean="0">
                <a:ea typeface="MS PGothic" pitchFamily="34" charset="-128"/>
              </a:rPr>
              <a:t>五位 </a:t>
            </a:r>
            <a:r>
              <a:rPr lang="ja-JP" altLang="en-US" smtClean="0">
                <a:ea typeface="MS PGothic" pitchFamily="34" charset="-128"/>
              </a:rPr>
              <a:t>文学</a:t>
            </a:r>
            <a:r>
              <a:rPr lang="zh-CN" altLang="en-US" smtClean="0">
                <a:ea typeface="MS PGothic" pitchFamily="34" charset="-128"/>
              </a:rPr>
              <a:t>一位</a:t>
            </a:r>
            <a:r>
              <a:rPr lang="ja-JP" altLang="en-US" smtClean="0">
                <a:ea typeface="MS PGothic" pitchFamily="34" charset="-128"/>
              </a:rPr>
              <a:t>）</a:t>
            </a:r>
          </a:p>
          <a:p>
            <a:pPr marL="609600" indent="-609600" eaLnBrk="1" hangingPunct="1">
              <a:buFont typeface="Wingdings" pitchFamily="2" charset="2"/>
              <a:buAutoNum type="romanUcPeriod"/>
            </a:pPr>
            <a:r>
              <a:rPr lang="ja-JP" altLang="en-US" smtClean="0">
                <a:ea typeface="MS PGothic" pitchFamily="34" charset="-128"/>
              </a:rPr>
              <a:t>ほかの</a:t>
            </a:r>
          </a:p>
          <a:p>
            <a:pPr marL="965200" lvl="1" indent="-508000" eaLnBrk="1" hangingPunct="1">
              <a:buFont typeface="Wingdings" pitchFamily="2" charset="2"/>
              <a:buNone/>
            </a:pPr>
            <a:r>
              <a:rPr lang="zh-CN" altLang="en-US" smtClean="0">
                <a:ea typeface="MS PGothic" pitchFamily="34" charset="-128"/>
              </a:rPr>
              <a:t>私立学校</a:t>
            </a:r>
            <a:r>
              <a:rPr lang="ja-JP" altLang="en-US" smtClean="0">
                <a:ea typeface="MS PGothic" pitchFamily="34" charset="-128"/>
              </a:rPr>
              <a:t>、</a:t>
            </a:r>
            <a:r>
              <a:rPr lang="zh-CN" altLang="en-US" smtClean="0">
                <a:ea typeface="MS PGothic" pitchFamily="34" charset="-128"/>
              </a:rPr>
              <a:t>短期大学、高等専門学校、専門学校</a:t>
            </a:r>
            <a:r>
              <a:rPr lang="zh-CN" altLang="en-US" smtClean="0"/>
              <a:t> </a:t>
            </a: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57723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テーマ・ワアン　学生生活</vt:lpstr>
      <vt:lpstr>PowerPoint 演示文稿</vt:lpstr>
      <vt:lpstr>初対面</vt:lpstr>
      <vt:lpstr>友達</vt:lpstr>
      <vt:lpstr>恋愛相談（裏） 学園活動</vt:lpstr>
      <vt:lpstr>部活動</vt:lpstr>
      <vt:lpstr>テスード（裏） メイーン　イヴェント</vt:lpstr>
      <vt:lpstr>進路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テーマ・ワアン　学生生活</dc:title>
  <dc:creator>USER</dc:creator>
  <cp:lastModifiedBy>USER</cp:lastModifiedBy>
  <cp:revision>1</cp:revision>
  <dcterms:created xsi:type="dcterms:W3CDTF">2015-12-15T13:33:12Z</dcterms:created>
  <dcterms:modified xsi:type="dcterms:W3CDTF">2015-12-15T13:33:34Z</dcterms:modified>
</cp:coreProperties>
</file>