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8CA6-C642-4682-B52E-36009912BA5A}" type="datetimeFigureOut">
              <a:rPr lang="zh-CN" altLang="en-US" smtClean="0"/>
              <a:t>2015-12-21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F78-D3F2-477C-BD06-FAD2D929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0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8CA6-C642-4682-B52E-36009912BA5A}" type="datetimeFigureOut">
              <a:rPr lang="zh-CN" altLang="en-US" smtClean="0"/>
              <a:t>2015-12-21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F78-D3F2-477C-BD06-FAD2D929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8CA6-C642-4682-B52E-36009912BA5A}" type="datetimeFigureOut">
              <a:rPr lang="zh-CN" altLang="en-US" smtClean="0"/>
              <a:t>2015-12-21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F78-D3F2-477C-BD06-FAD2D929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3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8CA6-C642-4682-B52E-36009912BA5A}" type="datetimeFigureOut">
              <a:rPr lang="zh-CN" altLang="en-US" smtClean="0"/>
              <a:t>2015-12-21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F78-D3F2-477C-BD06-FAD2D929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5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8CA6-C642-4682-B52E-36009912BA5A}" type="datetimeFigureOut">
              <a:rPr lang="zh-CN" altLang="en-US" smtClean="0"/>
              <a:t>2015-12-21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F78-D3F2-477C-BD06-FAD2D929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9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8CA6-C642-4682-B52E-36009912BA5A}" type="datetimeFigureOut">
              <a:rPr lang="zh-CN" altLang="en-US" smtClean="0"/>
              <a:t>2015-12-21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F78-D3F2-477C-BD06-FAD2D929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8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8CA6-C642-4682-B52E-36009912BA5A}" type="datetimeFigureOut">
              <a:rPr lang="zh-CN" altLang="en-US" smtClean="0"/>
              <a:t>2015-12-21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F78-D3F2-477C-BD06-FAD2D929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7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8CA6-C642-4682-B52E-36009912BA5A}" type="datetimeFigureOut">
              <a:rPr lang="zh-CN" altLang="en-US" smtClean="0"/>
              <a:t>2015-12-21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F78-D3F2-477C-BD06-FAD2D929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2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8CA6-C642-4682-B52E-36009912BA5A}" type="datetimeFigureOut">
              <a:rPr lang="zh-CN" altLang="en-US" smtClean="0"/>
              <a:t>2015-12-21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F78-D3F2-477C-BD06-FAD2D929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8CA6-C642-4682-B52E-36009912BA5A}" type="datetimeFigureOut">
              <a:rPr lang="zh-CN" altLang="en-US" smtClean="0"/>
              <a:t>2015-12-21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F78-D3F2-477C-BD06-FAD2D929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9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8CA6-C642-4682-B52E-36009912BA5A}" type="datetimeFigureOut">
              <a:rPr lang="zh-CN" altLang="en-US" smtClean="0"/>
              <a:t>2015-12-21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F78-D3F2-477C-BD06-FAD2D929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8CA6-C642-4682-B52E-36009912BA5A}" type="datetimeFigureOut">
              <a:rPr lang="zh-CN" altLang="en-US" smtClean="0"/>
              <a:t>2015-12-21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4F78-D3F2-477C-BD06-FAD2D929B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2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48072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tobacco   cigarette    cigar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alcohol   alcoholic (drunk)    liquor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wine   white wine   champagne   cocktail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brandy      whisky     vodka   white spirit 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abuse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fitness    fit     unfit    unfitness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sexual      sex       sexy     sexually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stress    stressed      stressful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pressure  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adolescent  adolescence adult    teenager    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ban     forbid (forbade/ forbidden)   prohibit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9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due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due to  ;  owing to;  because of ; as a result of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tough    toughness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toughen     weaken     strengthen </a:t>
            </a:r>
          </a:p>
          <a:p>
            <a:pPr marL="514350" indent="-514350">
              <a:buAutoNum type="arabicPeriod" startAt="11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addicted     addict     addictive    addiction</a:t>
            </a:r>
          </a:p>
          <a:p>
            <a:pPr marL="514350" indent="-514350">
              <a:buAutoNum type="arabicPeriod" startAt="11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accustom    accustomed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accustomed to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=  be used to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adapt… to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adjust … to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withdrawal  = retreat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withdraw  (withdrew   withdrawn)</a:t>
            </a:r>
          </a:p>
        </p:txBody>
      </p:sp>
    </p:spTree>
    <p:extLst>
      <p:ext uri="{BB962C8B-B14F-4D97-AF65-F5344CB8AC3E}">
        <p14:creationId xmlns:p14="http://schemas.microsoft.com/office/powerpoint/2010/main" val="427898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480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automatic      automatically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mental   mentally   mind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quit  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effect     effective     effectively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efficiency   efficient    efficiently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lung   heart    stomach    intestine    kidney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pregnant     pregnancy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abnormal    absent     abuse     abstract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 breathless    breath       breathe   breathing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 resolve     resolution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decide  on   =  resolve on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8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480720"/>
          </a:xfrm>
        </p:spPr>
        <p:txBody>
          <a:bodyPr>
            <a:noAutofit/>
          </a:bodyPr>
          <a:lstStyle/>
          <a:p>
            <a:pPr marL="514350" indent="-514350">
              <a:buAutoNum type="arabicPeriod" startAt="23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 = pack        parcel = package</a:t>
            </a:r>
          </a:p>
          <a:p>
            <a:pPr marL="514350" indent="-514350">
              <a:buAutoNum type="arabicPeriod" startAt="23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desperate      desperation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despairing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despair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25. chemist   chemistry   chemical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26. disappointed    disappointing  disappointment</a:t>
            </a:r>
          </a:p>
          <a:p>
            <a:pPr marL="514350" indent="-514350">
              <a:buAutoNum type="arabicPeriod" startAt="27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ashamed   shame   shameful  shaming shameless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28. comprehension   comprehend    comprehensible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comprehensive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29. in spite of = despite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 illegal   legal    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 survival    survive     survivor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8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480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31. fluid    solid     gas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32. inject   injection   project   projection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object   subject   reject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33. prejudice   (prejudge)  prejudiced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34. abortion  abort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35. embarrassed  embarrassing  embarrassment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36. awkward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8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48072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98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48072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98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263</Words>
  <Application>Microsoft Office PowerPoint</Application>
  <PresentationFormat>全屏显示(4:3)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2015-12-21T02:41:10Z</dcterms:created>
  <dcterms:modified xsi:type="dcterms:W3CDTF">2015-12-21T06:01:05Z</dcterms:modified>
</cp:coreProperties>
</file>