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0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BF53-D973-4308-96E2-F703DCE05F14}" type="datetimeFigureOut">
              <a:rPr lang="zh-CN" altLang="en-US" smtClean="0"/>
              <a:t>2015-12-25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1A9E-E152-417F-8CF7-6D44BE5BB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9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66936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are they from?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1.It is because they are flexible and show meaning beautifully.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2.Women have fewer resources and opportunities in health,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education, economics and politics.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video painted a picture of future world in which our bodies  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are  part human, part machine.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At first, I was a little frustrated. But there is  always a silver lining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5.As is the case with every nation, the UK is associated with certain 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stereotypes.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people found that Kate Middleton was delighted on her wedding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day, with the duchess of Cambridge scoring a 100 percent rating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happiness.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7.My dad was a man of few words, and he never lectured me on the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values of determination , perseverance or faith.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8.It might be used as a shortcut by some students who want to get a 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scholarship.</a:t>
            </a:r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586"/>
            <a:ext cx="903649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Compared with my indecision, she usually made her own judgments.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Chess is a lake in which a mosquito can bathe- and an elephant can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drown.</a:t>
            </a: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3256"/>
            <a:ext cx="91440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or F questions: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1.The pickle jar has never been removed in my parents’ room.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Microsoft’s new photo technology has been very accurate.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now used as “a new form” of expression, and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one which can cross language barriers.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Oxford Dictionaries’ Word of the Year is an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a grinning face.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East Asian countries perform well in terms of gender equality.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Cricket is only played in the U.K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Lack of experience, Su’s translation is full of awkward words and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expressions.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Climate change makes little difference to change our bodies in the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future.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Thanksgiving is known for being the busiest times of the year in the 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Chess was invented in ancient India.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for fun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Festival; Not many people would like to leave  a few hours out of their already-busy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play.</a:t>
            </a:r>
          </a:p>
          <a:p>
            <a:pPr marL="457200" indent="-457200">
              <a:buAutoNum type="arabicPeriod" startAt="2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glimpse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I caught a glimpse of her in the crowd.</a:t>
            </a:r>
          </a:p>
          <a:p>
            <a:pPr marL="457200" indent="-457200">
              <a:buAutoNum type="arabicPeriod" startAt="3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second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counts.</a:t>
            </a:r>
          </a:p>
          <a:p>
            <a:pPr marL="457200" indent="-457200">
              <a:buAutoNum type="arabicPeriod" startAt="3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translating only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occurred to him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chance.</a:t>
            </a:r>
          </a:p>
          <a:p>
            <a:pPr marL="457200" indent="-457200">
              <a:buAutoNum type="arabicPeriod" startAt="3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happiness was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description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preparation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paid off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7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work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went down the drain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a computer bug.</a:t>
            </a:r>
          </a:p>
          <a:p>
            <a:pPr marL="457200" indent="-457200">
              <a:buAutoNum type="arabicPeriod" startAt="7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cloud has 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silver lining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indeed!</a:t>
            </a:r>
          </a:p>
          <a:p>
            <a:pPr marL="457200" indent="-457200">
              <a:buAutoNum type="arabicPeriod" startAt="7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translation is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authentic.</a:t>
            </a:r>
          </a:p>
          <a:p>
            <a:pPr marL="457200" indent="-457200">
              <a:buAutoNum type="arabicPeriod" startAt="7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was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itching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translate it into Chinese.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a teenager achieve such a high English proficiency?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reads English classics every day.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comes across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words he doesn’t know, he looks them up and writes them down in his cell phone so that …. For synonyms, 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together, making it clear where they came from and what exactly they mean.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asked what makes their generation unique,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millennials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  US put “technology use” first.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were invented in the 1990s in Japan,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“picture characters”, have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 the world by storm.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written word is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ideas, poetry and arguments to their highest levels.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still in an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inferior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in society.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has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new tool.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eight different emotions: anger,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contempt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disgust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fear, happiness, a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feeling, sadness and surprise.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understood that all people use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facial expressions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emotions.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8 .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with every nation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UK is associated with 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certain stereotypes.</a:t>
            </a:r>
          </a:p>
          <a:p>
            <a:pPr marL="457200" indent="-457200">
              <a:buAutoNum type="arabicPeriod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写作角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Star letter  and Debate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657</Words>
  <Application>Microsoft Office PowerPoint</Application>
  <PresentationFormat>全屏显示(4:3)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dcterms:created xsi:type="dcterms:W3CDTF">2015-12-24T11:14:16Z</dcterms:created>
  <dcterms:modified xsi:type="dcterms:W3CDTF">2015-12-24T23:51:58Z</dcterms:modified>
</cp:coreProperties>
</file>