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9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7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6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8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1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0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0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C1F5-61C5-40C0-86D9-2D5357D98AEC}" type="datetimeFigureOut">
              <a:rPr lang="zh-CN" altLang="en-US" smtClean="0"/>
              <a:t>2016-04-14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D31C-C9A1-4FCF-A5E7-F4294535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30249" y="1844675"/>
            <a:ext cx="10273723" cy="240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</a:t>
            </a:r>
            <a:r>
              <a:rPr lang="zh-CN" altLang="en-US" sz="36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　两角和与差的正弦、余弦、正切公式</a:t>
            </a:r>
            <a:endParaRPr lang="en-US" altLang="zh-CN" sz="36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36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公式的简单应用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79651" y="1341438"/>
          <a:ext cx="7427913" cy="414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文档" r:id="rId3" imgW="7434775" imgH="4147709" progId="Word.Document.8">
                  <p:embed/>
                </p:oleObj>
              </mc:Choice>
              <mc:Fallback>
                <p:oleObj name="文档" r:id="rId3" imgW="7434775" imgH="41477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341438"/>
                        <a:ext cx="7427913" cy="414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48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351088" y="866775"/>
          <a:ext cx="72771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文档" r:id="rId3" imgW="7277905" imgH="5012820" progId="Word.Document.8">
                  <p:embed/>
                </p:oleObj>
              </mc:Choice>
              <mc:Fallback>
                <p:oleObj name="文档" r:id="rId3" imgW="7277905" imgH="5012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866775"/>
                        <a:ext cx="72771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0" y="620714"/>
            <a:ext cx="7729538" cy="53943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0411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747714"/>
            <a:ext cx="7696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347914" y="1851026"/>
          <a:ext cx="7564437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文档" r:id="rId4" imgW="7551039" imgH="4749651" progId="Word.Document.8">
                  <p:embed/>
                </p:oleObj>
              </mc:Choice>
              <mc:Fallback>
                <p:oleObj name="文档" r:id="rId4" imgW="7551039" imgH="47496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4" y="1851026"/>
                        <a:ext cx="7564437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360614" y="4076700"/>
          <a:ext cx="755173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文档" r:id="rId6" imgW="7551039" imgH="4063826" progId="Word.Document.8">
                  <p:embed/>
                </p:oleObj>
              </mc:Choice>
              <mc:Fallback>
                <p:oleObj name="文档" r:id="rId6" imgW="7551039" imgH="40638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4" y="4076700"/>
                        <a:ext cx="7551737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09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351088" y="908050"/>
          <a:ext cx="7377112" cy="574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文档" r:id="rId3" imgW="7372674" imgH="5751927" progId="Word.Document.8">
                  <p:embed/>
                </p:oleObj>
              </mc:Choice>
              <mc:Fallback>
                <p:oleObj name="文档" r:id="rId3" imgW="7372674" imgH="5751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908050"/>
                        <a:ext cx="7377112" cy="574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80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4250" y="1916114"/>
            <a:ext cx="7729538" cy="11525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评析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把握公式的结构特点，进行适当的代换或变形后应用公式．</a:t>
            </a:r>
          </a:p>
        </p:txBody>
      </p:sp>
    </p:spTree>
    <p:extLst>
      <p:ext uri="{BB962C8B-B14F-4D97-AF65-F5344CB8AC3E}">
        <p14:creationId xmlns:p14="http://schemas.microsoft.com/office/powerpoint/2010/main" val="156270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378076" y="946151"/>
          <a:ext cx="7389813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文档" r:id="rId3" imgW="7394207" imgH="1979711" progId="Word.Document.8">
                  <p:embed/>
                </p:oleObj>
              </mc:Choice>
              <mc:Fallback>
                <p:oleObj name="文档" r:id="rId3" imgW="7394207" imgH="19797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6" y="946151"/>
                        <a:ext cx="7389813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495550" y="1989138"/>
          <a:ext cx="7113588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文档" r:id="rId5" imgW="7128836" imgH="3308159" progId="Word.Document.8">
                  <p:embed/>
                </p:oleObj>
              </mc:Choice>
              <mc:Fallback>
                <p:oleObj name="文档" r:id="rId5" imgW="7128836" imgH="3308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989138"/>
                        <a:ext cx="7113588" cy="330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566988" y="4327525"/>
          <a:ext cx="46085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文档" r:id="rId7" imgW="4608355" imgH="901832" progId="Word.Document.8">
                  <p:embed/>
                </p:oleObj>
              </mc:Choice>
              <mc:Fallback>
                <p:oleObj name="文档" r:id="rId7" imgW="4608355" imgH="9018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327525"/>
                        <a:ext cx="46085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66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4250" y="620714"/>
            <a:ext cx="7729538" cy="11525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549275"/>
            <a:ext cx="7639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279651" y="1557338"/>
          <a:ext cx="7351713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文档" r:id="rId4" imgW="7355971" imgH="2280322" progId="Word.Document.8">
                  <p:embed/>
                </p:oleObj>
              </mc:Choice>
              <mc:Fallback>
                <p:oleObj name="文档" r:id="rId4" imgW="7355971" imgH="22803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557338"/>
                        <a:ext cx="7351713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135188" y="3513138"/>
          <a:ext cx="7815262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文档" r:id="rId6" imgW="7818327" imgH="3734054" progId="Word.Document.8">
                  <p:embed/>
                </p:oleObj>
              </mc:Choice>
              <mc:Fallback>
                <p:oleObj name="文档" r:id="rId6" imgW="7818327" imgH="37340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513138"/>
                        <a:ext cx="7815262" cy="373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53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492375" y="1125538"/>
          <a:ext cx="7564438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文档" r:id="rId3" imgW="7567404" imgH="5025060" progId="Word.Document.8">
                  <p:embed/>
                </p:oleObj>
              </mc:Choice>
              <mc:Fallback>
                <p:oleObj name="文档" r:id="rId3" imgW="7567404" imgH="5025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125538"/>
                        <a:ext cx="7564438" cy="502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20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4250" y="2205039"/>
            <a:ext cx="7729538" cy="11525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评析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复杂的化简问题要本着先整体后局部的原则．</a:t>
            </a:r>
          </a:p>
        </p:txBody>
      </p:sp>
    </p:spTree>
    <p:extLst>
      <p:ext uri="{BB962C8B-B14F-4D97-AF65-F5344CB8AC3E}">
        <p14:creationId xmlns:p14="http://schemas.microsoft.com/office/powerpoint/2010/main" val="342762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2351088" y="627063"/>
          <a:ext cx="740251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文档" r:id="rId3" imgW="7418463" imgH="2731418" progId="Word.Document.8">
                  <p:embed/>
                </p:oleObj>
              </mc:Choice>
              <mc:Fallback>
                <p:oleObj name="文档" r:id="rId3" imgW="7418463" imgH="27314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627063"/>
                        <a:ext cx="7402512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566989" y="2228850"/>
          <a:ext cx="7577137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文档" r:id="rId5" imgW="7591354" imgH="4009824" progId="Word.Document.8">
                  <p:embed/>
                </p:oleObj>
              </mc:Choice>
              <mc:Fallback>
                <p:oleObj name="文档" r:id="rId5" imgW="7591354" imgH="4009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228850"/>
                        <a:ext cx="7577137" cy="400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451101" y="5345114"/>
          <a:ext cx="422116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文档" r:id="rId7" imgW="4230405" imgH="1540855" progId="Word.Document.8">
                  <p:embed/>
                </p:oleObj>
              </mc:Choice>
              <mc:Fallback>
                <p:oleObj name="文档" r:id="rId7" imgW="4230405" imgH="15408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5345114"/>
                        <a:ext cx="4221163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8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463801" y="981076"/>
          <a:ext cx="7377113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3" imgW="7372674" imgH="6102939" progId="Word.Document.8">
                  <p:embed/>
                </p:oleObj>
              </mc:Choice>
              <mc:Fallback>
                <p:oleObj name="文档" r:id="rId3" imgW="7372674" imgH="6102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981076"/>
                        <a:ext cx="7377113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77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4250" y="620713"/>
            <a:ext cx="7729538" cy="1682750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 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709614"/>
            <a:ext cx="7543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209801" y="1801814"/>
          <a:ext cx="7045325" cy="437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文档" r:id="rId4" imgW="7039673" imgH="4373437" progId="Word.Document.8">
                  <p:embed/>
                </p:oleObj>
              </mc:Choice>
              <mc:Fallback>
                <p:oleObj name="文档" r:id="rId4" imgW="7039673" imgH="4373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801814"/>
                        <a:ext cx="7045325" cy="437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208213" y="3573463"/>
          <a:ext cx="7759700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文档" r:id="rId6" imgW="7759151" imgH="4050865" progId="Word.Document.8">
                  <p:embed/>
                </p:oleObj>
              </mc:Choice>
              <mc:Fallback>
                <p:oleObj name="文档" r:id="rId6" imgW="7759151" imgH="4050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573463"/>
                        <a:ext cx="7759700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59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135188" y="549275"/>
          <a:ext cx="647541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文档" r:id="rId3" imgW="6469272" imgH="2731418" progId="Word.Document.8">
                  <p:embed/>
                </p:oleObj>
              </mc:Choice>
              <mc:Fallback>
                <p:oleObj name="文档" r:id="rId3" imgW="6469272" imgH="27314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49275"/>
                        <a:ext cx="6475412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206626" y="2852739"/>
          <a:ext cx="6075363" cy="405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文档" r:id="rId5" imgW="6092588" imgH="4059866" progId="Word.Document.8">
                  <p:embed/>
                </p:oleObj>
              </mc:Choice>
              <mc:Fallback>
                <p:oleObj name="文档" r:id="rId5" imgW="6092588" imgH="40598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2852739"/>
                        <a:ext cx="6075363" cy="405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18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4" y="2446338"/>
            <a:ext cx="7729537" cy="6223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评析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单调区间只要不重叠，答开、闭区间都可．</a:t>
            </a:r>
          </a:p>
        </p:txBody>
      </p:sp>
    </p:spTree>
    <p:extLst>
      <p:ext uri="{BB962C8B-B14F-4D97-AF65-F5344CB8AC3E}">
        <p14:creationId xmlns:p14="http://schemas.microsoft.com/office/powerpoint/2010/main" val="53966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351088" y="1544638"/>
          <a:ext cx="732790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文档" r:id="rId3" imgW="7340354" imgH="4047625" progId="Word.Document.8">
                  <p:embed/>
                </p:oleObj>
              </mc:Choice>
              <mc:Fallback>
                <p:oleObj name="文档" r:id="rId3" imgW="7340354" imgH="4047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544638"/>
                        <a:ext cx="7327900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80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424113" y="757238"/>
          <a:ext cx="7364412" cy="562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文档" r:id="rId3" imgW="7380571" imgH="5634922" progId="Word.Document.8">
                  <p:embed/>
                </p:oleObj>
              </mc:Choice>
              <mc:Fallback>
                <p:oleObj name="文档" r:id="rId3" imgW="7380571" imgH="56349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757238"/>
                        <a:ext cx="7364412" cy="562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34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4250" y="1798639"/>
            <a:ext cx="7729538" cy="3813175"/>
          </a:xfrm>
          <a:noFill/>
          <a:ln cap="flat">
            <a:solidFill>
              <a:srgbClr val="FF6600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1341438"/>
            <a:ext cx="3448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135188" y="2308226"/>
          <a:ext cx="7440612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文档" r:id="rId4" imgW="7456356" imgH="4724090" progId="Word.Document.8">
                  <p:embed/>
                </p:oleObj>
              </mc:Choice>
              <mc:Fallback>
                <p:oleObj name="文档" r:id="rId4" imgW="7456356" imgH="4724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308226"/>
                        <a:ext cx="7440612" cy="472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68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4250" y="620713"/>
            <a:ext cx="7729538" cy="6223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561976"/>
            <a:ext cx="75342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495551" y="3213101"/>
          <a:ext cx="6964363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文档" r:id="rId4" imgW="6974999" imgH="2505690" progId="Word.Document.8">
                  <p:embed/>
                </p:oleObj>
              </mc:Choice>
              <mc:Fallback>
                <p:oleObj name="文档" r:id="rId4" imgW="6974999" imgH="2505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213101"/>
                        <a:ext cx="6964363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1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135188" y="614364"/>
          <a:ext cx="7327900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文档" r:id="rId3" imgW="7340354" imgH="3032029" progId="Word.Document.8">
                  <p:embed/>
                </p:oleObj>
              </mc:Choice>
              <mc:Fallback>
                <p:oleObj name="文档" r:id="rId3" imgW="7340354" imgH="30320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614364"/>
                        <a:ext cx="7327900" cy="303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651000" y="2852739"/>
          <a:ext cx="8693150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文档" r:id="rId5" imgW="8806092" imgH="5740046" progId="Word.Document.8">
                  <p:embed/>
                </p:oleObj>
              </mc:Choice>
              <mc:Fallback>
                <p:oleObj name="文档" r:id="rId5" imgW="8806092" imgH="5740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852739"/>
                        <a:ext cx="8693150" cy="566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24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424113" y="981075"/>
          <a:ext cx="7402512" cy="622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文档" r:id="rId3" imgW="7418463" imgH="6228224" progId="Word.Document.8">
                  <p:embed/>
                </p:oleObj>
              </mc:Choice>
              <mc:Fallback>
                <p:oleObj name="文档" r:id="rId3" imgW="7418463" imgH="6228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981075"/>
                        <a:ext cx="7402512" cy="622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5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424113" y="981076"/>
          <a:ext cx="7289800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文档" r:id="rId3" imgW="7302467" imgH="5664443" progId="Word.Document.8">
                  <p:embed/>
                </p:oleObj>
              </mc:Choice>
              <mc:Fallback>
                <p:oleObj name="文档" r:id="rId3" imgW="7302467" imgH="5664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981076"/>
                        <a:ext cx="7289800" cy="566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02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424113" y="1355725"/>
          <a:ext cx="7289800" cy="624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文档" r:id="rId3" imgW="7302467" imgH="6253425" progId="Word.Document.8">
                  <p:embed/>
                </p:oleObj>
              </mc:Choice>
              <mc:Fallback>
                <p:oleObj name="文档" r:id="rId3" imgW="7302467" imgH="6253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355725"/>
                        <a:ext cx="7289800" cy="624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08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4" y="1190625"/>
            <a:ext cx="7729537" cy="27432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评析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拆角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拼角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是解三角问题的常用技巧，也是角与角之间取得联系的重要途径．要充分抓住条件与结论中角的特点，寻找已知角和待求角间的联系，再正确选择公式可使问题得到解决．但须注意在应用同角关系求值时，必须考虑角的范围，否则易错．</a:t>
            </a:r>
          </a:p>
        </p:txBody>
      </p:sp>
    </p:spTree>
    <p:extLst>
      <p:ext uri="{BB962C8B-B14F-4D97-AF65-F5344CB8AC3E}">
        <p14:creationId xmlns:p14="http://schemas.microsoft.com/office/powerpoint/2010/main" val="298431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宽屏</PresentationFormat>
  <Paragraphs>24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仿宋_GB2312</vt:lpstr>
      <vt:lpstr>黑体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2016-04-14T00:19:59Z</dcterms:created>
  <dcterms:modified xsi:type="dcterms:W3CDTF">2016-04-14T00:36:59Z</dcterms:modified>
</cp:coreProperties>
</file>