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92" d="100"/>
          <a:sy n="92" d="100"/>
        </p:scale>
        <p:origin x="3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A20D-30B4-43D1-A67F-AE83F05FB3AC}" type="datetimeFigureOut">
              <a:rPr lang="zh-CN" altLang="en-US" smtClean="0"/>
              <a:t>2016-05-23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0C9B-B19A-487E-9AE6-DD286134E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95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A20D-30B4-43D1-A67F-AE83F05FB3AC}" type="datetimeFigureOut">
              <a:rPr lang="zh-CN" altLang="en-US" smtClean="0"/>
              <a:t>2016-05-23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0C9B-B19A-487E-9AE6-DD286134E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58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A20D-30B4-43D1-A67F-AE83F05FB3AC}" type="datetimeFigureOut">
              <a:rPr lang="zh-CN" altLang="en-US" smtClean="0"/>
              <a:t>2016-05-23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0C9B-B19A-487E-9AE6-DD286134E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20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A20D-30B4-43D1-A67F-AE83F05FB3AC}" type="datetimeFigureOut">
              <a:rPr lang="zh-CN" altLang="en-US" smtClean="0"/>
              <a:t>2016-05-23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0C9B-B19A-487E-9AE6-DD286134E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22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A20D-30B4-43D1-A67F-AE83F05FB3AC}" type="datetimeFigureOut">
              <a:rPr lang="zh-CN" altLang="en-US" smtClean="0"/>
              <a:t>2016-05-23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0C9B-B19A-487E-9AE6-DD286134E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8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A20D-30B4-43D1-A67F-AE83F05FB3AC}" type="datetimeFigureOut">
              <a:rPr lang="zh-CN" altLang="en-US" smtClean="0"/>
              <a:t>2016-05-23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0C9B-B19A-487E-9AE6-DD286134E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18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A20D-30B4-43D1-A67F-AE83F05FB3AC}" type="datetimeFigureOut">
              <a:rPr lang="zh-CN" altLang="en-US" smtClean="0"/>
              <a:t>2016-05-23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0C9B-B19A-487E-9AE6-DD286134E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83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A20D-30B4-43D1-A67F-AE83F05FB3AC}" type="datetimeFigureOut">
              <a:rPr lang="zh-CN" altLang="en-US" smtClean="0"/>
              <a:t>2016-05-23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0C9B-B19A-487E-9AE6-DD286134E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41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A20D-30B4-43D1-A67F-AE83F05FB3AC}" type="datetimeFigureOut">
              <a:rPr lang="zh-CN" altLang="en-US" smtClean="0"/>
              <a:t>2016-05-23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0C9B-B19A-487E-9AE6-DD286134E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3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A20D-30B4-43D1-A67F-AE83F05FB3AC}" type="datetimeFigureOut">
              <a:rPr lang="zh-CN" altLang="en-US" smtClean="0"/>
              <a:t>2016-05-23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0C9B-B19A-487E-9AE6-DD286134E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54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A20D-30B4-43D1-A67F-AE83F05FB3AC}" type="datetimeFigureOut">
              <a:rPr lang="zh-CN" altLang="en-US" smtClean="0"/>
              <a:t>2016-05-23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0C9B-B19A-487E-9AE6-DD286134E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BA20D-30B4-43D1-A67F-AE83F05FB3AC}" type="datetimeFigureOut">
              <a:rPr lang="zh-CN" altLang="en-US" smtClean="0"/>
              <a:t>2016-05-23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C0C9B-B19A-487E-9AE6-DD286134E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96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/>
              <a:t>求和方法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723524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219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2275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007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471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135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09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315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889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677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006" y="718553"/>
            <a:ext cx="5179623" cy="2989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50800" algn="just">
              <a:lnSpc>
                <a:spcPts val="1200"/>
              </a:lnSpc>
              <a:spcAft>
                <a:spcPts val="0"/>
              </a:spcAft>
            </a:pPr>
            <a:r>
              <a:rPr lang="zh-CN" altLang="zh-CN" sz="3200" b="1" kern="100" dirty="0">
                <a:latin typeface="Times New Roman" panose="02020603050405020304" pitchFamily="18" charset="0"/>
              </a:rPr>
              <a:t>一、利用常用求和公式求和</a:t>
            </a:r>
            <a:endParaRPr lang="zh-CN" altLang="zh-CN" sz="3200" kern="100" dirty="0">
              <a:latin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228" y="1010148"/>
            <a:ext cx="9108823" cy="122389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5006" y="2679923"/>
            <a:ext cx="3892412" cy="2989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200"/>
              </a:lnSpc>
              <a:spcAft>
                <a:spcPts val="0"/>
              </a:spcAft>
            </a:pPr>
            <a:r>
              <a:rPr lang="zh-CN" altLang="zh-CN" sz="3200" b="1" kern="100" dirty="0">
                <a:latin typeface="Times New Roman" panose="02020603050405020304" pitchFamily="18" charset="0"/>
              </a:rPr>
              <a:t>二、错位相减法求和</a:t>
            </a:r>
            <a:endParaRPr lang="zh-CN" altLang="zh-CN" sz="3200" kern="100" dirty="0">
              <a:latin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228" y="3340702"/>
            <a:ext cx="8847536" cy="6805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965" y="4383133"/>
            <a:ext cx="6965658" cy="118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3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2358" y="728944"/>
            <a:ext cx="3892412" cy="2989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200"/>
              </a:lnSpc>
              <a:spcAft>
                <a:spcPts val="0"/>
              </a:spcAft>
            </a:pPr>
            <a:r>
              <a:rPr lang="zh-CN" altLang="zh-CN" sz="3200" b="1" kern="100" dirty="0">
                <a:latin typeface="Times New Roman" panose="02020603050405020304" pitchFamily="18" charset="0"/>
              </a:rPr>
              <a:t>三、倒序相加法求和</a:t>
            </a:r>
            <a:endParaRPr lang="zh-CN" altLang="zh-CN" sz="3200" kern="100" dirty="0"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17" y="1170746"/>
            <a:ext cx="9747896" cy="72039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62358" y="2474617"/>
            <a:ext cx="3068469" cy="2989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200"/>
              </a:lnSpc>
              <a:spcAft>
                <a:spcPts val="0"/>
              </a:spcAft>
            </a:pPr>
            <a:r>
              <a:rPr lang="zh-CN" altLang="zh-CN" sz="3200" b="1" kern="100" dirty="0">
                <a:latin typeface="Times New Roman" panose="02020603050405020304" pitchFamily="18" charset="0"/>
              </a:rPr>
              <a:t>四、分组法求和</a:t>
            </a:r>
            <a:endParaRPr lang="zh-CN" altLang="zh-CN" sz="3200" kern="100" dirty="0">
              <a:latin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917" y="2950648"/>
            <a:ext cx="9833833" cy="118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0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2357" y="790165"/>
            <a:ext cx="30684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200"/>
              </a:lnSpc>
              <a:spcAft>
                <a:spcPts val="0"/>
              </a:spcAft>
            </a:pPr>
            <a:r>
              <a:rPr lang="zh-CN" altLang="zh-CN" sz="3200" b="1" kern="100" dirty="0">
                <a:latin typeface="Times New Roman" panose="02020603050405020304" pitchFamily="18" charset="0"/>
              </a:rPr>
              <a:t>五、裂项法求和</a:t>
            </a:r>
            <a:endParaRPr lang="zh-CN" altLang="zh-CN" sz="3200" kern="100" dirty="0"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19" y="1400428"/>
            <a:ext cx="11104762" cy="4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1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57" y="407903"/>
            <a:ext cx="9404252" cy="109877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67257" y="1924689"/>
            <a:ext cx="30684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六、合并法求和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567257" y="3347454"/>
            <a:ext cx="4716356" cy="2989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200"/>
              </a:lnSpc>
              <a:spcAft>
                <a:spcPts val="0"/>
              </a:spcAft>
            </a:pPr>
            <a:r>
              <a:rPr lang="zh-CN" altLang="zh-CN" sz="3200" b="1" kern="100" dirty="0">
                <a:latin typeface="Times New Roman" panose="02020603050405020304" pitchFamily="18" charset="0"/>
              </a:rPr>
              <a:t>七、利用数列的通项求和</a:t>
            </a:r>
            <a:endParaRPr lang="zh-CN" altLang="zh-CN" sz="32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0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631" y="381976"/>
            <a:ext cx="9324868" cy="20598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631" y="2806452"/>
            <a:ext cx="9551576" cy="8199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504" y="4372043"/>
            <a:ext cx="7878405" cy="133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6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2" y="190676"/>
            <a:ext cx="8204740" cy="38306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88" y="4235667"/>
            <a:ext cx="11675555" cy="148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0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38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90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44</Words>
  <Application>Microsoft Office PowerPoint</Application>
  <PresentationFormat>宽屏</PresentationFormat>
  <Paragraphs>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Times New Roman</vt:lpstr>
      <vt:lpstr>Office 主题</vt:lpstr>
      <vt:lpstr>求和方法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求和方法</dc:title>
  <dc:creator>USER</dc:creator>
  <cp:lastModifiedBy>USER</cp:lastModifiedBy>
  <cp:revision>3</cp:revision>
  <dcterms:created xsi:type="dcterms:W3CDTF">2016-05-23T01:30:51Z</dcterms:created>
  <dcterms:modified xsi:type="dcterms:W3CDTF">2016-05-23T01:40:32Z</dcterms:modified>
</cp:coreProperties>
</file>