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Default Extension="docm" ContentType="application/vnd.ms-word.document.macroEnabled.12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512" r:id="rId2"/>
    <p:sldId id="482" r:id="rId3"/>
    <p:sldId id="365" r:id="rId4"/>
    <p:sldId id="366" r:id="rId5"/>
    <p:sldId id="370" r:id="rId6"/>
    <p:sldId id="483" r:id="rId7"/>
    <p:sldId id="484" r:id="rId8"/>
    <p:sldId id="488" r:id="rId9"/>
    <p:sldId id="481" r:id="rId10"/>
    <p:sldId id="492" r:id="rId11"/>
    <p:sldId id="493" r:id="rId12"/>
    <p:sldId id="494" r:id="rId13"/>
    <p:sldId id="497" r:id="rId14"/>
    <p:sldId id="498" r:id="rId15"/>
    <p:sldId id="499" r:id="rId16"/>
    <p:sldId id="471" r:id="rId17"/>
    <p:sldId id="495" r:id="rId18"/>
    <p:sldId id="500" r:id="rId19"/>
    <p:sldId id="515" r:id="rId20"/>
    <p:sldId id="496" r:id="rId21"/>
    <p:sldId id="501" r:id="rId22"/>
    <p:sldId id="502" r:id="rId23"/>
    <p:sldId id="373" r:id="rId24"/>
    <p:sldId id="396" r:id="rId25"/>
    <p:sldId id="514" r:id="rId26"/>
    <p:sldId id="398" r:id="rId27"/>
    <p:sldId id="517" r:id="rId28"/>
    <p:sldId id="399" r:id="rId29"/>
    <p:sldId id="518" r:id="rId30"/>
    <p:sldId id="400" r:id="rId31"/>
    <p:sldId id="401" r:id="rId32"/>
    <p:sldId id="519" r:id="rId33"/>
    <p:sldId id="402" r:id="rId34"/>
    <p:sldId id="520" r:id="rId35"/>
    <p:sldId id="403" r:id="rId36"/>
    <p:sldId id="404" r:id="rId37"/>
    <p:sldId id="405" r:id="rId38"/>
    <p:sldId id="411" r:id="rId39"/>
    <p:sldId id="414" r:id="rId40"/>
    <p:sldId id="521" r:id="rId41"/>
    <p:sldId id="522" r:id="rId42"/>
    <p:sldId id="523" r:id="rId43"/>
    <p:sldId id="524" r:id="rId4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6600CC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9" autoAdjust="0"/>
  </p:normalViewPr>
  <p:slideViewPr>
    <p:cSldViewPr>
      <p:cViewPr>
        <p:scale>
          <a:sx n="125" d="100"/>
          <a:sy n="125" d="100"/>
        </p:scale>
        <p:origin x="-72" y="792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Word___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package" Target="../embeddings/Microsoft_Office_Word___13.docx"/><Relationship Id="rId4" Type="http://schemas.openxmlformats.org/officeDocument/2006/relationships/package" Target="../embeddings/Microsoft_Office_Word___12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package" Target="../embeddings/Microsoft_Office_Word___17.docx"/><Relationship Id="rId4" Type="http://schemas.openxmlformats.org/officeDocument/2006/relationships/package" Target="../embeddings/Microsoft_Office_Word___16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package" Target="../embeddings/Microsoft_Office_Word___20.docx"/><Relationship Id="rId4" Type="http://schemas.openxmlformats.org/officeDocument/2006/relationships/package" Target="../embeddings/Microsoft_Office_Word___19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package" Target="../embeddings/Microsoft_Office_Word___2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__22.docx"/><Relationship Id="rId5" Type="http://schemas.openxmlformats.org/officeDocument/2006/relationships/package" Target="../embeddings/Microsoft_Office_Word___21.docx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__25.doc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Office_Word___29.docx"/><Relationship Id="rId5" Type="http://schemas.openxmlformats.org/officeDocument/2006/relationships/package" Target="../embeddings/Microsoft_Office_Word___28.docx"/><Relationship Id="rId4" Type="http://schemas.openxmlformats.org/officeDocument/2006/relationships/package" Target="../embeddings/Microsoft_Office_Word___27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0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package" Target="../embeddings/Microsoft_Office_Word___31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package" Target="../embeddings/Microsoft_Office_Word___32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.png"/><Relationship Id="rId5" Type="http://schemas.openxmlformats.org/officeDocument/2006/relationships/slide" Target="slide4.xml"/><Relationship Id="rId4" Type="http://schemas.openxmlformats.org/officeDocument/2006/relationships/package" Target="../embeddings/Microsoft_Office_Word___34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38.xml"/><Relationship Id="rId18" Type="http://schemas.openxmlformats.org/officeDocument/2006/relationships/package" Target="../embeddings/Microsoft_Office_Word___35.docx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7.xml"/><Relationship Id="rId17" Type="http://schemas.openxmlformats.org/officeDocument/2006/relationships/slide" Target="slide42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1.xml"/><Relationship Id="rId1" Type="http://schemas.openxmlformats.org/officeDocument/2006/relationships/vmlDrawing" Target="../drawings/vmlDrawing15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slide" Target="slide40.xml"/><Relationship Id="rId10" Type="http://schemas.openxmlformats.org/officeDocument/2006/relationships/slide" Target="slide35.xml"/><Relationship Id="rId19" Type="http://schemas.openxmlformats.org/officeDocument/2006/relationships/package" Target="../embeddings/Microsoft_Office_Word___36.docx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3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package" Target="../embeddings/Microsoft_Office_Word___37.docx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38.xml"/><Relationship Id="rId20" Type="http://schemas.openxmlformats.org/officeDocument/2006/relationships/slide" Target="slide42.xml"/><Relationship Id="rId1" Type="http://schemas.openxmlformats.org/officeDocument/2006/relationships/vmlDrawing" Target="../drawings/vmlDrawing16.vml"/><Relationship Id="rId6" Type="http://schemas.openxmlformats.org/officeDocument/2006/relationships/slide" Target="slide23.xml"/><Relationship Id="rId11" Type="http://schemas.openxmlformats.org/officeDocument/2006/relationships/slide" Target="slide31.xml"/><Relationship Id="rId5" Type="http://schemas.openxmlformats.org/officeDocument/2006/relationships/package" Target="../embeddings/Microsoft_Office_Word___39.docx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package" Target="../embeddings/Microsoft_Office_Word___38.docx"/><Relationship Id="rId9" Type="http://schemas.openxmlformats.org/officeDocument/2006/relationships/slide" Target="slide28.xml"/><Relationship Id="rId14" Type="http://schemas.openxmlformats.org/officeDocument/2006/relationships/slide" Target="slide3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6.xml"/><Relationship Id="rId18" Type="http://schemas.openxmlformats.org/officeDocument/2006/relationships/slide" Target="slide41.xml"/><Relationship Id="rId3" Type="http://schemas.openxmlformats.org/officeDocument/2006/relationships/package" Target="../embeddings/Microsoft_Office_Word___40.docx"/><Relationship Id="rId7" Type="http://schemas.openxmlformats.org/officeDocument/2006/relationships/slide" Target="slide26.xml"/><Relationship Id="rId12" Type="http://schemas.openxmlformats.org/officeDocument/2006/relationships/slide" Target="slide35.xml"/><Relationship Id="rId17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39.xml"/><Relationship Id="rId1" Type="http://schemas.openxmlformats.org/officeDocument/2006/relationships/vmlDrawing" Target="../drawings/vmlDrawing17.vml"/><Relationship Id="rId6" Type="http://schemas.openxmlformats.org/officeDocument/2006/relationships/slide" Target="slide24.xml"/><Relationship Id="rId11" Type="http://schemas.openxmlformats.org/officeDocument/2006/relationships/slide" Target="slide33.xml"/><Relationship Id="rId5" Type="http://schemas.openxmlformats.org/officeDocument/2006/relationships/slide" Target="slide23.xml"/><Relationship Id="rId15" Type="http://schemas.openxmlformats.org/officeDocument/2006/relationships/slide" Target="slide38.xml"/><Relationship Id="rId10" Type="http://schemas.openxmlformats.org/officeDocument/2006/relationships/slide" Target="slide31.xml"/><Relationship Id="rId19" Type="http://schemas.openxmlformats.org/officeDocument/2006/relationships/slide" Target="slide42.xml"/><Relationship Id="rId4" Type="http://schemas.openxmlformats.org/officeDocument/2006/relationships/package" Target="../embeddings/Microsoft_Office_Word___41.docx"/><Relationship Id="rId9" Type="http://schemas.openxmlformats.org/officeDocument/2006/relationships/slide" Target="slide30.xml"/><Relationship Id="rId14" Type="http://schemas.openxmlformats.org/officeDocument/2006/relationships/slide" Target="slide3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6.xml"/><Relationship Id="rId18" Type="http://schemas.openxmlformats.org/officeDocument/2006/relationships/slide" Target="slide41.xml"/><Relationship Id="rId3" Type="http://schemas.openxmlformats.org/officeDocument/2006/relationships/package" Target="../embeddings/Microsoft_Office_Word___42.docx"/><Relationship Id="rId7" Type="http://schemas.openxmlformats.org/officeDocument/2006/relationships/slide" Target="slide26.xml"/><Relationship Id="rId12" Type="http://schemas.openxmlformats.org/officeDocument/2006/relationships/slide" Target="slide35.xml"/><Relationship Id="rId17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39.xml"/><Relationship Id="rId1" Type="http://schemas.openxmlformats.org/officeDocument/2006/relationships/vmlDrawing" Target="../drawings/vmlDrawing18.vml"/><Relationship Id="rId6" Type="http://schemas.openxmlformats.org/officeDocument/2006/relationships/slide" Target="slide24.xml"/><Relationship Id="rId11" Type="http://schemas.openxmlformats.org/officeDocument/2006/relationships/slide" Target="slide33.xml"/><Relationship Id="rId5" Type="http://schemas.openxmlformats.org/officeDocument/2006/relationships/slide" Target="slide23.xml"/><Relationship Id="rId15" Type="http://schemas.openxmlformats.org/officeDocument/2006/relationships/slide" Target="slide38.xml"/><Relationship Id="rId10" Type="http://schemas.openxmlformats.org/officeDocument/2006/relationships/slide" Target="slide31.xml"/><Relationship Id="rId19" Type="http://schemas.openxmlformats.org/officeDocument/2006/relationships/slide" Target="slide42.xml"/><Relationship Id="rId4" Type="http://schemas.openxmlformats.org/officeDocument/2006/relationships/package" Target="../embeddings/Microsoft_Office_Word___43.docx"/><Relationship Id="rId9" Type="http://schemas.openxmlformats.org/officeDocument/2006/relationships/slide" Target="slide30.xml"/><Relationship Id="rId14" Type="http://schemas.openxmlformats.org/officeDocument/2006/relationships/slide" Target="slide3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1.xml"/><Relationship Id="rId18" Type="http://schemas.openxmlformats.org/officeDocument/2006/relationships/slide" Target="slide38.xml"/><Relationship Id="rId3" Type="http://schemas.openxmlformats.org/officeDocument/2006/relationships/package" Target="../embeddings/Microsoft_Office_Word___44.docx"/><Relationship Id="rId21" Type="http://schemas.openxmlformats.org/officeDocument/2006/relationships/slide" Target="slide41.xml"/><Relationship Id="rId7" Type="http://schemas.openxmlformats.org/officeDocument/2006/relationships/package" Target="../embeddings/Microsoft_Office_Word___48.docx"/><Relationship Id="rId12" Type="http://schemas.openxmlformats.org/officeDocument/2006/relationships/slide" Target="slide30.xml"/><Relationship Id="rId17" Type="http://schemas.openxmlformats.org/officeDocument/2006/relationships/slide" Target="slide3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36.xml"/><Relationship Id="rId20" Type="http://schemas.openxmlformats.org/officeDocument/2006/relationships/slide" Target="slide40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Office_Word___47.docx"/><Relationship Id="rId11" Type="http://schemas.openxmlformats.org/officeDocument/2006/relationships/slide" Target="slide28.xml"/><Relationship Id="rId5" Type="http://schemas.openxmlformats.org/officeDocument/2006/relationships/package" Target="../embeddings/Microsoft_Office_Word___46.docx"/><Relationship Id="rId15" Type="http://schemas.openxmlformats.org/officeDocument/2006/relationships/slide" Target="slide35.xml"/><Relationship Id="rId10" Type="http://schemas.openxmlformats.org/officeDocument/2006/relationships/slide" Target="slide26.xml"/><Relationship Id="rId19" Type="http://schemas.openxmlformats.org/officeDocument/2006/relationships/slide" Target="slide39.xml"/><Relationship Id="rId4" Type="http://schemas.openxmlformats.org/officeDocument/2006/relationships/package" Target="../embeddings/Microsoft_Office_Word___45.docx"/><Relationship Id="rId9" Type="http://schemas.openxmlformats.org/officeDocument/2006/relationships/slide" Target="slide24.xml"/><Relationship Id="rId14" Type="http://schemas.openxmlformats.org/officeDocument/2006/relationships/slide" Target="slide33.xml"/><Relationship Id="rId22" Type="http://schemas.openxmlformats.org/officeDocument/2006/relationships/slide" Target="slide4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package" Target="../embeddings/Microsoft_Office_Word___49.docx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38.xml"/><Relationship Id="rId20" Type="http://schemas.openxmlformats.org/officeDocument/2006/relationships/slide" Target="slide42.xml"/><Relationship Id="rId1" Type="http://schemas.openxmlformats.org/officeDocument/2006/relationships/vmlDrawing" Target="../drawings/vmlDrawing20.vml"/><Relationship Id="rId6" Type="http://schemas.openxmlformats.org/officeDocument/2006/relationships/slide" Target="slide23.xml"/><Relationship Id="rId11" Type="http://schemas.openxmlformats.org/officeDocument/2006/relationships/slide" Target="slide31.xml"/><Relationship Id="rId5" Type="http://schemas.openxmlformats.org/officeDocument/2006/relationships/package" Target="../embeddings/Microsoft_Office_Word___51.docx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package" Target="../embeddings/Microsoft_Office_Word___50.docx"/><Relationship Id="rId9" Type="http://schemas.openxmlformats.org/officeDocument/2006/relationships/slide" Target="slide28.xml"/><Relationship Id="rId14" Type="http://schemas.openxmlformats.org/officeDocument/2006/relationships/slide" Target="slide3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39.xml"/><Relationship Id="rId3" Type="http://schemas.openxmlformats.org/officeDocument/2006/relationships/slide" Target="slide24.xml"/><Relationship Id="rId7" Type="http://schemas.openxmlformats.org/officeDocument/2006/relationships/slide" Target="slide31.xml"/><Relationship Id="rId12" Type="http://schemas.openxmlformats.org/officeDocument/2006/relationships/slide" Target="slide38.xml"/><Relationship Id="rId2" Type="http://schemas.openxmlformats.org/officeDocument/2006/relationships/slide" Target="slide23.xml"/><Relationship Id="rId16" Type="http://schemas.openxmlformats.org/officeDocument/2006/relationships/slide" Target="slide4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0.xml"/><Relationship Id="rId11" Type="http://schemas.openxmlformats.org/officeDocument/2006/relationships/slide" Target="slide37.xml"/><Relationship Id="rId5" Type="http://schemas.openxmlformats.org/officeDocument/2006/relationships/slide" Target="slide28.xml"/><Relationship Id="rId15" Type="http://schemas.openxmlformats.org/officeDocument/2006/relationships/slide" Target="slide41.xml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39.xml"/><Relationship Id="rId3" Type="http://schemas.openxmlformats.org/officeDocument/2006/relationships/slide" Target="slide24.xml"/><Relationship Id="rId7" Type="http://schemas.openxmlformats.org/officeDocument/2006/relationships/slide" Target="slide31.xml"/><Relationship Id="rId12" Type="http://schemas.openxmlformats.org/officeDocument/2006/relationships/slide" Target="slide38.xml"/><Relationship Id="rId2" Type="http://schemas.openxmlformats.org/officeDocument/2006/relationships/slide" Target="slide23.xml"/><Relationship Id="rId16" Type="http://schemas.openxmlformats.org/officeDocument/2006/relationships/slide" Target="slide4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0.xml"/><Relationship Id="rId11" Type="http://schemas.openxmlformats.org/officeDocument/2006/relationships/slide" Target="slide37.xml"/><Relationship Id="rId5" Type="http://schemas.openxmlformats.org/officeDocument/2006/relationships/slide" Target="slide28.xml"/><Relationship Id="rId15" Type="http://schemas.openxmlformats.org/officeDocument/2006/relationships/slide" Target="slide41.xml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5.xml"/><Relationship Id="rId14" Type="http://schemas.openxmlformats.org/officeDocument/2006/relationships/slide" Target="slide4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3.xml"/><Relationship Id="rId18" Type="http://schemas.openxmlformats.org/officeDocument/2006/relationships/slide" Target="slide39.xml"/><Relationship Id="rId3" Type="http://schemas.openxmlformats.org/officeDocument/2006/relationships/package" Target="../embeddings/Microsoft_Office_Word___52.docx"/><Relationship Id="rId21" Type="http://schemas.openxmlformats.org/officeDocument/2006/relationships/slide" Target="slide42.xml"/><Relationship Id="rId7" Type="http://schemas.openxmlformats.org/officeDocument/2006/relationships/slide" Target="slide23.xml"/><Relationship Id="rId12" Type="http://schemas.openxmlformats.org/officeDocument/2006/relationships/slide" Target="slide31.xml"/><Relationship Id="rId17" Type="http://schemas.openxmlformats.org/officeDocument/2006/relationships/slide" Target="slide3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37.xml"/><Relationship Id="rId20" Type="http://schemas.openxmlformats.org/officeDocument/2006/relationships/slide" Target="slide41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Office_Word___55.docx"/><Relationship Id="rId11" Type="http://schemas.openxmlformats.org/officeDocument/2006/relationships/slide" Target="slide30.xml"/><Relationship Id="rId5" Type="http://schemas.openxmlformats.org/officeDocument/2006/relationships/package" Target="../embeddings/Microsoft_Office_Word___54.docx"/><Relationship Id="rId15" Type="http://schemas.openxmlformats.org/officeDocument/2006/relationships/slide" Target="slide36.xml"/><Relationship Id="rId10" Type="http://schemas.openxmlformats.org/officeDocument/2006/relationships/slide" Target="slide28.xml"/><Relationship Id="rId19" Type="http://schemas.openxmlformats.org/officeDocument/2006/relationships/slide" Target="slide40.xml"/><Relationship Id="rId4" Type="http://schemas.openxmlformats.org/officeDocument/2006/relationships/package" Target="../embeddings/Microsoft_Office_Word___53.docx"/><Relationship Id="rId9" Type="http://schemas.openxmlformats.org/officeDocument/2006/relationships/slide" Target="slide26.xml"/><Relationship Id="rId14" Type="http://schemas.openxmlformats.org/officeDocument/2006/relationships/slide" Target="slide3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package" Target="../embeddings/Microsoft_Office_Word___56.docx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38.xml"/><Relationship Id="rId20" Type="http://schemas.openxmlformats.org/officeDocument/2006/relationships/slide" Target="slide42.xml"/><Relationship Id="rId1" Type="http://schemas.openxmlformats.org/officeDocument/2006/relationships/vmlDrawing" Target="../drawings/vmlDrawing22.vml"/><Relationship Id="rId6" Type="http://schemas.openxmlformats.org/officeDocument/2006/relationships/slide" Target="slide23.xml"/><Relationship Id="rId11" Type="http://schemas.openxmlformats.org/officeDocument/2006/relationships/slide" Target="slide31.xml"/><Relationship Id="rId5" Type="http://schemas.openxmlformats.org/officeDocument/2006/relationships/package" Target="../embeddings/Microsoft_Office_Word___58.docx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package" Target="../embeddings/Microsoft_Office_Word___57.docx"/><Relationship Id="rId9" Type="http://schemas.openxmlformats.org/officeDocument/2006/relationships/slide" Target="slide28.xml"/><Relationship Id="rId14" Type="http://schemas.openxmlformats.org/officeDocument/2006/relationships/slide" Target="slide3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package" Target="../embeddings/Microsoft_Office_Word___59.docx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38.xml"/><Relationship Id="rId20" Type="http://schemas.openxmlformats.org/officeDocument/2006/relationships/slide" Target="slide42.xml"/><Relationship Id="rId1" Type="http://schemas.openxmlformats.org/officeDocument/2006/relationships/vmlDrawing" Target="../drawings/vmlDrawing23.vml"/><Relationship Id="rId6" Type="http://schemas.openxmlformats.org/officeDocument/2006/relationships/slide" Target="slide23.xml"/><Relationship Id="rId11" Type="http://schemas.openxmlformats.org/officeDocument/2006/relationships/slide" Target="slide31.xml"/><Relationship Id="rId5" Type="http://schemas.openxmlformats.org/officeDocument/2006/relationships/package" Target="../embeddings/Microsoft_Office_Word___61.docx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package" Target="../embeddings/Microsoft_Office_Word___60.docx"/><Relationship Id="rId9" Type="http://schemas.openxmlformats.org/officeDocument/2006/relationships/slide" Target="slide28.xml"/><Relationship Id="rId14" Type="http://schemas.openxmlformats.org/officeDocument/2006/relationships/slide" Target="slide3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6.xml"/><Relationship Id="rId18" Type="http://schemas.openxmlformats.org/officeDocument/2006/relationships/slide" Target="slide41.xml"/><Relationship Id="rId3" Type="http://schemas.openxmlformats.org/officeDocument/2006/relationships/package" Target="../embeddings/Microsoft_Office_Word___62.docx"/><Relationship Id="rId7" Type="http://schemas.openxmlformats.org/officeDocument/2006/relationships/slide" Target="slide26.xml"/><Relationship Id="rId12" Type="http://schemas.openxmlformats.org/officeDocument/2006/relationships/slide" Target="slide35.xml"/><Relationship Id="rId17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39.xml"/><Relationship Id="rId1" Type="http://schemas.openxmlformats.org/officeDocument/2006/relationships/vmlDrawing" Target="../drawings/vmlDrawing24.vml"/><Relationship Id="rId6" Type="http://schemas.openxmlformats.org/officeDocument/2006/relationships/slide" Target="slide24.xml"/><Relationship Id="rId11" Type="http://schemas.openxmlformats.org/officeDocument/2006/relationships/slide" Target="slide33.xml"/><Relationship Id="rId5" Type="http://schemas.openxmlformats.org/officeDocument/2006/relationships/slide" Target="slide23.xml"/><Relationship Id="rId15" Type="http://schemas.openxmlformats.org/officeDocument/2006/relationships/slide" Target="slide38.xml"/><Relationship Id="rId10" Type="http://schemas.openxmlformats.org/officeDocument/2006/relationships/slide" Target="slide31.xml"/><Relationship Id="rId19" Type="http://schemas.openxmlformats.org/officeDocument/2006/relationships/slide" Target="slide42.xml"/><Relationship Id="rId4" Type="http://schemas.openxmlformats.org/officeDocument/2006/relationships/package" Target="../embeddings/Microsoft_Office_Word___63.docx"/><Relationship Id="rId9" Type="http://schemas.openxmlformats.org/officeDocument/2006/relationships/slide" Target="slide30.xml"/><Relationship Id="rId14" Type="http://schemas.openxmlformats.org/officeDocument/2006/relationships/slide" Target="slide3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6.xml"/><Relationship Id="rId18" Type="http://schemas.openxmlformats.org/officeDocument/2006/relationships/slide" Target="slide41.xml"/><Relationship Id="rId3" Type="http://schemas.openxmlformats.org/officeDocument/2006/relationships/package" Target="../embeddings/Microsoft_Office_Word___64.docx"/><Relationship Id="rId7" Type="http://schemas.openxmlformats.org/officeDocument/2006/relationships/slide" Target="slide26.xml"/><Relationship Id="rId12" Type="http://schemas.openxmlformats.org/officeDocument/2006/relationships/slide" Target="slide35.xml"/><Relationship Id="rId17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39.xml"/><Relationship Id="rId1" Type="http://schemas.openxmlformats.org/officeDocument/2006/relationships/vmlDrawing" Target="../drawings/vmlDrawing25.vml"/><Relationship Id="rId6" Type="http://schemas.openxmlformats.org/officeDocument/2006/relationships/slide" Target="slide24.xml"/><Relationship Id="rId11" Type="http://schemas.openxmlformats.org/officeDocument/2006/relationships/slide" Target="slide33.xml"/><Relationship Id="rId5" Type="http://schemas.openxmlformats.org/officeDocument/2006/relationships/slide" Target="slide23.xml"/><Relationship Id="rId15" Type="http://schemas.openxmlformats.org/officeDocument/2006/relationships/slide" Target="slide38.xml"/><Relationship Id="rId10" Type="http://schemas.openxmlformats.org/officeDocument/2006/relationships/slide" Target="slide31.xml"/><Relationship Id="rId19" Type="http://schemas.openxmlformats.org/officeDocument/2006/relationships/slide" Target="slide42.xml"/><Relationship Id="rId4" Type="http://schemas.openxmlformats.org/officeDocument/2006/relationships/package" Target="../embeddings/Microsoft_Office_Word___65.docx"/><Relationship Id="rId9" Type="http://schemas.openxmlformats.org/officeDocument/2006/relationships/slide" Target="slide30.xml"/><Relationship Id="rId14" Type="http://schemas.openxmlformats.org/officeDocument/2006/relationships/slide" Target="slide3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1.xml"/><Relationship Id="rId18" Type="http://schemas.openxmlformats.org/officeDocument/2006/relationships/slide" Target="slide38.xml"/><Relationship Id="rId3" Type="http://schemas.openxmlformats.org/officeDocument/2006/relationships/package" Target="../embeddings/Microsoft_Office_Word___66.docx"/><Relationship Id="rId21" Type="http://schemas.openxmlformats.org/officeDocument/2006/relationships/slide" Target="slide41.xml"/><Relationship Id="rId7" Type="http://schemas.openxmlformats.org/officeDocument/2006/relationships/package" Target="../embeddings/Microsoft_Office_Word___70.docx"/><Relationship Id="rId12" Type="http://schemas.openxmlformats.org/officeDocument/2006/relationships/slide" Target="slide30.xml"/><Relationship Id="rId17" Type="http://schemas.openxmlformats.org/officeDocument/2006/relationships/slide" Target="slide3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36.xml"/><Relationship Id="rId20" Type="http://schemas.openxmlformats.org/officeDocument/2006/relationships/slide" Target="slide40.xml"/><Relationship Id="rId1" Type="http://schemas.openxmlformats.org/officeDocument/2006/relationships/vmlDrawing" Target="../drawings/vmlDrawing26.vml"/><Relationship Id="rId6" Type="http://schemas.openxmlformats.org/officeDocument/2006/relationships/package" Target="../embeddings/Microsoft_Office_Word___69.docx"/><Relationship Id="rId11" Type="http://schemas.openxmlformats.org/officeDocument/2006/relationships/slide" Target="slide28.xml"/><Relationship Id="rId5" Type="http://schemas.openxmlformats.org/officeDocument/2006/relationships/package" Target="../embeddings/Microsoft_Office_Word___68.docx"/><Relationship Id="rId15" Type="http://schemas.openxmlformats.org/officeDocument/2006/relationships/slide" Target="slide35.xml"/><Relationship Id="rId10" Type="http://schemas.openxmlformats.org/officeDocument/2006/relationships/slide" Target="slide26.xml"/><Relationship Id="rId19" Type="http://schemas.openxmlformats.org/officeDocument/2006/relationships/slide" Target="slide39.xml"/><Relationship Id="rId4" Type="http://schemas.openxmlformats.org/officeDocument/2006/relationships/package" Target="../embeddings/Microsoft_Office_Word___67.docx"/><Relationship Id="rId9" Type="http://schemas.openxmlformats.org/officeDocument/2006/relationships/slide" Target="slide24.xml"/><Relationship Id="rId14" Type="http://schemas.openxmlformats.org/officeDocument/2006/relationships/slide" Target="slide33.xml"/><Relationship Id="rId22" Type="http://schemas.openxmlformats.org/officeDocument/2006/relationships/slide" Target="slide4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package" Target="../embeddings/Microsoft_Office_Word___71.docx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38.xml"/><Relationship Id="rId20" Type="http://schemas.openxmlformats.org/officeDocument/2006/relationships/slide" Target="slide42.xml"/><Relationship Id="rId1" Type="http://schemas.openxmlformats.org/officeDocument/2006/relationships/vmlDrawing" Target="../drawings/vmlDrawing27.vml"/><Relationship Id="rId6" Type="http://schemas.openxmlformats.org/officeDocument/2006/relationships/slide" Target="slide23.xml"/><Relationship Id="rId11" Type="http://schemas.openxmlformats.org/officeDocument/2006/relationships/slide" Target="slide31.xml"/><Relationship Id="rId5" Type="http://schemas.openxmlformats.org/officeDocument/2006/relationships/package" Target="../embeddings/Microsoft_Office_Word___73.docx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package" Target="../embeddings/Microsoft_Office_Word___72.docx"/><Relationship Id="rId9" Type="http://schemas.openxmlformats.org/officeDocument/2006/relationships/slide" Target="slide28.xml"/><Relationship Id="rId14" Type="http://schemas.openxmlformats.org/officeDocument/2006/relationships/slide" Target="slide3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package" Target="../embeddings/Microsoft_Office_Word___74.docx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38.xml"/><Relationship Id="rId20" Type="http://schemas.openxmlformats.org/officeDocument/2006/relationships/slide" Target="slide42.xml"/><Relationship Id="rId1" Type="http://schemas.openxmlformats.org/officeDocument/2006/relationships/vmlDrawing" Target="../drawings/vmlDrawing28.vml"/><Relationship Id="rId6" Type="http://schemas.openxmlformats.org/officeDocument/2006/relationships/slide" Target="slide23.xml"/><Relationship Id="rId11" Type="http://schemas.openxmlformats.org/officeDocument/2006/relationships/slide" Target="slide31.xml"/><Relationship Id="rId5" Type="http://schemas.openxmlformats.org/officeDocument/2006/relationships/package" Target="../embeddings/Microsoft_Office_Word___76.docx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package" Target="../embeddings/Microsoft_Office_Word___75.docx"/><Relationship Id="rId9" Type="http://schemas.openxmlformats.org/officeDocument/2006/relationships/slide" Target="slide28.xml"/><Relationship Id="rId14" Type="http://schemas.openxmlformats.org/officeDocument/2006/relationships/slide" Target="slide3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6.xml"/><Relationship Id="rId18" Type="http://schemas.openxmlformats.org/officeDocument/2006/relationships/slide" Target="slide41.xml"/><Relationship Id="rId3" Type="http://schemas.openxmlformats.org/officeDocument/2006/relationships/package" Target="../embeddings/Microsoft_Office_Word___77.docx"/><Relationship Id="rId7" Type="http://schemas.openxmlformats.org/officeDocument/2006/relationships/slide" Target="slide26.xml"/><Relationship Id="rId12" Type="http://schemas.openxmlformats.org/officeDocument/2006/relationships/slide" Target="slide35.xml"/><Relationship Id="rId17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39.xml"/><Relationship Id="rId1" Type="http://schemas.openxmlformats.org/officeDocument/2006/relationships/vmlDrawing" Target="../drawings/vmlDrawing29.vml"/><Relationship Id="rId6" Type="http://schemas.openxmlformats.org/officeDocument/2006/relationships/slide" Target="slide24.xml"/><Relationship Id="rId11" Type="http://schemas.openxmlformats.org/officeDocument/2006/relationships/slide" Target="slide33.xml"/><Relationship Id="rId5" Type="http://schemas.openxmlformats.org/officeDocument/2006/relationships/slide" Target="slide23.xml"/><Relationship Id="rId15" Type="http://schemas.openxmlformats.org/officeDocument/2006/relationships/slide" Target="slide38.xml"/><Relationship Id="rId10" Type="http://schemas.openxmlformats.org/officeDocument/2006/relationships/slide" Target="slide31.xml"/><Relationship Id="rId19" Type="http://schemas.openxmlformats.org/officeDocument/2006/relationships/slide" Target="slide42.xml"/><Relationship Id="rId4" Type="http://schemas.openxmlformats.org/officeDocument/2006/relationships/package" Target="../embeddings/Microsoft_Office_Word___78.docx"/><Relationship Id="rId9" Type="http://schemas.openxmlformats.org/officeDocument/2006/relationships/slide" Target="slide30.xml"/><Relationship Id="rId14" Type="http://schemas.openxmlformats.org/officeDocument/2006/relationships/slide" Target="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31.xml"/><Relationship Id="rId18" Type="http://schemas.openxmlformats.org/officeDocument/2006/relationships/slide" Target="slide38.xml"/><Relationship Id="rId3" Type="http://schemas.openxmlformats.org/officeDocument/2006/relationships/package" Target="../embeddings/Microsoft_Office_Word___79.docx"/><Relationship Id="rId21" Type="http://schemas.openxmlformats.org/officeDocument/2006/relationships/slide" Target="slide41.xml"/><Relationship Id="rId7" Type="http://schemas.openxmlformats.org/officeDocument/2006/relationships/package" Target="../embeddings/Microsoft_Office_Word___83.docx"/><Relationship Id="rId12" Type="http://schemas.openxmlformats.org/officeDocument/2006/relationships/slide" Target="slide30.xml"/><Relationship Id="rId17" Type="http://schemas.openxmlformats.org/officeDocument/2006/relationships/slide" Target="slide3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36.xml"/><Relationship Id="rId20" Type="http://schemas.openxmlformats.org/officeDocument/2006/relationships/slide" Target="slide40.xml"/><Relationship Id="rId1" Type="http://schemas.openxmlformats.org/officeDocument/2006/relationships/vmlDrawing" Target="../drawings/vmlDrawing30.vml"/><Relationship Id="rId6" Type="http://schemas.openxmlformats.org/officeDocument/2006/relationships/package" Target="../embeddings/Microsoft_Office_Word___82.docx"/><Relationship Id="rId11" Type="http://schemas.openxmlformats.org/officeDocument/2006/relationships/slide" Target="slide28.xml"/><Relationship Id="rId5" Type="http://schemas.openxmlformats.org/officeDocument/2006/relationships/package" Target="../embeddings/Microsoft_Office_Word___81.docx"/><Relationship Id="rId15" Type="http://schemas.openxmlformats.org/officeDocument/2006/relationships/slide" Target="slide35.xml"/><Relationship Id="rId10" Type="http://schemas.openxmlformats.org/officeDocument/2006/relationships/slide" Target="slide26.xml"/><Relationship Id="rId19" Type="http://schemas.openxmlformats.org/officeDocument/2006/relationships/slide" Target="slide39.xml"/><Relationship Id="rId4" Type="http://schemas.openxmlformats.org/officeDocument/2006/relationships/package" Target="../embeddings/Microsoft_Office_Word___80.docx"/><Relationship Id="rId9" Type="http://schemas.openxmlformats.org/officeDocument/2006/relationships/slide" Target="slide24.xml"/><Relationship Id="rId14" Type="http://schemas.openxmlformats.org/officeDocument/2006/relationships/slide" Target="slide33.xml"/><Relationship Id="rId22" Type="http://schemas.openxmlformats.org/officeDocument/2006/relationships/slide" Target="slide4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slide" Target="slide38.xml"/><Relationship Id="rId18" Type="http://schemas.openxmlformats.org/officeDocument/2006/relationships/package" Target="../embeddings/Microsoft_Office_Word___84.docx"/><Relationship Id="rId3" Type="http://schemas.openxmlformats.org/officeDocument/2006/relationships/slide" Target="slide23.xml"/><Relationship Id="rId7" Type="http://schemas.openxmlformats.org/officeDocument/2006/relationships/slide" Target="slide30.xml"/><Relationship Id="rId12" Type="http://schemas.openxmlformats.org/officeDocument/2006/relationships/slide" Target="slide37.xml"/><Relationship Id="rId17" Type="http://schemas.openxmlformats.org/officeDocument/2006/relationships/slide" Target="slide42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41.xml"/><Relationship Id="rId1" Type="http://schemas.openxmlformats.org/officeDocument/2006/relationships/vmlDrawing" Target="../drawings/vmlDrawing31.vml"/><Relationship Id="rId6" Type="http://schemas.openxmlformats.org/officeDocument/2006/relationships/slide" Target="slide28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slide" Target="slide40.xml"/><Relationship Id="rId10" Type="http://schemas.openxmlformats.org/officeDocument/2006/relationships/slide" Target="slide35.xml"/><Relationship Id="rId19" Type="http://schemas.openxmlformats.org/officeDocument/2006/relationships/package" Target="../embeddings/Microsoft_Office_Word___85.docx"/><Relationship Id="rId4" Type="http://schemas.openxmlformats.org/officeDocument/2006/relationships/slide" Target="slide24.xml"/><Relationship Id="rId9" Type="http://schemas.openxmlformats.org/officeDocument/2006/relationships/slide" Target="slide33.xml"/><Relationship Id="rId14" Type="http://schemas.openxmlformats.org/officeDocument/2006/relationships/slide" Target="slide3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slide" Target="slide35.xml"/><Relationship Id="rId18" Type="http://schemas.openxmlformats.org/officeDocument/2006/relationships/slide" Target="slide40.xml"/><Relationship Id="rId3" Type="http://schemas.openxmlformats.org/officeDocument/2006/relationships/package" Target="../embeddings/Microsoft_Office_Word___86.docx"/><Relationship Id="rId7" Type="http://schemas.openxmlformats.org/officeDocument/2006/relationships/slide" Target="slide24.xml"/><Relationship Id="rId12" Type="http://schemas.openxmlformats.org/officeDocument/2006/relationships/slide" Target="slide33.xml"/><Relationship Id="rId17" Type="http://schemas.openxmlformats.org/officeDocument/2006/relationships/slide" Target="slide39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38.xml"/><Relationship Id="rId20" Type="http://schemas.openxmlformats.org/officeDocument/2006/relationships/slide" Target="slide42.xml"/><Relationship Id="rId1" Type="http://schemas.openxmlformats.org/officeDocument/2006/relationships/vmlDrawing" Target="../drawings/vmlDrawing32.vml"/><Relationship Id="rId6" Type="http://schemas.openxmlformats.org/officeDocument/2006/relationships/slide" Target="slide23.xml"/><Relationship Id="rId11" Type="http://schemas.openxmlformats.org/officeDocument/2006/relationships/slide" Target="slide31.xml"/><Relationship Id="rId5" Type="http://schemas.openxmlformats.org/officeDocument/2006/relationships/package" Target="../embeddings/Microsoft_Office_Word___88.docx"/><Relationship Id="rId15" Type="http://schemas.openxmlformats.org/officeDocument/2006/relationships/slide" Target="slide37.xml"/><Relationship Id="rId10" Type="http://schemas.openxmlformats.org/officeDocument/2006/relationships/slide" Target="slide30.xml"/><Relationship Id="rId19" Type="http://schemas.openxmlformats.org/officeDocument/2006/relationships/slide" Target="slide41.xml"/><Relationship Id="rId4" Type="http://schemas.openxmlformats.org/officeDocument/2006/relationships/package" Target="../embeddings/Microsoft_Office_Word___87.docx"/><Relationship Id="rId9" Type="http://schemas.openxmlformats.org/officeDocument/2006/relationships/slide" Target="slide28.xml"/><Relationship Id="rId14" Type="http://schemas.openxmlformats.org/officeDocument/2006/relationships/slide" Target="slide3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33.xml"/><Relationship Id="rId18" Type="http://schemas.openxmlformats.org/officeDocument/2006/relationships/slide" Target="slide39.xml"/><Relationship Id="rId3" Type="http://schemas.openxmlformats.org/officeDocument/2006/relationships/package" Target="../embeddings/Microsoft_Office_Word___89.docx"/><Relationship Id="rId21" Type="http://schemas.openxmlformats.org/officeDocument/2006/relationships/slide" Target="slide42.xml"/><Relationship Id="rId7" Type="http://schemas.openxmlformats.org/officeDocument/2006/relationships/slide" Target="slide23.xml"/><Relationship Id="rId12" Type="http://schemas.openxmlformats.org/officeDocument/2006/relationships/slide" Target="slide31.xml"/><Relationship Id="rId17" Type="http://schemas.openxmlformats.org/officeDocument/2006/relationships/slide" Target="slide3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37.xml"/><Relationship Id="rId20" Type="http://schemas.openxmlformats.org/officeDocument/2006/relationships/slide" Target="slide4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.png"/><Relationship Id="rId11" Type="http://schemas.openxmlformats.org/officeDocument/2006/relationships/slide" Target="slide30.xml"/><Relationship Id="rId5" Type="http://schemas.openxmlformats.org/officeDocument/2006/relationships/slide" Target="slide3.xml"/><Relationship Id="rId15" Type="http://schemas.openxmlformats.org/officeDocument/2006/relationships/slide" Target="slide36.xml"/><Relationship Id="rId10" Type="http://schemas.openxmlformats.org/officeDocument/2006/relationships/slide" Target="slide28.xml"/><Relationship Id="rId19" Type="http://schemas.openxmlformats.org/officeDocument/2006/relationships/slide" Target="slide40.xml"/><Relationship Id="rId4" Type="http://schemas.openxmlformats.org/officeDocument/2006/relationships/package" Target="../embeddings/Microsoft_Office_Word___90.docx"/><Relationship Id="rId9" Type="http://schemas.openxmlformats.org/officeDocument/2006/relationships/slide" Target="slide26.xml"/><Relationship Id="rId14" Type="http://schemas.openxmlformats.org/officeDocument/2006/relationships/slide" Target="slide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Word___3.docx"/><Relationship Id="rId4" Type="http://schemas.openxmlformats.org/officeDocument/2006/relationships/package" Target="../embeddings/Microsoft_Office_Word___2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Office_Word________7.docm"/><Relationship Id="rId5" Type="http://schemas.openxmlformats.org/officeDocument/2006/relationships/package" Target="../embeddings/Microsoft_Office_Word________6.docm"/><Relationship Id="rId4" Type="http://schemas.openxmlformats.org/officeDocument/2006/relationships/package" Target="../embeddings/Microsoft_Office_Word________5.docm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1"/>
          <p:cNvSpPr txBox="1"/>
          <p:nvPr/>
        </p:nvSpPr>
        <p:spPr>
          <a:xfrm>
            <a:off x="84097" y="771550"/>
            <a:ext cx="190556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自选模块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49932" y="3736072"/>
            <a:ext cx="7422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30</a:t>
            </a:r>
            <a:r>
              <a:rPr lang="zh-CN" altLang="en-U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复     数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3157" y="1164357"/>
            <a:ext cx="4157686" cy="23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6184326"/>
              </p:ext>
            </p:extLst>
          </p:nvPr>
        </p:nvGraphicFramePr>
        <p:xfrm>
          <a:off x="393797" y="411510"/>
          <a:ext cx="8138643" cy="2647563"/>
        </p:xfrm>
        <a:graphic>
          <a:graphicData uri="http://schemas.openxmlformats.org/presentationml/2006/ole">
            <p:oleObj spid="_x0000_s2303" name="文档" r:id="rId3" imgW="8547427" imgH="286948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0345521"/>
              </p:ext>
            </p:extLst>
          </p:nvPr>
        </p:nvGraphicFramePr>
        <p:xfrm>
          <a:off x="406598" y="3135089"/>
          <a:ext cx="8197850" cy="1812925"/>
        </p:xfrm>
        <a:graphic>
          <a:graphicData uri="http://schemas.openxmlformats.org/presentationml/2006/ole">
            <p:oleObj spid="_x0000_s2304" name="文档" r:id="rId4" imgW="8204335" imgH="181291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6523148" y="555526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A</a:t>
            </a:r>
            <a:endParaRPr lang="zh-CN" altLang="en-US" sz="2600" dirty="0">
              <a:solidFill>
                <a:srgbClr val="E46C0A"/>
              </a:solidFill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802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7228543"/>
              </p:ext>
            </p:extLst>
          </p:nvPr>
        </p:nvGraphicFramePr>
        <p:xfrm>
          <a:off x="585249" y="843558"/>
          <a:ext cx="7731167" cy="1316611"/>
        </p:xfrm>
        <a:graphic>
          <a:graphicData uri="http://schemas.openxmlformats.org/presentationml/2006/ole">
            <p:oleObj spid="_x0000_s4251" name="文档" r:id="rId3" imgW="7429227" imgH="1264647" progId="Word.Document.12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1053400"/>
              </p:ext>
            </p:extLst>
          </p:nvPr>
        </p:nvGraphicFramePr>
        <p:xfrm>
          <a:off x="538163" y="1992313"/>
          <a:ext cx="8156575" cy="1249362"/>
        </p:xfrm>
        <a:graphic>
          <a:graphicData uri="http://schemas.openxmlformats.org/presentationml/2006/ole">
            <p:oleObj spid="_x0000_s4252" name="文档" r:id="rId4" imgW="8233286" imgH="1262553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4534860" y="1131590"/>
            <a:ext cx="7777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1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＋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i</a:t>
            </a:r>
            <a:endParaRPr lang="zh-CN" altLang="en-US" sz="2600" dirty="0">
              <a:solidFill>
                <a:srgbClr val="E46C0A"/>
              </a:solidFill>
              <a:latin typeface="Times New Roman"/>
              <a:ea typeface="微软雅黑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1528538"/>
              </p:ext>
            </p:extLst>
          </p:nvPr>
        </p:nvGraphicFramePr>
        <p:xfrm>
          <a:off x="467544" y="3147814"/>
          <a:ext cx="8507413" cy="1274763"/>
        </p:xfrm>
        <a:graphic>
          <a:graphicData uri="http://schemas.openxmlformats.org/presentationml/2006/ole">
            <p:oleObj spid="_x0000_s4253" name="文档" r:id="rId5" imgW="8601445" imgH="126017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8046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95486"/>
            <a:ext cx="8561888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复数的加法、减法、乘法运算可以类比多项式运算，除法关键是分子分母同乘以分母的共轭复数，注意要把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的幂写成最简形式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记住以下结论，可提高运算速度：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8783484"/>
              </p:ext>
            </p:extLst>
          </p:nvPr>
        </p:nvGraphicFramePr>
        <p:xfrm>
          <a:off x="323850" y="2684463"/>
          <a:ext cx="8023225" cy="2749550"/>
        </p:xfrm>
        <a:graphic>
          <a:graphicData uri="http://schemas.openxmlformats.org/presentationml/2006/ole">
            <p:oleObj spid="_x0000_s16404" name="文档" r:id="rId3" imgW="8023608" imgH="275032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11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40457"/>
            <a:ext cx="86848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若复数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为虚数单位，则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9430700"/>
              </p:ext>
            </p:extLst>
          </p:nvPr>
        </p:nvGraphicFramePr>
        <p:xfrm>
          <a:off x="5940152" y="576585"/>
          <a:ext cx="852488" cy="990600"/>
        </p:xfrm>
        <a:graphic>
          <a:graphicData uri="http://schemas.openxmlformats.org/presentationml/2006/ole">
            <p:oleObj spid="_x0000_s17464" name="文档" r:id="rId3" imgW="852904" imgH="990756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5130916"/>
              </p:ext>
            </p:extLst>
          </p:nvPr>
        </p:nvGraphicFramePr>
        <p:xfrm>
          <a:off x="250825" y="2953866"/>
          <a:ext cx="7513638" cy="1562100"/>
        </p:xfrm>
        <a:graphic>
          <a:graphicData uri="http://schemas.openxmlformats.org/presentationml/2006/ole">
            <p:oleObj spid="_x0000_s17465" name="文档" r:id="rId4" imgW="7516710" imgH="1561999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2624206"/>
              </p:ext>
            </p:extLst>
          </p:nvPr>
        </p:nvGraphicFramePr>
        <p:xfrm>
          <a:off x="1250702" y="4083918"/>
          <a:ext cx="7497762" cy="1547813"/>
        </p:xfrm>
        <a:graphic>
          <a:graphicData uri="http://schemas.openxmlformats.org/presentationml/2006/ole">
            <p:oleObj spid="_x0000_s17466" name="文档" r:id="rId5" imgW="7566392" imgH="1561999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994756" y="1359227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A</a:t>
            </a:r>
            <a:endParaRPr lang="zh-CN" altLang="en-US" sz="2600" dirty="0">
              <a:solidFill>
                <a:srgbClr val="E46C0A"/>
              </a:solidFill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95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47822264"/>
              </p:ext>
            </p:extLst>
          </p:nvPr>
        </p:nvGraphicFramePr>
        <p:xfrm>
          <a:off x="346844" y="483518"/>
          <a:ext cx="8329612" cy="2171700"/>
        </p:xfrm>
        <a:graphic>
          <a:graphicData uri="http://schemas.openxmlformats.org/presentationml/2006/ole">
            <p:oleObj spid="_x0000_s18478" name="文档" r:id="rId3" imgW="8330339" imgH="2171823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1527155"/>
              </p:ext>
            </p:extLst>
          </p:nvPr>
        </p:nvGraphicFramePr>
        <p:xfrm>
          <a:off x="327025" y="2309812"/>
          <a:ext cx="7624763" cy="1270050"/>
        </p:xfrm>
        <a:graphic>
          <a:graphicData uri="http://schemas.openxmlformats.org/presentationml/2006/ole">
            <p:oleObj spid="_x0000_s18479" name="文档" r:id="rId4" imgW="7700667" imgH="1223988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8035316" y="783163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A</a:t>
            </a:r>
            <a:endParaRPr lang="zh-CN" altLang="en-US" sz="2600" dirty="0">
              <a:solidFill>
                <a:srgbClr val="E46C0A"/>
              </a:solidFill>
              <a:latin typeface="Times New Roman"/>
              <a:ea typeface="微软雅黑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19904754"/>
              </p:ext>
            </p:extLst>
          </p:nvPr>
        </p:nvGraphicFramePr>
        <p:xfrm>
          <a:off x="465138" y="3429868"/>
          <a:ext cx="7626350" cy="798066"/>
        </p:xfrm>
        <a:graphic>
          <a:graphicData uri="http://schemas.openxmlformats.org/presentationml/2006/ole">
            <p:oleObj spid="_x0000_s18480" name="文档" r:id="rId5" imgW="7700667" imgH="69561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2168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32540" y="771550"/>
            <a:ext cx="8061657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设复数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7531683"/>
              </p:ext>
            </p:extLst>
          </p:nvPr>
        </p:nvGraphicFramePr>
        <p:xfrm>
          <a:off x="6755846" y="906058"/>
          <a:ext cx="552458" cy="582027"/>
        </p:xfrm>
        <a:graphic>
          <a:graphicData uri="http://schemas.openxmlformats.org/presentationml/2006/ole">
            <p:oleObj spid="_x0000_s5222" name="文档" r:id="rId5" imgW="563442" imgH="594381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295540"/>
              </p:ext>
            </p:extLst>
          </p:nvPr>
        </p:nvGraphicFramePr>
        <p:xfrm>
          <a:off x="395536" y="2325259"/>
          <a:ext cx="8128164" cy="1830667"/>
        </p:xfrm>
        <a:graphic>
          <a:graphicData uri="http://schemas.openxmlformats.org/presentationml/2006/ole">
            <p:oleObj spid="_x0000_s5223" name="文档" r:id="rId6" imgW="7694556" imgH="1725075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2852470" y="1503243"/>
            <a:ext cx="3513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3</a:t>
            </a:r>
            <a:endParaRPr lang="zh-CN" altLang="zh-CN" sz="2600" dirty="0">
              <a:solidFill>
                <a:srgbClr val="E46C0A"/>
              </a:solidFill>
              <a:latin typeface="Times New Roman"/>
              <a:ea typeface="微软雅黑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4906943"/>
              </p:ext>
            </p:extLst>
          </p:nvPr>
        </p:nvGraphicFramePr>
        <p:xfrm>
          <a:off x="395536" y="3184916"/>
          <a:ext cx="8178630" cy="1835106"/>
        </p:xfrm>
        <a:graphic>
          <a:graphicData uri="http://schemas.openxmlformats.org/presentationml/2006/ole">
            <p:oleObj spid="_x0000_s5224" name="文档" r:id="rId7" imgW="7694556" imgH="172543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1688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6421" y="14994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复数的几何意义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7597" y="874758"/>
            <a:ext cx="86848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是虚数单位，则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复数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复平面内所对应的点位于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第一象限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第二象限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第三象限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第四象限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5371341"/>
              </p:ext>
            </p:extLst>
          </p:nvPr>
        </p:nvGraphicFramePr>
        <p:xfrm>
          <a:off x="6660232" y="843558"/>
          <a:ext cx="762000" cy="990600"/>
        </p:xfrm>
        <a:graphic>
          <a:graphicData uri="http://schemas.openxmlformats.org/presentationml/2006/ole">
            <p:oleObj spid="_x0000_s19494" name="文档" r:id="rId3" imgW="761457" imgH="990756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8183358"/>
              </p:ext>
            </p:extLst>
          </p:nvPr>
        </p:nvGraphicFramePr>
        <p:xfrm>
          <a:off x="252413" y="3624263"/>
          <a:ext cx="9553575" cy="1184275"/>
        </p:xfrm>
        <a:graphic>
          <a:graphicData uri="http://schemas.openxmlformats.org/presentationml/2006/ole">
            <p:oleObj spid="_x0000_s19495" name="文档" r:id="rId4" imgW="10294506" imgH="127635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3338" y="1687036"/>
            <a:ext cx="774709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由复数的几何</a:t>
            </a:r>
            <a:r>
              <a:rPr lang="zh-CN" altLang="zh-CN" sz="26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意</a:t>
            </a:r>
            <a:r>
              <a:rPr lang="zh-CN" altLang="zh-CN" sz="2600" kern="100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义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知－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＋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在复平面内的对应点为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－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1,1)</a:t>
            </a:r>
            <a:r>
              <a:rPr lang="zh-CN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，该点位于第二象限，故选</a:t>
            </a:r>
            <a:r>
              <a:rPr lang="en-US" altLang="zh-CN" sz="26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11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2313326"/>
              </p:ext>
            </p:extLst>
          </p:nvPr>
        </p:nvGraphicFramePr>
        <p:xfrm>
          <a:off x="408309" y="267494"/>
          <a:ext cx="8412163" cy="1700212"/>
        </p:xfrm>
        <a:graphic>
          <a:graphicData uri="http://schemas.openxmlformats.org/presentationml/2006/ole">
            <p:oleObj spid="_x0000_s20550" name="文档" r:id="rId3" imgW="9343432" imgH="188225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9316704"/>
              </p:ext>
            </p:extLst>
          </p:nvPr>
        </p:nvGraphicFramePr>
        <p:xfrm>
          <a:off x="408309" y="2720305"/>
          <a:ext cx="6621462" cy="1219200"/>
        </p:xfrm>
        <a:graphic>
          <a:graphicData uri="http://schemas.openxmlformats.org/presentationml/2006/ole">
            <p:oleObj spid="_x0000_s20551" name="文档" r:id="rId4" imgW="6628918" imgH="1222528" progId="Word.Document.12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41260278"/>
              </p:ext>
            </p:extLst>
          </p:nvPr>
        </p:nvGraphicFramePr>
        <p:xfrm>
          <a:off x="408309" y="3728417"/>
          <a:ext cx="6621462" cy="1219200"/>
        </p:xfrm>
        <a:graphic>
          <a:graphicData uri="http://schemas.openxmlformats.org/presentationml/2006/ole">
            <p:oleObj spid="_x0000_s20552" name="文档" r:id="rId5" imgW="6628918" imgH="122216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8805045"/>
              </p:ext>
            </p:extLst>
          </p:nvPr>
        </p:nvGraphicFramePr>
        <p:xfrm>
          <a:off x="408309" y="1897856"/>
          <a:ext cx="7581900" cy="793750"/>
        </p:xfrm>
        <a:graphic>
          <a:graphicData uri="http://schemas.openxmlformats.org/presentationml/2006/ole">
            <p:oleObj spid="_x0000_s20553" name="文档" r:id="rId6" imgW="8425383" imgH="88413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0001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37130482"/>
              </p:ext>
            </p:extLst>
          </p:nvPr>
        </p:nvGraphicFramePr>
        <p:xfrm>
          <a:off x="1329134" y="1188913"/>
          <a:ext cx="6699250" cy="1166813"/>
        </p:xfrm>
        <a:graphic>
          <a:graphicData uri="http://schemas.openxmlformats.org/presentationml/2006/ole">
            <p:oleObj spid="_x0000_s22565" name="文档" r:id="rId3" imgW="6348828" imgH="1106611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6552010"/>
              </p:ext>
            </p:extLst>
          </p:nvPr>
        </p:nvGraphicFramePr>
        <p:xfrm>
          <a:off x="1331640" y="1959209"/>
          <a:ext cx="6621462" cy="1219200"/>
        </p:xfrm>
        <a:graphic>
          <a:graphicData uri="http://schemas.openxmlformats.org/presentationml/2006/ole">
            <p:oleObj spid="_x0000_s22566" name="文档" r:id="rId4" imgW="6628918" imgH="1222168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1363120" y="2890377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097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461" y="1450822"/>
            <a:ext cx="8345003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在自选模块中，对复数的考查要求比较简单，主要考查复数的相关概念，复数的几何意义及复数的运算，只要会解答常见基本题型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如：复数的运算，复数与平面上的点，向量的对应关系，由复数相等定义求参数值等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419622"/>
            <a:ext cx="8393185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要掌握复数的几何意义就要搞清楚复数、复平面内的点以及向量三者之间的一一对应关系，从而准确理解复数的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的特征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41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70976"/>
            <a:ext cx="86466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如图，在复平面内，点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表示复数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，则图中表示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的共轭复数的点是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 descr="ZJ2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6230" y="1634607"/>
            <a:ext cx="1882379" cy="15852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51520" y="1851670"/>
            <a:ext cx="490180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	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B.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         D.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3075806"/>
            <a:ext cx="7594446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表示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复数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的点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与表示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的共轭复数的点关于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轴对称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表示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468130"/>
              </p:ext>
            </p:extLst>
          </p:nvPr>
        </p:nvGraphicFramePr>
        <p:xfrm>
          <a:off x="2051720" y="4426297"/>
          <a:ext cx="860425" cy="593725"/>
        </p:xfrm>
        <a:graphic>
          <a:graphicData uri="http://schemas.openxmlformats.org/presentationml/2006/ole">
            <p:oleObj spid="_x0000_s21522" name="文档" r:id="rId4" imgW="860464" imgH="594381" progId="Word.Document.12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4211960" y="999187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B</a:t>
            </a:r>
            <a:endParaRPr lang="zh-CN" altLang="en-US" sz="2600" dirty="0">
              <a:solidFill>
                <a:srgbClr val="E46C0A"/>
              </a:solidFill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79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987574"/>
            <a:ext cx="8392376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为虚数单位，设复数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在复平面内对应的点关于原点对称，若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i="1" kern="100" dirty="0">
                <a:latin typeface="宋体"/>
                <a:ea typeface="Times New Roman"/>
                <a:cs typeface="Courier New"/>
              </a:rPr>
              <a:t>z</a:t>
            </a:r>
            <a:r>
              <a:rPr lang="en-US" altLang="zh-CN" sz="2600" kern="100" baseline="-25000" dirty="0">
                <a:latin typeface="宋体"/>
                <a:ea typeface="Times New Roman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7376364"/>
              </p:ext>
            </p:extLst>
          </p:nvPr>
        </p:nvGraphicFramePr>
        <p:xfrm>
          <a:off x="539552" y="2465313"/>
          <a:ext cx="5783263" cy="898525"/>
        </p:xfrm>
        <a:graphic>
          <a:graphicData uri="http://schemas.openxmlformats.org/presentationml/2006/ole">
            <p:oleObj spid="_x0000_s24612" name="文档" r:id="rId3" imgW="5783248" imgH="898896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6522148"/>
              </p:ext>
            </p:extLst>
          </p:nvPr>
        </p:nvGraphicFramePr>
        <p:xfrm>
          <a:off x="436209" y="3276096"/>
          <a:ext cx="6069721" cy="1113846"/>
        </p:xfrm>
        <a:graphic>
          <a:graphicData uri="http://schemas.openxmlformats.org/presentationml/2006/ole">
            <p:oleObj spid="_x0000_s24613" name="文档" r:id="rId4" imgW="5891612" imgH="1081772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5220072" y="1707654"/>
            <a:ext cx="12779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－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2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＋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3i</a:t>
            </a:r>
            <a:endParaRPr lang="zh-CN" altLang="zh-CN" sz="2600" dirty="0">
              <a:solidFill>
                <a:srgbClr val="E46C0A"/>
              </a:solidFill>
              <a:latin typeface="Times New Roman"/>
              <a:ea typeface="微软雅黑"/>
            </a:endParaRPr>
          </a:p>
        </p:txBody>
      </p:sp>
      <p:pic>
        <p:nvPicPr>
          <p:cNvPr id="6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49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086872"/>
            <a:ext cx="887138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是虚数单位，则复数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3i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C.i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D.3i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4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5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6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7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8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9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0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1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2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3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4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15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16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17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2260433"/>
              </p:ext>
            </p:extLst>
          </p:nvPr>
        </p:nvGraphicFramePr>
        <p:xfrm>
          <a:off x="6458610" y="1121946"/>
          <a:ext cx="463550" cy="808037"/>
        </p:xfrm>
        <a:graphic>
          <a:graphicData uri="http://schemas.openxmlformats.org/presentationml/2006/ole">
            <p:oleObj spid="_x0000_s25638" name="文档" r:id="rId18" imgW="464075" imgH="807509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6814116"/>
              </p:ext>
            </p:extLst>
          </p:nvPr>
        </p:nvGraphicFramePr>
        <p:xfrm>
          <a:off x="479425" y="3178175"/>
          <a:ext cx="7543800" cy="1530350"/>
        </p:xfrm>
        <a:graphic>
          <a:graphicData uri="http://schemas.openxmlformats.org/presentationml/2006/ole">
            <p:oleObj spid="_x0000_s25639" name="文档" r:id="rId19" imgW="7249580" imgH="1472361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7740352" y="1215211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C</a:t>
            </a:r>
            <a:endParaRPr lang="zh-CN" altLang="zh-CN" sz="2600" dirty="0">
              <a:solidFill>
                <a:srgbClr val="E46C0A"/>
              </a:solidFill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51520" y="915566"/>
            <a:ext cx="85610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复数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3)(2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5(i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为虚数单位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共轭复数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i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9422913"/>
              </p:ext>
            </p:extLst>
          </p:nvPr>
        </p:nvGraphicFramePr>
        <p:xfrm>
          <a:off x="467544" y="1635646"/>
          <a:ext cx="517525" cy="593725"/>
        </p:xfrm>
        <a:graphic>
          <a:graphicData uri="http://schemas.openxmlformats.org/presentationml/2006/ole">
            <p:oleObj spid="_x0000_s26677" name="文档" r:id="rId3" imgW="517719" imgH="594381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741889"/>
              </p:ext>
            </p:extLst>
          </p:nvPr>
        </p:nvGraphicFramePr>
        <p:xfrm>
          <a:off x="217586" y="3430687"/>
          <a:ext cx="6370638" cy="1157287"/>
        </p:xfrm>
        <a:graphic>
          <a:graphicData uri="http://schemas.openxmlformats.org/presentationml/2006/ole">
            <p:oleObj spid="_x0000_s26678" name="文档" r:id="rId4" imgW="6370069" imgH="1157730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2010744"/>
              </p:ext>
            </p:extLst>
          </p:nvPr>
        </p:nvGraphicFramePr>
        <p:xfrm>
          <a:off x="251520" y="4078759"/>
          <a:ext cx="6370638" cy="1157287"/>
        </p:xfrm>
        <a:graphic>
          <a:graphicData uri="http://schemas.openxmlformats.org/presentationml/2006/ole">
            <p:oleObj spid="_x0000_s26679" name="文档" r:id="rId5" imgW="6370069" imgH="1170689" progId="Word.Document.12">
              <p:embed/>
            </p:oleObj>
          </a:graphicData>
        </a:graphic>
      </p:graphicFrame>
      <p:sp>
        <p:nvSpPr>
          <p:cNvPr id="22" name="任意多边形 21">
            <a:hlinkClick r:id="rId6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7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8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9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10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11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6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7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8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9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20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5177179"/>
              </p:ext>
            </p:extLst>
          </p:nvPr>
        </p:nvGraphicFramePr>
        <p:xfrm>
          <a:off x="1259632" y="1484313"/>
          <a:ext cx="3962400" cy="1087437"/>
        </p:xfrm>
        <a:graphic>
          <a:graphicData uri="http://schemas.openxmlformats.org/presentationml/2006/ole">
            <p:oleObj spid="_x0000_s27684" name="文档" r:id="rId3" imgW="3962096" imgH="1087239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2135197"/>
              </p:ext>
            </p:extLst>
          </p:nvPr>
        </p:nvGraphicFramePr>
        <p:xfrm>
          <a:off x="1331640" y="2641203"/>
          <a:ext cx="6088062" cy="1082675"/>
        </p:xfrm>
        <a:graphic>
          <a:graphicData uri="http://schemas.openxmlformats.org/presentationml/2006/ole">
            <p:oleObj spid="_x0000_s27685" name="文档" r:id="rId4" imgW="6093579" imgH="1087532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259632" y="3250417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2" name="任意多边形 21">
            <a:hlinkClick r:id="rId5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6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7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8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9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10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5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6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7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8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9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97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43150746"/>
              </p:ext>
            </p:extLst>
          </p:nvPr>
        </p:nvGraphicFramePr>
        <p:xfrm>
          <a:off x="289594" y="843558"/>
          <a:ext cx="6370638" cy="1087437"/>
        </p:xfrm>
        <a:graphic>
          <a:graphicData uri="http://schemas.openxmlformats.org/presentationml/2006/ole">
            <p:oleObj spid="_x0000_s28708" name="文档" r:id="rId3" imgW="6370069" imgH="1087172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1839755"/>
              </p:ext>
            </p:extLst>
          </p:nvPr>
        </p:nvGraphicFramePr>
        <p:xfrm>
          <a:off x="356192" y="1818511"/>
          <a:ext cx="8464280" cy="1545327"/>
        </p:xfrm>
        <a:graphic>
          <a:graphicData uri="http://schemas.openxmlformats.org/presentationml/2006/ole">
            <p:oleObj spid="_x0000_s28709" name="文档" r:id="rId4" imgW="8636360" imgH="1590237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62778" y="2987090"/>
            <a:ext cx="654147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其中的真命题为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         B.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D.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任意多边形 24">
            <a:hlinkClick r:id="rId5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6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7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8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9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0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1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2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3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4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5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6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7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8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9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5166691"/>
              </p:ext>
            </p:extLst>
          </p:nvPr>
        </p:nvGraphicFramePr>
        <p:xfrm>
          <a:off x="444723" y="843558"/>
          <a:ext cx="6359525" cy="1177925"/>
        </p:xfrm>
        <a:graphic>
          <a:graphicData uri="http://schemas.openxmlformats.org/presentationml/2006/ole">
            <p:oleObj spid="_x0000_s29783" name="文档" r:id="rId3" imgW="6367679" imgH="1182900" progId="Word.Document.12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2016847"/>
              </p:ext>
            </p:extLst>
          </p:nvPr>
        </p:nvGraphicFramePr>
        <p:xfrm>
          <a:off x="394022" y="1820863"/>
          <a:ext cx="8426450" cy="1547812"/>
        </p:xfrm>
        <a:graphic>
          <a:graphicData uri="http://schemas.openxmlformats.org/presentationml/2006/ole">
            <p:oleObj spid="_x0000_s29784" name="文档" r:id="rId4" imgW="8636360" imgH="1593121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1636554"/>
              </p:ext>
            </p:extLst>
          </p:nvPr>
        </p:nvGraphicFramePr>
        <p:xfrm>
          <a:off x="394716" y="2605742"/>
          <a:ext cx="8359775" cy="1539875"/>
        </p:xfrm>
        <a:graphic>
          <a:graphicData uri="http://schemas.openxmlformats.org/presentationml/2006/ole">
            <p:oleObj spid="_x0000_s29785" name="文档" r:id="rId5" imgW="8636360" imgH="1599250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2212257"/>
              </p:ext>
            </p:extLst>
          </p:nvPr>
        </p:nvGraphicFramePr>
        <p:xfrm>
          <a:off x="462285" y="3291830"/>
          <a:ext cx="8358187" cy="1547813"/>
        </p:xfrm>
        <a:graphic>
          <a:graphicData uri="http://schemas.openxmlformats.org/presentationml/2006/ole">
            <p:oleObj spid="_x0000_s29786" name="文档" r:id="rId6" imgW="8636360" imgH="1601052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3089909"/>
              </p:ext>
            </p:extLst>
          </p:nvPr>
        </p:nvGraphicFramePr>
        <p:xfrm>
          <a:off x="395536" y="3904257"/>
          <a:ext cx="8358187" cy="1547813"/>
        </p:xfrm>
        <a:graphic>
          <a:graphicData uri="http://schemas.openxmlformats.org/presentationml/2006/ole">
            <p:oleObj spid="_x0000_s29787" name="文档" r:id="rId7" imgW="8636360" imgH="1603936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5220542" y="4587974"/>
            <a:ext cx="14269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b="1" dirty="0" smtClean="0"/>
              <a:t>　</a:t>
            </a:r>
            <a:r>
              <a:rPr lang="en-US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C</a:t>
            </a:r>
            <a:endParaRPr lang="zh-CN" altLang="zh-CN" sz="26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5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6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7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8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9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20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21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8" name="任意多边形 57">
            <a:hlinkClick r:id="rId22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352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5525480"/>
              </p:ext>
            </p:extLst>
          </p:nvPr>
        </p:nvGraphicFramePr>
        <p:xfrm>
          <a:off x="282575" y="1036811"/>
          <a:ext cx="8159750" cy="2759075"/>
        </p:xfrm>
        <a:graphic>
          <a:graphicData uri="http://schemas.openxmlformats.org/presentationml/2006/ole">
            <p:oleObj spid="_x0000_s30774" name="文档" r:id="rId3" imgW="8983599" imgH="3028335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1703166"/>
              </p:ext>
            </p:extLst>
          </p:nvPr>
        </p:nvGraphicFramePr>
        <p:xfrm>
          <a:off x="251520" y="3147814"/>
          <a:ext cx="7497762" cy="1112838"/>
        </p:xfrm>
        <a:graphic>
          <a:graphicData uri="http://schemas.openxmlformats.org/presentationml/2006/ole">
            <p:oleObj spid="_x0000_s30775" name="文档" r:id="rId4" imgW="7969606" imgH="1222888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9187158"/>
              </p:ext>
            </p:extLst>
          </p:nvPr>
        </p:nvGraphicFramePr>
        <p:xfrm>
          <a:off x="323528" y="4155926"/>
          <a:ext cx="7453313" cy="1143000"/>
        </p:xfrm>
        <a:graphic>
          <a:graphicData uri="http://schemas.openxmlformats.org/presentationml/2006/ole">
            <p:oleObj spid="_x0000_s30776" name="文档" r:id="rId5" imgW="7969606" imgH="1222168" progId="Word.Document.12">
              <p:embed/>
            </p:oleObj>
          </a:graphicData>
        </a:graphic>
      </p:graphicFrame>
      <p:sp>
        <p:nvSpPr>
          <p:cNvPr id="26" name="任意多边形 25">
            <a:hlinkClick r:id="rId6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7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8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9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0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1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2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3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4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5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6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7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8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9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20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639128"/>
            <a:ext cx="3435556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集合中共有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个元素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2890377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任意多边形 24">
            <a:hlinkClick r:id="rId2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3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4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5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6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7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8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9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0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1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2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3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4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15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6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1721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91743" y="1114882"/>
            <a:ext cx="845672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为实数，且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2i)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pl-PL" altLang="zh-CN" sz="2600" kern="100" dirty="0">
                <a:latin typeface="Times New Roman"/>
                <a:ea typeface="华文细黑"/>
                <a:cs typeface="Courier New"/>
              </a:rPr>
              <a:t>1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B.0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C.1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pl-PL" altLang="zh-CN" sz="2600" kern="100" dirty="0" smtClean="0">
                <a:latin typeface="Times New Roman"/>
                <a:ea typeface="华文细黑"/>
                <a:cs typeface="Courier New"/>
              </a:rPr>
              <a:t>D.2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3055188"/>
            <a:ext cx="866583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为实数，且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2i)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 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6244" y="1851670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20" name="任意多边形 19">
            <a:hlinkClick r:id="rId2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4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5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6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7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8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9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0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1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2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3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5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6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8227102"/>
              </p:ext>
            </p:extLst>
          </p:nvPr>
        </p:nvGraphicFramePr>
        <p:xfrm>
          <a:off x="323528" y="987574"/>
          <a:ext cx="8559896" cy="2196800"/>
        </p:xfrm>
        <a:graphic>
          <a:graphicData uri="http://schemas.openxmlformats.org/presentationml/2006/ole">
            <p:oleObj spid="_x0000_s32838" name="文档" r:id="rId3" imgW="8904796" imgH="2288917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2139702"/>
            <a:ext cx="68763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000" y="3226922"/>
            <a:ext cx="876148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方法一　设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为实数，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9491282"/>
              </p:ext>
            </p:extLst>
          </p:nvPr>
        </p:nvGraphicFramePr>
        <p:xfrm>
          <a:off x="6823814" y="3363838"/>
          <a:ext cx="403225" cy="593725"/>
        </p:xfrm>
        <a:graphic>
          <a:graphicData uri="http://schemas.openxmlformats.org/presentationml/2006/ole">
            <p:oleObj spid="_x0000_s32839" name="文档" r:id="rId4" imgW="403230" imgH="594381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3142475"/>
              </p:ext>
            </p:extLst>
          </p:nvPr>
        </p:nvGraphicFramePr>
        <p:xfrm>
          <a:off x="1115616" y="3939902"/>
          <a:ext cx="403225" cy="593725"/>
        </p:xfrm>
        <a:graphic>
          <a:graphicData uri="http://schemas.openxmlformats.org/presentationml/2006/ole">
            <p:oleObj spid="_x0000_s32840" name="文档" r:id="rId5" imgW="403230" imgH="594381" progId="Word.Document.12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5562803"/>
              </p:ext>
            </p:extLst>
          </p:nvPr>
        </p:nvGraphicFramePr>
        <p:xfrm>
          <a:off x="1115616" y="4587974"/>
          <a:ext cx="403225" cy="593725"/>
        </p:xfrm>
        <a:graphic>
          <a:graphicData uri="http://schemas.openxmlformats.org/presentationml/2006/ole">
            <p:oleObj spid="_x0000_s32841" name="文档" r:id="rId6" imgW="403230" imgH="594381" progId="Word.Document.12">
              <p:embed/>
            </p:oleObj>
          </a:graphicData>
        </a:graphic>
      </p:graphicFrame>
      <p:sp>
        <p:nvSpPr>
          <p:cNvPr id="28" name="任意多边形 27">
            <a:hlinkClick r:id="rId7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8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9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0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1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2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3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5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6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7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8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9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20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21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3366147"/>
              </p:ext>
            </p:extLst>
          </p:nvPr>
        </p:nvGraphicFramePr>
        <p:xfrm>
          <a:off x="467544" y="1347614"/>
          <a:ext cx="8550275" cy="2195513"/>
        </p:xfrm>
        <a:graphic>
          <a:graphicData uri="http://schemas.openxmlformats.org/presentationml/2006/ole">
            <p:oleObj spid="_x0000_s33856" name="文档" r:id="rId3" imgW="8904796" imgH="2295767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6604722"/>
              </p:ext>
            </p:extLst>
          </p:nvPr>
        </p:nvGraphicFramePr>
        <p:xfrm>
          <a:off x="467544" y="2283718"/>
          <a:ext cx="8550275" cy="2203450"/>
        </p:xfrm>
        <a:graphic>
          <a:graphicData uri="http://schemas.openxmlformats.org/presentationml/2006/ole">
            <p:oleObj spid="_x0000_s33857" name="文档" r:id="rId4" imgW="8904796" imgH="2298651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0322534"/>
              </p:ext>
            </p:extLst>
          </p:nvPr>
        </p:nvGraphicFramePr>
        <p:xfrm>
          <a:off x="414213" y="3106191"/>
          <a:ext cx="8550275" cy="2201863"/>
        </p:xfrm>
        <a:graphic>
          <a:graphicData uri="http://schemas.openxmlformats.org/presentationml/2006/ole">
            <p:oleObj spid="_x0000_s33858" name="文档" r:id="rId5" imgW="8904796" imgH="2301895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38298" y="3682465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6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6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4" name="任意多边形 53">
            <a:hlinkClick r:id="rId17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5" name="任意多边形 54">
            <a:hlinkClick r:id="rId18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6" name="任意多边形 55">
            <a:hlinkClick r:id="rId19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7" name="任意多边形 56">
            <a:hlinkClick r:id="rId20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14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16616" y="843558"/>
            <a:ext cx="85610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为虚数单位，则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B.1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C.2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D.3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3810833"/>
              </p:ext>
            </p:extLst>
          </p:nvPr>
        </p:nvGraphicFramePr>
        <p:xfrm>
          <a:off x="1691680" y="771550"/>
          <a:ext cx="884238" cy="1058862"/>
        </p:xfrm>
        <a:graphic>
          <a:graphicData uri="http://schemas.openxmlformats.org/presentationml/2006/ole">
            <p:oleObj spid="_x0000_s34869" name="文档" r:id="rId3" imgW="883506" imgH="1058798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8968307"/>
              </p:ext>
            </p:extLst>
          </p:nvPr>
        </p:nvGraphicFramePr>
        <p:xfrm>
          <a:off x="251520" y="3219822"/>
          <a:ext cx="7291388" cy="1866900"/>
        </p:xfrm>
        <a:graphic>
          <a:graphicData uri="http://schemas.openxmlformats.org/presentationml/2006/ole">
            <p:oleObj spid="_x0000_s34870" name="文档" r:id="rId4" imgW="7292062" imgH="1866551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7224051"/>
              </p:ext>
            </p:extLst>
          </p:nvPr>
        </p:nvGraphicFramePr>
        <p:xfrm>
          <a:off x="179512" y="4222774"/>
          <a:ext cx="8245475" cy="1157288"/>
        </p:xfrm>
        <a:graphic>
          <a:graphicData uri="http://schemas.openxmlformats.org/presentationml/2006/ole">
            <p:oleObj spid="_x0000_s34871" name="文档" r:id="rId5" imgW="8250056" imgH="1157730" progId="Word.Document.12">
              <p:embed/>
            </p:oleObj>
          </a:graphicData>
        </a:graphic>
      </p:graphicFrame>
      <p:sp>
        <p:nvSpPr>
          <p:cNvPr id="25" name="任意多边形 24">
            <a:hlinkClick r:id="rId6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7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8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9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0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1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2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3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4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5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6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7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8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9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20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4436390"/>
              </p:ext>
            </p:extLst>
          </p:nvPr>
        </p:nvGraphicFramePr>
        <p:xfrm>
          <a:off x="437282" y="1491630"/>
          <a:ext cx="7231062" cy="1852612"/>
        </p:xfrm>
        <a:graphic>
          <a:graphicData uri="http://schemas.openxmlformats.org/presentationml/2006/ole">
            <p:oleObj spid="_x0000_s35876" name="文档" r:id="rId3" imgW="7292062" imgH="1866911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4714305"/>
              </p:ext>
            </p:extLst>
          </p:nvPr>
        </p:nvGraphicFramePr>
        <p:xfrm>
          <a:off x="467544" y="2535397"/>
          <a:ext cx="8163837" cy="1139542"/>
        </p:xfrm>
        <a:graphic>
          <a:graphicData uri="http://schemas.openxmlformats.org/presentationml/2006/ole">
            <p:oleObj spid="_x0000_s35877" name="文档" r:id="rId4" imgW="8250056" imgH="1157370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3219822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5" name="任意多边形 24">
            <a:hlinkClick r:id="rId5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6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7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8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9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0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1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2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3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4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5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6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7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18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19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827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6168" y="1419622"/>
            <a:ext cx="8145545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设复数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4i(i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是虚数单位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的模为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7759740"/>
              </p:ext>
            </p:extLst>
          </p:nvPr>
        </p:nvGraphicFramePr>
        <p:xfrm>
          <a:off x="407119" y="2931790"/>
          <a:ext cx="7261225" cy="3086100"/>
        </p:xfrm>
        <a:graphic>
          <a:graphicData uri="http://schemas.openxmlformats.org/presentationml/2006/ole">
            <p:oleObj spid="_x0000_s7257" name="文档" r:id="rId3" imgW="7261461" imgH="3085839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0275647"/>
              </p:ext>
            </p:extLst>
          </p:nvPr>
        </p:nvGraphicFramePr>
        <p:xfrm>
          <a:off x="1691680" y="2042640"/>
          <a:ext cx="708025" cy="593725"/>
        </p:xfrm>
        <a:graphic>
          <a:graphicData uri="http://schemas.openxmlformats.org/presentationml/2006/ole">
            <p:oleObj spid="_x0000_s7258" name="文档" r:id="rId4" imgW="708173" imgH="594381" progId="Word.Document.12">
              <p:embed/>
            </p:oleObj>
          </a:graphicData>
        </a:graphic>
      </p:graphicFrame>
      <p:sp>
        <p:nvSpPr>
          <p:cNvPr id="23" name="任意多边形 22">
            <a:hlinkClick r:id="rId5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6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7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8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9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10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1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2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3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4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5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6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7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8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9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79512" y="699542"/>
            <a:ext cx="83904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已知复数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则复数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在复平面内对应的点为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9686057"/>
              </p:ext>
            </p:extLst>
          </p:nvPr>
        </p:nvGraphicFramePr>
        <p:xfrm>
          <a:off x="2424856" y="781125"/>
          <a:ext cx="3443288" cy="998537"/>
        </p:xfrm>
        <a:graphic>
          <a:graphicData uri="http://schemas.openxmlformats.org/presentationml/2006/ole">
            <p:oleObj spid="_x0000_s37970" name="文档" r:id="rId3" imgW="3444017" imgH="997956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3458474"/>
              </p:ext>
            </p:extLst>
          </p:nvPr>
        </p:nvGraphicFramePr>
        <p:xfrm>
          <a:off x="324693" y="1995686"/>
          <a:ext cx="7559675" cy="2362200"/>
        </p:xfrm>
        <a:graphic>
          <a:graphicData uri="http://schemas.openxmlformats.org/presentationml/2006/ole">
            <p:oleObj spid="_x0000_s37971" name="文档" r:id="rId4" imgW="7568192" imgH="2362258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30967237"/>
              </p:ext>
            </p:extLst>
          </p:nvPr>
        </p:nvGraphicFramePr>
        <p:xfrm>
          <a:off x="251520" y="3219822"/>
          <a:ext cx="7505700" cy="2339975"/>
        </p:xfrm>
        <a:graphic>
          <a:graphicData uri="http://schemas.openxmlformats.org/presentationml/2006/ole">
            <p:oleObj spid="_x0000_s37972" name="文档" r:id="rId5" imgW="7568192" imgH="2362258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4933248"/>
              </p:ext>
            </p:extLst>
          </p:nvPr>
        </p:nvGraphicFramePr>
        <p:xfrm>
          <a:off x="234652" y="4155926"/>
          <a:ext cx="7505700" cy="2339975"/>
        </p:xfrm>
        <a:graphic>
          <a:graphicData uri="http://schemas.openxmlformats.org/presentationml/2006/ole">
            <p:oleObj spid="_x0000_s37973" name="文档" r:id="rId6" imgW="7568192" imgH="2362258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0331939"/>
              </p:ext>
            </p:extLst>
          </p:nvPr>
        </p:nvGraphicFramePr>
        <p:xfrm>
          <a:off x="6513959" y="4227934"/>
          <a:ext cx="2522537" cy="1012825"/>
        </p:xfrm>
        <a:graphic>
          <a:graphicData uri="http://schemas.openxmlformats.org/presentationml/2006/ole">
            <p:oleObj spid="_x0000_s37974" name="文档" r:id="rId7" imgW="2548270" imgH="1058078" progId="Word.Document.12">
              <p:embed/>
            </p:oleObj>
          </a:graphicData>
        </a:graphic>
      </p:graphicFrame>
      <p:sp>
        <p:nvSpPr>
          <p:cNvPr id="27" name="任意多边形 26">
            <a:hlinkClick r:id="rId8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9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10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1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2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3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4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5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6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7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8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9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20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21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22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3327440"/>
              </p:ext>
            </p:extLst>
          </p:nvPr>
        </p:nvGraphicFramePr>
        <p:xfrm>
          <a:off x="179512" y="782241"/>
          <a:ext cx="8405813" cy="2941637"/>
        </p:xfrm>
        <a:graphic>
          <a:graphicData uri="http://schemas.openxmlformats.org/presentationml/2006/ole">
            <p:oleObj spid="_x0000_s9440" name="文档" r:id="rId3" imgW="8410262" imgH="2940043" progId="Word.Document.12">
              <p:embed/>
            </p:oleObj>
          </a:graphicData>
        </a:graphic>
      </p:graphicFrame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8915496"/>
              </p:ext>
            </p:extLst>
          </p:nvPr>
        </p:nvGraphicFramePr>
        <p:xfrm>
          <a:off x="250825" y="2518370"/>
          <a:ext cx="8405813" cy="2933700"/>
        </p:xfrm>
        <a:graphic>
          <a:graphicData uri="http://schemas.openxmlformats.org/presentationml/2006/ole">
            <p:oleObj spid="_x0000_s9441" name="文档" r:id="rId4" imgW="8410262" imgH="2940043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1804384"/>
              </p:ext>
            </p:extLst>
          </p:nvPr>
        </p:nvGraphicFramePr>
        <p:xfrm>
          <a:off x="629444" y="1563638"/>
          <a:ext cx="1638300" cy="1203325"/>
        </p:xfrm>
        <a:graphic>
          <a:graphicData uri="http://schemas.openxmlformats.org/presentationml/2006/ole">
            <p:oleObj spid="_x0000_s9442" name="文档" r:id="rId5" imgW="1647483" imgH="1203883" progId="Word.Document.12">
              <p:embed/>
            </p:oleObj>
          </a:graphicData>
        </a:graphic>
      </p:graphicFrame>
      <p:sp>
        <p:nvSpPr>
          <p:cNvPr id="24" name="任意多边形 23">
            <a:hlinkClick r:id="rId6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7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8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9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10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1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2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3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4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5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6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7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8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9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20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380104"/>
              </p:ext>
            </p:extLst>
          </p:nvPr>
        </p:nvGraphicFramePr>
        <p:xfrm>
          <a:off x="251520" y="925066"/>
          <a:ext cx="8343900" cy="1790700"/>
        </p:xfrm>
        <a:graphic>
          <a:graphicData uri="http://schemas.openxmlformats.org/presentationml/2006/ole">
            <p:oleObj spid="_x0000_s38962" name="文档" r:id="rId3" imgW="8345460" imgH="1865831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9324487"/>
              </p:ext>
            </p:extLst>
          </p:nvPr>
        </p:nvGraphicFramePr>
        <p:xfrm>
          <a:off x="288925" y="2583408"/>
          <a:ext cx="8343900" cy="1860550"/>
        </p:xfrm>
        <a:graphic>
          <a:graphicData uri="http://schemas.openxmlformats.org/presentationml/2006/ole">
            <p:oleObj spid="_x0000_s38963" name="文档" r:id="rId4" imgW="8345460" imgH="1865111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7149315"/>
              </p:ext>
            </p:extLst>
          </p:nvPr>
        </p:nvGraphicFramePr>
        <p:xfrm>
          <a:off x="251520" y="3591520"/>
          <a:ext cx="8343900" cy="1860550"/>
        </p:xfrm>
        <a:graphic>
          <a:graphicData uri="http://schemas.openxmlformats.org/presentationml/2006/ole">
            <p:oleObj spid="_x0000_s38964" name="文档" r:id="rId5" imgW="8345460" imgH="186511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366917" y="1935291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2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23" name="任意多边形 22">
            <a:hlinkClick r:id="rId6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7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8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9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10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11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2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3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4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5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6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7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8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9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20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84093" y="862884"/>
            <a:ext cx="8392363" cy="163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1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复数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i)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对应的点在第三象限内，则实数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51520" y="2555320"/>
            <a:ext cx="822369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，其对应点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，在第三象限内，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      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294042"/>
              </p:ext>
            </p:extLst>
          </p:nvPr>
        </p:nvGraphicFramePr>
        <p:xfrm>
          <a:off x="4548356" y="3723878"/>
          <a:ext cx="327025" cy="830262"/>
        </p:xfrm>
        <a:graphic>
          <a:graphicData uri="http://schemas.openxmlformats.org/presentationml/2006/ole">
            <p:oleObj spid="_x0000_s39972" name="文档" r:id="rId3" imgW="326904" imgH="830190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3540991"/>
              </p:ext>
            </p:extLst>
          </p:nvPr>
        </p:nvGraphicFramePr>
        <p:xfrm>
          <a:off x="2394024" y="1635646"/>
          <a:ext cx="1385888" cy="830262"/>
        </p:xfrm>
        <a:graphic>
          <a:graphicData uri="http://schemas.openxmlformats.org/presentationml/2006/ole">
            <p:oleObj spid="_x0000_s39973" name="文档" r:id="rId4" imgW="1386463" imgH="830190" progId="Word.Document.12">
              <p:embed/>
            </p:oleObj>
          </a:graphicData>
        </a:graphic>
      </p:graphicFrame>
      <p:sp>
        <p:nvSpPr>
          <p:cNvPr id="22" name="任意多边形 21">
            <a:hlinkClick r:id="rId5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4" name="任意多边形 23">
            <a:hlinkClick r:id="rId6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7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6" name="任意多边形 25">
            <a:hlinkClick r:id="rId8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9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10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11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12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13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14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5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6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7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8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9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31739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复数的概念及应用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61843" y="308306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复数的运算</a:t>
            </a: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261843" y="384873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复数的几何意义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5496" y="843558"/>
            <a:ext cx="923201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如果复数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i)(1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6289536"/>
              </p:ext>
            </p:extLst>
          </p:nvPr>
        </p:nvGraphicFramePr>
        <p:xfrm>
          <a:off x="4435847" y="915566"/>
          <a:ext cx="784225" cy="647700"/>
        </p:xfrm>
        <a:graphic>
          <a:graphicData uri="http://schemas.openxmlformats.org/presentationml/2006/ole">
            <p:oleObj spid="_x0000_s41042" name="文档" r:id="rId3" imgW="784138" imgH="647303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8146683"/>
              </p:ext>
            </p:extLst>
          </p:nvPr>
        </p:nvGraphicFramePr>
        <p:xfrm>
          <a:off x="242292" y="1722438"/>
          <a:ext cx="6057900" cy="849312"/>
        </p:xfrm>
        <a:graphic>
          <a:graphicData uri="http://schemas.openxmlformats.org/presentationml/2006/ole">
            <p:oleObj spid="_x0000_s41043" name="文档" r:id="rId4" imgW="6057578" imgH="849578" progId="Word.Document.12">
              <p:embed/>
            </p:oleObj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6426932"/>
              </p:ext>
            </p:extLst>
          </p:nvPr>
        </p:nvGraphicFramePr>
        <p:xfrm>
          <a:off x="242292" y="2473251"/>
          <a:ext cx="6051550" cy="890587"/>
        </p:xfrm>
        <a:graphic>
          <a:graphicData uri="http://schemas.openxmlformats.org/presentationml/2006/ole">
            <p:oleObj spid="_x0000_s41044" name="文档" r:id="rId5" imgW="6057578" imgH="849218" progId="Word.Document.12">
              <p:embed/>
            </p:oleObj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3670123"/>
              </p:ext>
            </p:extLst>
          </p:nvPr>
        </p:nvGraphicFramePr>
        <p:xfrm>
          <a:off x="242292" y="3147814"/>
          <a:ext cx="6051550" cy="890587"/>
        </p:xfrm>
        <a:graphic>
          <a:graphicData uri="http://schemas.openxmlformats.org/presentationml/2006/ole">
            <p:oleObj spid="_x0000_s41045" name="文档" r:id="rId6" imgW="6057578" imgH="849218" progId="Word.Document.12">
              <p:embed/>
            </p:oleObj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4511276"/>
              </p:ext>
            </p:extLst>
          </p:nvPr>
        </p:nvGraphicFramePr>
        <p:xfrm>
          <a:off x="242292" y="3961606"/>
          <a:ext cx="6051550" cy="914400"/>
        </p:xfrm>
        <a:graphic>
          <a:graphicData uri="http://schemas.openxmlformats.org/presentationml/2006/ole">
            <p:oleObj spid="_x0000_s41046" name="文档" r:id="rId7" imgW="6057578" imgH="84921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8006207" y="927179"/>
            <a:ext cx="5982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±2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5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6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7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8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19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1" name="任意多边形 50">
            <a:hlinkClick r:id="rId20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2" name="任意多边形 51">
            <a:hlinkClick r:id="rId21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3" name="任意多边形 52">
            <a:hlinkClick r:id="rId22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342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1351096"/>
            <a:ext cx="726235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已知复数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1)i(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为纯虚数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791256"/>
            <a:ext cx="77823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由已知得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2i.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3983" y="2067694"/>
            <a:ext cx="7777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2i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23" name="任意多边形 22">
            <a:hlinkClick r:id="rId3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5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6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17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1020883"/>
              </p:ext>
            </p:extLst>
          </p:nvPr>
        </p:nvGraphicFramePr>
        <p:xfrm>
          <a:off x="971600" y="2067694"/>
          <a:ext cx="403225" cy="593725"/>
        </p:xfrm>
        <a:graphic>
          <a:graphicData uri="http://schemas.openxmlformats.org/presentationml/2006/ole">
            <p:oleObj spid="_x0000_s44056" name="文档" r:id="rId18" imgW="403230" imgH="594381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7946781"/>
              </p:ext>
            </p:extLst>
          </p:nvPr>
        </p:nvGraphicFramePr>
        <p:xfrm>
          <a:off x="1792511" y="3435846"/>
          <a:ext cx="403225" cy="593725"/>
        </p:xfrm>
        <a:graphic>
          <a:graphicData uri="http://schemas.openxmlformats.org/presentationml/2006/ole">
            <p:oleObj spid="_x0000_s44057" name="文档" r:id="rId19" imgW="403230" imgH="59438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0211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9512" y="843558"/>
            <a:ext cx="859650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已知复数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，它们在复平面上对应的点分别为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若＝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μ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μ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75071"/>
              </p:ext>
            </p:extLst>
          </p:nvPr>
        </p:nvGraphicFramePr>
        <p:xfrm>
          <a:off x="5652120" y="1419622"/>
          <a:ext cx="2400300" cy="669925"/>
        </p:xfrm>
        <a:graphic>
          <a:graphicData uri="http://schemas.openxmlformats.org/presentationml/2006/ole">
            <p:oleObj spid="_x0000_s42034" name="文档" r:id="rId3" imgW="2403539" imgH="792388" progId="Word.Document.12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2181274"/>
              </p:ext>
            </p:extLst>
          </p:nvPr>
        </p:nvGraphicFramePr>
        <p:xfrm>
          <a:off x="182563" y="2715766"/>
          <a:ext cx="8901112" cy="1524000"/>
        </p:xfrm>
        <a:graphic>
          <a:graphicData uri="http://schemas.openxmlformats.org/presentationml/2006/ole">
            <p:oleObj spid="_x0000_s42035" name="文档" r:id="rId4" imgW="8975323" imgH="1545893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005855"/>
              </p:ext>
            </p:extLst>
          </p:nvPr>
        </p:nvGraphicFramePr>
        <p:xfrm>
          <a:off x="175964" y="3478435"/>
          <a:ext cx="8572500" cy="1325563"/>
        </p:xfrm>
        <a:graphic>
          <a:graphicData uri="http://schemas.openxmlformats.org/presentationml/2006/ole">
            <p:oleObj spid="_x0000_s42036" name="文档" r:id="rId5" imgW="8927825" imgH="1388708" progId="Word.Document.12">
              <p:embed/>
            </p:oleObj>
          </a:graphicData>
        </a:graphic>
      </p:graphicFrame>
      <p:sp>
        <p:nvSpPr>
          <p:cNvPr id="23" name="任意多边形 22">
            <a:hlinkClick r:id="rId6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6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7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8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9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20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956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5558418"/>
              </p:ext>
            </p:extLst>
          </p:nvPr>
        </p:nvGraphicFramePr>
        <p:xfrm>
          <a:off x="583381" y="1499025"/>
          <a:ext cx="8765829" cy="1479048"/>
        </p:xfrm>
        <a:graphic>
          <a:graphicData uri="http://schemas.openxmlformats.org/presentationml/2006/ole">
            <p:oleObj spid="_x0000_s43040" name="文档" r:id="rId3" imgW="8927825" imgH="1316605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0270127"/>
              </p:ext>
            </p:extLst>
          </p:nvPr>
        </p:nvGraphicFramePr>
        <p:xfrm>
          <a:off x="602853" y="3020864"/>
          <a:ext cx="5121275" cy="1135062"/>
        </p:xfrm>
        <a:graphic>
          <a:graphicData uri="http://schemas.openxmlformats.org/presentationml/2006/ole">
            <p:oleObj spid="_x0000_s43041" name="文档" r:id="rId4" imgW="5334518" imgH="1190563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611560" y="3682465"/>
            <a:ext cx="1351652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23" name="图片 2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25176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8" action="ppaction://hlinksldjump"/>
          </p:cNvPr>
          <p:cNvSpPr/>
          <p:nvPr/>
        </p:nvSpPr>
        <p:spPr>
          <a:xfrm>
            <a:off x="2877669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9" action="ppaction://hlinksldjump"/>
          </p:cNvPr>
          <p:cNvSpPr/>
          <p:nvPr/>
        </p:nvSpPr>
        <p:spPr>
          <a:xfrm>
            <a:off x="327585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0" action="ppaction://hlinksldjump"/>
          </p:cNvPr>
          <p:cNvSpPr/>
          <p:nvPr/>
        </p:nvSpPr>
        <p:spPr>
          <a:xfrm>
            <a:off x="366975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1" action="ppaction://hlinksldjump"/>
          </p:cNvPr>
          <p:cNvSpPr/>
          <p:nvPr/>
        </p:nvSpPr>
        <p:spPr>
          <a:xfrm>
            <a:off x="4101805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2" action="ppaction://hlinksldjump"/>
          </p:cNvPr>
          <p:cNvSpPr/>
          <p:nvPr/>
        </p:nvSpPr>
        <p:spPr>
          <a:xfrm>
            <a:off x="4533853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3" action="ppaction://hlinksldjump"/>
          </p:cNvPr>
          <p:cNvSpPr/>
          <p:nvPr/>
        </p:nvSpPr>
        <p:spPr>
          <a:xfrm>
            <a:off x="4932040" y="229347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4" action="ppaction://hlinksldjump"/>
          </p:cNvPr>
          <p:cNvSpPr/>
          <p:nvPr/>
        </p:nvSpPr>
        <p:spPr>
          <a:xfrm>
            <a:off x="536408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5" action="ppaction://hlinksldjump"/>
          </p:cNvPr>
          <p:cNvSpPr/>
          <p:nvPr/>
        </p:nvSpPr>
        <p:spPr>
          <a:xfrm>
            <a:off x="575798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6" action="ppaction://hlinksldjump"/>
          </p:cNvPr>
          <p:cNvSpPr/>
          <p:nvPr/>
        </p:nvSpPr>
        <p:spPr>
          <a:xfrm>
            <a:off x="6156176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7" action="ppaction://hlinksldjump"/>
          </p:cNvPr>
          <p:cNvSpPr/>
          <p:nvPr/>
        </p:nvSpPr>
        <p:spPr>
          <a:xfrm>
            <a:off x="6660232" y="265546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8" action="ppaction://hlinksldjump"/>
          </p:cNvPr>
          <p:cNvSpPr/>
          <p:nvPr/>
        </p:nvSpPr>
        <p:spPr>
          <a:xfrm>
            <a:off x="7164288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8" name="任意多边形 47">
            <a:hlinkClick r:id="rId19" action="ppaction://hlinksldjump"/>
          </p:cNvPr>
          <p:cNvSpPr/>
          <p:nvPr/>
        </p:nvSpPr>
        <p:spPr>
          <a:xfrm>
            <a:off x="7690593" y="22934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9" name="任意多边形 48">
            <a:hlinkClick r:id="rId20" action="ppaction://hlinksldjump"/>
          </p:cNvPr>
          <p:cNvSpPr/>
          <p:nvPr/>
        </p:nvSpPr>
        <p:spPr>
          <a:xfrm>
            <a:off x="8172400" y="22349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50" name="任意多边形 49">
            <a:hlinkClick r:id="rId21" action="ppaction://hlinksldjump"/>
          </p:cNvPr>
          <p:cNvSpPr/>
          <p:nvPr/>
        </p:nvSpPr>
        <p:spPr>
          <a:xfrm>
            <a:off x="8676456" y="217637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5403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复数的概念及应用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712" y="843558"/>
            <a:ext cx="84597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是虚数单位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若复数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是纯虚数，则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  	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C.1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D.3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0402143"/>
              </p:ext>
            </p:extLst>
          </p:nvPr>
        </p:nvGraphicFramePr>
        <p:xfrm>
          <a:off x="5241329" y="720800"/>
          <a:ext cx="1058863" cy="1058862"/>
        </p:xfrm>
        <a:graphic>
          <a:graphicData uri="http://schemas.openxmlformats.org/presentationml/2006/ole">
            <p:oleObj spid="_x0000_s13366" name="文档" r:id="rId3" imgW="1058479" imgH="1058798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1344169"/>
              </p:ext>
            </p:extLst>
          </p:nvPr>
        </p:nvGraphicFramePr>
        <p:xfrm>
          <a:off x="249312" y="3340248"/>
          <a:ext cx="8139112" cy="2255838"/>
        </p:xfrm>
        <a:graphic>
          <a:graphicData uri="http://schemas.openxmlformats.org/presentationml/2006/ole">
            <p:oleObj spid="_x0000_s13367" name="文档" r:id="rId4" imgW="8555707" imgH="237161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979712" y="1635646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D</a:t>
            </a:r>
            <a:endParaRPr lang="zh-CN" altLang="en-US" sz="2600" dirty="0">
              <a:solidFill>
                <a:srgbClr val="E46C0A"/>
              </a:solidFill>
              <a:latin typeface="Times New Roman"/>
              <a:ea typeface="微软雅黑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20307055"/>
              </p:ext>
            </p:extLst>
          </p:nvPr>
        </p:nvGraphicFramePr>
        <p:xfrm>
          <a:off x="249312" y="4348360"/>
          <a:ext cx="8139112" cy="2255838"/>
        </p:xfrm>
        <a:graphic>
          <a:graphicData uri="http://schemas.openxmlformats.org/presentationml/2006/ole">
            <p:oleObj spid="_x0000_s13368" name="文档" r:id="rId5" imgW="8555707" imgH="237161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5539990"/>
              </p:ext>
            </p:extLst>
          </p:nvPr>
        </p:nvGraphicFramePr>
        <p:xfrm>
          <a:off x="323528" y="267494"/>
          <a:ext cx="7443788" cy="1169987"/>
        </p:xfrm>
        <a:graphic>
          <a:graphicData uri="http://schemas.openxmlformats.org/presentationml/2006/ole">
            <p:oleObj spid="_x0000_s14399" name="文档" r:id="rId3" imgW="7444347" imgH="117068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3227540"/>
              </p:ext>
            </p:extLst>
          </p:nvPr>
        </p:nvGraphicFramePr>
        <p:xfrm>
          <a:off x="323528" y="1347614"/>
          <a:ext cx="7658100" cy="3695700"/>
        </p:xfrm>
        <a:graphic>
          <a:graphicData uri="http://schemas.openxmlformats.org/presentationml/2006/ole">
            <p:oleObj spid="_x0000_s14400" name="启用了宏的模板" r:id="rId4" imgW="8254016" imgH="3984376" progId="Word.DocumentMacroEnabled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6543180" y="429369"/>
            <a:ext cx="3513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3</a:t>
            </a:r>
            <a:endParaRPr lang="zh-CN" altLang="zh-CN" sz="2600" dirty="0">
              <a:solidFill>
                <a:srgbClr val="E46C0A"/>
              </a:solidFill>
              <a:latin typeface="Times New Roman"/>
              <a:ea typeface="微软雅黑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987747"/>
              </p:ext>
            </p:extLst>
          </p:nvPr>
        </p:nvGraphicFramePr>
        <p:xfrm>
          <a:off x="323528" y="2692474"/>
          <a:ext cx="7658100" cy="3695700"/>
        </p:xfrm>
        <a:graphic>
          <a:graphicData uri="http://schemas.openxmlformats.org/presentationml/2006/ole">
            <p:oleObj spid="_x0000_s14401" name="启用了宏的模板" r:id="rId5" imgW="8254016" imgH="3984376" progId="Word.DocumentMacroEnabled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30306875"/>
              </p:ext>
            </p:extLst>
          </p:nvPr>
        </p:nvGraphicFramePr>
        <p:xfrm>
          <a:off x="323528" y="3844602"/>
          <a:ext cx="7658100" cy="3695700"/>
        </p:xfrm>
        <a:graphic>
          <a:graphicData uri="http://schemas.openxmlformats.org/presentationml/2006/ole">
            <p:oleObj spid="_x0000_s14402" name="启用了宏的模板" r:id="rId6" imgW="8254016" imgH="3984376" progId="Word.DocumentMacroEnabled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5576" y="1471075"/>
            <a:ext cx="7791823" cy="1820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处理有关复数的基本概念问题，关键是找准复数的实部和虚部，从定义出发，把复数问题转化成实数问题来处理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1158880"/>
            <a:ext cx="829305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(2015∙</a:t>
            </a:r>
            <a:r>
              <a:rPr lang="zh-CN" altLang="en-US" sz="2600" kern="100" dirty="0" smtClean="0">
                <a:latin typeface="Times New Roman"/>
                <a:ea typeface="华文细黑"/>
                <a:cs typeface="Times New Roman"/>
              </a:rPr>
              <a:t>浙江自选模块）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是虚数单位，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，复数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，求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6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606248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617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0" y="16899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复数的运算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1578" y="987574"/>
            <a:ext cx="85988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湖北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为虚数单位，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607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的共轭复数为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A.i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C.1  	D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431279"/>
            <a:ext cx="8061657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方法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607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151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，其共轭复数为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i.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4846241"/>
              </p:ext>
            </p:extLst>
          </p:nvPr>
        </p:nvGraphicFramePr>
        <p:xfrm>
          <a:off x="251520" y="3651870"/>
          <a:ext cx="8640762" cy="1485900"/>
        </p:xfrm>
        <a:graphic>
          <a:graphicData uri="http://schemas.openxmlformats.org/presentationml/2006/ole">
            <p:oleObj spid="_x0000_s15383" name="文档" r:id="rId3" imgW="9021741" imgH="1549859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7682329" y="1143203"/>
            <a:ext cx="4900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微软雅黑"/>
              </a:rPr>
              <a:t>A </a:t>
            </a:r>
            <a:endParaRPr lang="zh-CN" altLang="en-US" sz="2600" dirty="0">
              <a:solidFill>
                <a:srgbClr val="E46C0A"/>
              </a:solidFill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</TotalTime>
  <Words>986</Words>
  <Application>Microsoft Office PowerPoint</Application>
  <PresentationFormat>全屏显示(16:9)</PresentationFormat>
  <Paragraphs>434</Paragraphs>
  <Slides>43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46" baseType="lpstr">
      <vt:lpstr>Office 主题</vt:lpstr>
      <vt:lpstr>文档</vt:lpstr>
      <vt:lpstr>启用了宏的模板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577</cp:revision>
  <dcterms:modified xsi:type="dcterms:W3CDTF">2016-03-03T01:07:01Z</dcterms:modified>
</cp:coreProperties>
</file>