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512" r:id="rId2"/>
    <p:sldId id="482" r:id="rId3"/>
    <p:sldId id="365" r:id="rId4"/>
    <p:sldId id="366" r:id="rId5"/>
    <p:sldId id="370" r:id="rId6"/>
    <p:sldId id="483" r:id="rId7"/>
    <p:sldId id="525" r:id="rId8"/>
    <p:sldId id="526" r:id="rId9"/>
    <p:sldId id="528" r:id="rId10"/>
    <p:sldId id="484" r:id="rId11"/>
    <p:sldId id="530" r:id="rId12"/>
    <p:sldId id="529" r:id="rId13"/>
    <p:sldId id="481" r:id="rId14"/>
    <p:sldId id="492" r:id="rId15"/>
    <p:sldId id="493" r:id="rId16"/>
    <p:sldId id="531" r:id="rId17"/>
    <p:sldId id="532" r:id="rId18"/>
    <p:sldId id="533" r:id="rId19"/>
    <p:sldId id="534" r:id="rId20"/>
    <p:sldId id="535" r:id="rId21"/>
    <p:sldId id="536" r:id="rId22"/>
    <p:sldId id="494" r:id="rId23"/>
    <p:sldId id="497" r:id="rId24"/>
    <p:sldId id="373" r:id="rId25"/>
    <p:sldId id="537" r:id="rId26"/>
    <p:sldId id="396" r:id="rId27"/>
    <p:sldId id="514" r:id="rId28"/>
    <p:sldId id="538" r:id="rId29"/>
    <p:sldId id="398" r:id="rId30"/>
    <p:sldId id="539" r:id="rId31"/>
    <p:sldId id="399" r:id="rId32"/>
    <p:sldId id="400" r:id="rId33"/>
    <p:sldId id="540" r:id="rId34"/>
    <p:sldId id="541" r:id="rId35"/>
    <p:sldId id="401" r:id="rId36"/>
    <p:sldId id="542" r:id="rId37"/>
    <p:sldId id="402" r:id="rId38"/>
    <p:sldId id="520" r:id="rId39"/>
    <p:sldId id="403" r:id="rId40"/>
    <p:sldId id="543" r:id="rId41"/>
    <p:sldId id="404" r:id="rId42"/>
    <p:sldId id="544" r:id="rId43"/>
    <p:sldId id="405" r:id="rId44"/>
    <p:sldId id="545" r:id="rId45"/>
    <p:sldId id="411" r:id="rId46"/>
    <p:sldId id="546" r:id="rId47"/>
    <p:sldId id="547" r:id="rId48"/>
    <p:sldId id="548" r:id="rId49"/>
    <p:sldId id="549" r:id="rId50"/>
    <p:sldId id="414" r:id="rId51"/>
    <p:sldId id="551" r:id="rId52"/>
    <p:sldId id="552" r:id="rId53"/>
    <p:sldId id="553" r:id="rId54"/>
    <p:sldId id="554" r:id="rId55"/>
    <p:sldId id="555" r:id="rId56"/>
    <p:sldId id="550" r:id="rId5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6600CC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6" autoAdjust="0"/>
    <p:restoredTop sz="95256" autoAdjust="0"/>
  </p:normalViewPr>
  <p:slideViewPr>
    <p:cSldViewPr>
      <p:cViewPr>
        <p:scale>
          <a:sx n="100" d="100"/>
          <a:sy n="100" d="100"/>
        </p:scale>
        <p:origin x="-666" y="36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5" Type="http://schemas.openxmlformats.org/officeDocument/2006/relationships/image" Target="../media/image44.wmf"/><Relationship Id="rId4" Type="http://schemas.openxmlformats.org/officeDocument/2006/relationships/image" Target="../media/image4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4" Type="http://schemas.openxmlformats.org/officeDocument/2006/relationships/image" Target="../media/image6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4" Type="http://schemas.openxmlformats.org/officeDocument/2006/relationships/image" Target="../media/image84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4" Type="http://schemas.openxmlformats.org/officeDocument/2006/relationships/image" Target="../media/image104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image" Target="../media/image105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Relationship Id="rId4" Type="http://schemas.openxmlformats.org/officeDocument/2006/relationships/image" Target="../media/image110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Relationship Id="rId4" Type="http://schemas.openxmlformats.org/officeDocument/2006/relationships/image" Target="../media/image114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image" Target="../media/image116.emf"/><Relationship Id="rId1" Type="http://schemas.openxmlformats.org/officeDocument/2006/relationships/image" Target="../media/image115.emf"/><Relationship Id="rId5" Type="http://schemas.openxmlformats.org/officeDocument/2006/relationships/image" Target="../media/image119.emf"/><Relationship Id="rId4" Type="http://schemas.openxmlformats.org/officeDocument/2006/relationships/image" Target="../media/image118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wmf"/><Relationship Id="rId1" Type="http://schemas.openxmlformats.org/officeDocument/2006/relationships/image" Target="../media/image13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4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9126-AB6B-4ABE-B579-A9E4DC2C984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1975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package" Target="../embeddings/Microsoft_Office_Word___7.docx"/><Relationship Id="rId4" Type="http://schemas.openxmlformats.org/officeDocument/2006/relationships/package" Target="../embeddings/Microsoft_Office_Word___6.doc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package" Target="../embeddings/Microsoft_Office_Word___8.docx"/><Relationship Id="rId7" Type="http://schemas.openxmlformats.org/officeDocument/2006/relationships/package" Target="../embeddings/Microsoft_Office_Word___1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Office_Word___11.docx"/><Relationship Id="rId5" Type="http://schemas.openxmlformats.org/officeDocument/2006/relationships/package" Target="../embeddings/Microsoft_Office_Word___10.docx"/><Relationship Id="rId4" Type="http://schemas.openxmlformats.org/officeDocument/2006/relationships/package" Target="../embeddings/Microsoft_Office_Word___9.docx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package" Target="../embeddings/Microsoft_Office_Word___15.docx"/><Relationship Id="rId4" Type="http://schemas.openxmlformats.org/officeDocument/2006/relationships/package" Target="../embeddings/Microsoft_Office_Word___14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6.docx"/><Relationship Id="rId7" Type="http://schemas.openxmlformats.org/officeDocument/2006/relationships/package" Target="../embeddings/Microsoft_Office_Word___2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Office_Word___19.docx"/><Relationship Id="rId5" Type="http://schemas.openxmlformats.org/officeDocument/2006/relationships/package" Target="../embeddings/Microsoft_Office_Word___18.docx"/><Relationship Id="rId4" Type="http://schemas.openxmlformats.org/officeDocument/2006/relationships/package" Target="../embeddings/Microsoft_Office_Word___17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Office_Word___24.docx"/><Relationship Id="rId5" Type="http://schemas.openxmlformats.org/officeDocument/2006/relationships/package" Target="../embeddings/Microsoft_Office_Word___23.docx"/><Relationship Id="rId4" Type="http://schemas.openxmlformats.org/officeDocument/2006/relationships/package" Target="../embeddings/Microsoft_Office_Word___22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Office_Word___28.docx"/><Relationship Id="rId5" Type="http://schemas.openxmlformats.org/officeDocument/2006/relationships/package" Target="../embeddings/Microsoft_Office_Word___27.docx"/><Relationship Id="rId4" Type="http://schemas.openxmlformats.org/officeDocument/2006/relationships/package" Target="../embeddings/Microsoft_Office_Word___2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package" Target="../embeddings/Microsoft_Office_Word___31.docx"/><Relationship Id="rId4" Type="http://schemas.openxmlformats.org/officeDocument/2006/relationships/package" Target="../embeddings/Microsoft_Office_Word___30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package" Target="../embeddings/Microsoft_Office_Word___34.docx"/><Relationship Id="rId4" Type="http://schemas.openxmlformats.org/officeDocument/2006/relationships/package" Target="../embeddings/Microsoft_Office_Word___33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5.docx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package" Target="../embeddings/Microsoft_Office_Word___38.docx"/><Relationship Id="rId5" Type="http://schemas.openxmlformats.org/officeDocument/2006/relationships/package" Target="../embeddings/Microsoft_Office_Word___37.docx"/><Relationship Id="rId4" Type="http://schemas.openxmlformats.org/officeDocument/2006/relationships/package" Target="../embeddings/Microsoft_Office_Word___36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9.docx"/><Relationship Id="rId7" Type="http://schemas.openxmlformats.org/officeDocument/2006/relationships/package" Target="../embeddings/Microsoft_Office_Word___4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Microsoft_Office_Word___42.docx"/><Relationship Id="rId5" Type="http://schemas.openxmlformats.org/officeDocument/2006/relationships/package" Target="../embeddings/Microsoft_Office_Word___41.docx"/><Relationship Id="rId4" Type="http://schemas.openxmlformats.org/officeDocument/2006/relationships/package" Target="../embeddings/Microsoft_Office_Word___40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png"/><Relationship Id="rId4" Type="http://schemas.openxmlformats.org/officeDocument/2006/relationships/slide" Target="slide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5.xml"/><Relationship Id="rId3" Type="http://schemas.openxmlformats.org/officeDocument/2006/relationships/slide" Target="slide24.xml"/><Relationship Id="rId7" Type="http://schemas.openxmlformats.org/officeDocument/2006/relationships/slide" Target="slide32.xml"/><Relationship Id="rId12" Type="http://schemas.openxmlformats.org/officeDocument/2006/relationships/slide" Target="slide4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slide" Target="slide31.xml"/><Relationship Id="rId11" Type="http://schemas.openxmlformats.org/officeDocument/2006/relationships/slide" Target="slide41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46.docx"/><Relationship Id="rId10" Type="http://schemas.openxmlformats.org/officeDocument/2006/relationships/slide" Target="slide39.xml"/><Relationship Id="rId4" Type="http://schemas.openxmlformats.org/officeDocument/2006/relationships/slide" Target="slide26.xml"/><Relationship Id="rId9" Type="http://schemas.openxmlformats.org/officeDocument/2006/relationships/slide" Target="slide37.xml"/><Relationship Id="rId14" Type="http://schemas.openxmlformats.org/officeDocument/2006/relationships/slide" Target="slide5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35.xml"/><Relationship Id="rId18" Type="http://schemas.openxmlformats.org/officeDocument/2006/relationships/slide" Target="slide45.xml"/><Relationship Id="rId3" Type="http://schemas.openxmlformats.org/officeDocument/2006/relationships/package" Target="../embeddings/Microsoft_Office_Word___47.docx"/><Relationship Id="rId7" Type="http://schemas.openxmlformats.org/officeDocument/2006/relationships/package" Target="../embeddings/Microsoft_Office_Word___51.docx"/><Relationship Id="rId12" Type="http://schemas.openxmlformats.org/officeDocument/2006/relationships/slide" Target="slide32.xml"/><Relationship Id="rId17" Type="http://schemas.openxmlformats.org/officeDocument/2006/relationships/slide" Target="slide43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41.xml"/><Relationship Id="rId1" Type="http://schemas.openxmlformats.org/officeDocument/2006/relationships/vmlDrawing" Target="../drawings/vmlDrawing16.vml"/><Relationship Id="rId6" Type="http://schemas.openxmlformats.org/officeDocument/2006/relationships/package" Target="../embeddings/Microsoft_Office_Word___50.docx"/><Relationship Id="rId11" Type="http://schemas.openxmlformats.org/officeDocument/2006/relationships/slide" Target="slide31.xml"/><Relationship Id="rId5" Type="http://schemas.openxmlformats.org/officeDocument/2006/relationships/package" Target="../embeddings/Microsoft_Office_Word___49.docx"/><Relationship Id="rId15" Type="http://schemas.openxmlformats.org/officeDocument/2006/relationships/slide" Target="slide39.xml"/><Relationship Id="rId10" Type="http://schemas.openxmlformats.org/officeDocument/2006/relationships/slide" Target="slide29.xml"/><Relationship Id="rId19" Type="http://schemas.openxmlformats.org/officeDocument/2006/relationships/slide" Target="slide50.xml"/><Relationship Id="rId4" Type="http://schemas.openxmlformats.org/officeDocument/2006/relationships/package" Target="../embeddings/Microsoft_Office_Word___48.docx"/><Relationship Id="rId9" Type="http://schemas.openxmlformats.org/officeDocument/2006/relationships/slide" Target="slide26.xml"/><Relationship Id="rId14" Type="http://schemas.openxmlformats.org/officeDocument/2006/relationships/slide" Target="slide3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1.xml"/><Relationship Id="rId3" Type="http://schemas.openxmlformats.org/officeDocument/2006/relationships/package" Target="../embeddings/Microsoft_Office_Word___52.docx"/><Relationship Id="rId7" Type="http://schemas.openxmlformats.org/officeDocument/2006/relationships/slide" Target="slide29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50.xml"/><Relationship Id="rId1" Type="http://schemas.openxmlformats.org/officeDocument/2006/relationships/vmlDrawing" Target="../drawings/vmlDrawing17.vml"/><Relationship Id="rId6" Type="http://schemas.openxmlformats.org/officeDocument/2006/relationships/slide" Target="slide26.xml"/><Relationship Id="rId11" Type="http://schemas.openxmlformats.org/officeDocument/2006/relationships/slide" Target="slide37.xml"/><Relationship Id="rId5" Type="http://schemas.openxmlformats.org/officeDocument/2006/relationships/slide" Target="slide24.xml"/><Relationship Id="rId15" Type="http://schemas.openxmlformats.org/officeDocument/2006/relationships/slide" Target="slide45.xml"/><Relationship Id="rId10" Type="http://schemas.openxmlformats.org/officeDocument/2006/relationships/slide" Target="slide35.xml"/><Relationship Id="rId4" Type="http://schemas.openxmlformats.org/officeDocument/2006/relationships/package" Target="../embeddings/Microsoft_Office_Word___53.docx"/><Relationship Id="rId9" Type="http://schemas.openxmlformats.org/officeDocument/2006/relationships/slide" Target="slide32.xml"/><Relationship Id="rId14" Type="http://schemas.openxmlformats.org/officeDocument/2006/relationships/slide" Target="slide4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7.xml"/><Relationship Id="rId18" Type="http://schemas.openxmlformats.org/officeDocument/2006/relationships/slide" Target="slide50.xml"/><Relationship Id="rId3" Type="http://schemas.openxmlformats.org/officeDocument/2006/relationships/package" Target="../embeddings/Microsoft_Office_Word___54.docx"/><Relationship Id="rId7" Type="http://schemas.openxmlformats.org/officeDocument/2006/relationships/slide" Target="slide24.xml"/><Relationship Id="rId12" Type="http://schemas.openxmlformats.org/officeDocument/2006/relationships/slide" Target="slide35.xml"/><Relationship Id="rId17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43.xml"/><Relationship Id="rId1" Type="http://schemas.openxmlformats.org/officeDocument/2006/relationships/vmlDrawing" Target="../drawings/vmlDrawing18.vml"/><Relationship Id="rId6" Type="http://schemas.openxmlformats.org/officeDocument/2006/relationships/package" Target="../embeddings/Microsoft_Office_Word___57.docx"/><Relationship Id="rId11" Type="http://schemas.openxmlformats.org/officeDocument/2006/relationships/slide" Target="slide32.xml"/><Relationship Id="rId5" Type="http://schemas.openxmlformats.org/officeDocument/2006/relationships/package" Target="../embeddings/Microsoft_Office_Word___56.docx"/><Relationship Id="rId15" Type="http://schemas.openxmlformats.org/officeDocument/2006/relationships/slide" Target="slide41.xml"/><Relationship Id="rId10" Type="http://schemas.openxmlformats.org/officeDocument/2006/relationships/slide" Target="slide31.xml"/><Relationship Id="rId4" Type="http://schemas.openxmlformats.org/officeDocument/2006/relationships/package" Target="../embeddings/Microsoft_Office_Word___55.docx"/><Relationship Id="rId9" Type="http://schemas.openxmlformats.org/officeDocument/2006/relationships/slide" Target="slide29.xml"/><Relationship Id="rId14" Type="http://schemas.openxmlformats.org/officeDocument/2006/relationships/slide" Target="slide3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43.xml"/><Relationship Id="rId3" Type="http://schemas.openxmlformats.org/officeDocument/2006/relationships/package" Target="../embeddings/Microsoft_Office_Word___58.docx"/><Relationship Id="rId7" Type="http://schemas.openxmlformats.org/officeDocument/2006/relationships/slide" Target="slide31.xml"/><Relationship Id="rId12" Type="http://schemas.openxmlformats.org/officeDocument/2006/relationships/slide" Target="slide4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slide" Target="slide29.xml"/><Relationship Id="rId11" Type="http://schemas.openxmlformats.org/officeDocument/2006/relationships/slide" Target="slide39.xml"/><Relationship Id="rId5" Type="http://schemas.openxmlformats.org/officeDocument/2006/relationships/slide" Target="slide26.xml"/><Relationship Id="rId15" Type="http://schemas.openxmlformats.org/officeDocument/2006/relationships/slide" Target="slide50.xml"/><Relationship Id="rId10" Type="http://schemas.openxmlformats.org/officeDocument/2006/relationships/slide" Target="slide37.xml"/><Relationship Id="rId4" Type="http://schemas.openxmlformats.org/officeDocument/2006/relationships/slide" Target="slide24.xml"/><Relationship Id="rId9" Type="http://schemas.openxmlformats.org/officeDocument/2006/relationships/slide" Target="slide35.xml"/><Relationship Id="rId14" Type="http://schemas.openxmlformats.org/officeDocument/2006/relationships/slide" Target="slide4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13" Type="http://schemas.openxmlformats.org/officeDocument/2006/relationships/slide" Target="slide39.xml"/><Relationship Id="rId3" Type="http://schemas.openxmlformats.org/officeDocument/2006/relationships/package" Target="../embeddings/Microsoft_Office_Word___59.docx"/><Relationship Id="rId7" Type="http://schemas.openxmlformats.org/officeDocument/2006/relationships/slide" Target="slide26.xml"/><Relationship Id="rId12" Type="http://schemas.openxmlformats.org/officeDocument/2006/relationships/slide" Target="slide37.xml"/><Relationship Id="rId17" Type="http://schemas.openxmlformats.org/officeDocument/2006/relationships/slide" Target="slide50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45.xml"/><Relationship Id="rId1" Type="http://schemas.openxmlformats.org/officeDocument/2006/relationships/vmlDrawing" Target="../drawings/vmlDrawing20.vml"/><Relationship Id="rId6" Type="http://schemas.openxmlformats.org/officeDocument/2006/relationships/slide" Target="slide24.xml"/><Relationship Id="rId11" Type="http://schemas.openxmlformats.org/officeDocument/2006/relationships/slide" Target="slide35.xml"/><Relationship Id="rId5" Type="http://schemas.openxmlformats.org/officeDocument/2006/relationships/package" Target="../embeddings/Microsoft_Office_Word___61.docx"/><Relationship Id="rId15" Type="http://schemas.openxmlformats.org/officeDocument/2006/relationships/slide" Target="slide43.xml"/><Relationship Id="rId10" Type="http://schemas.openxmlformats.org/officeDocument/2006/relationships/slide" Target="slide32.xml"/><Relationship Id="rId4" Type="http://schemas.openxmlformats.org/officeDocument/2006/relationships/package" Target="../embeddings/Microsoft_Office_Word___60.docx"/><Relationship Id="rId9" Type="http://schemas.openxmlformats.org/officeDocument/2006/relationships/slide" Target="slide31.xml"/><Relationship Id="rId14" Type="http://schemas.openxmlformats.org/officeDocument/2006/relationships/slide" Target="slide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1.xml"/><Relationship Id="rId3" Type="http://schemas.openxmlformats.org/officeDocument/2006/relationships/package" Target="../embeddings/Microsoft_Office_Word___62.docx"/><Relationship Id="rId7" Type="http://schemas.openxmlformats.org/officeDocument/2006/relationships/slide" Target="slide29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50.xml"/><Relationship Id="rId1" Type="http://schemas.openxmlformats.org/officeDocument/2006/relationships/vmlDrawing" Target="../drawings/vmlDrawing21.vml"/><Relationship Id="rId6" Type="http://schemas.openxmlformats.org/officeDocument/2006/relationships/slide" Target="slide26.xml"/><Relationship Id="rId11" Type="http://schemas.openxmlformats.org/officeDocument/2006/relationships/slide" Target="slide37.xml"/><Relationship Id="rId5" Type="http://schemas.openxmlformats.org/officeDocument/2006/relationships/slide" Target="slide24.xml"/><Relationship Id="rId15" Type="http://schemas.openxmlformats.org/officeDocument/2006/relationships/slide" Target="slide45.xml"/><Relationship Id="rId10" Type="http://schemas.openxmlformats.org/officeDocument/2006/relationships/slide" Target="slide35.xml"/><Relationship Id="rId4" Type="http://schemas.openxmlformats.org/officeDocument/2006/relationships/package" Target="../embeddings/Microsoft_Office_Word___63.docx"/><Relationship Id="rId9" Type="http://schemas.openxmlformats.org/officeDocument/2006/relationships/slide" Target="slide32.xml"/><Relationship Id="rId14" Type="http://schemas.openxmlformats.org/officeDocument/2006/relationships/slide" Target="slide4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13" Type="http://schemas.openxmlformats.org/officeDocument/2006/relationships/slide" Target="slide39.xml"/><Relationship Id="rId3" Type="http://schemas.openxmlformats.org/officeDocument/2006/relationships/package" Target="../embeddings/Microsoft_Office_Word___64.docx"/><Relationship Id="rId7" Type="http://schemas.openxmlformats.org/officeDocument/2006/relationships/slide" Target="slide26.xml"/><Relationship Id="rId12" Type="http://schemas.openxmlformats.org/officeDocument/2006/relationships/slide" Target="slide37.xml"/><Relationship Id="rId17" Type="http://schemas.openxmlformats.org/officeDocument/2006/relationships/slide" Target="slide50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45.xml"/><Relationship Id="rId1" Type="http://schemas.openxmlformats.org/officeDocument/2006/relationships/vmlDrawing" Target="../drawings/vmlDrawing22.vml"/><Relationship Id="rId6" Type="http://schemas.openxmlformats.org/officeDocument/2006/relationships/slide" Target="slide24.xml"/><Relationship Id="rId11" Type="http://schemas.openxmlformats.org/officeDocument/2006/relationships/slide" Target="slide35.xml"/><Relationship Id="rId5" Type="http://schemas.openxmlformats.org/officeDocument/2006/relationships/package" Target="../embeddings/Microsoft_Office_Word___66.docx"/><Relationship Id="rId15" Type="http://schemas.openxmlformats.org/officeDocument/2006/relationships/slide" Target="slide43.xml"/><Relationship Id="rId10" Type="http://schemas.openxmlformats.org/officeDocument/2006/relationships/slide" Target="slide32.xml"/><Relationship Id="rId4" Type="http://schemas.openxmlformats.org/officeDocument/2006/relationships/package" Target="../embeddings/Microsoft_Office_Word___65.docx"/><Relationship Id="rId9" Type="http://schemas.openxmlformats.org/officeDocument/2006/relationships/slide" Target="slide31.xml"/><Relationship Id="rId14" Type="http://schemas.openxmlformats.org/officeDocument/2006/relationships/slide" Target="slide4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1.xml"/><Relationship Id="rId3" Type="http://schemas.openxmlformats.org/officeDocument/2006/relationships/package" Target="../embeddings/Microsoft_Office_Word___67.docx"/><Relationship Id="rId7" Type="http://schemas.openxmlformats.org/officeDocument/2006/relationships/slide" Target="slide29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50.xml"/><Relationship Id="rId1" Type="http://schemas.openxmlformats.org/officeDocument/2006/relationships/vmlDrawing" Target="../drawings/vmlDrawing23.vml"/><Relationship Id="rId6" Type="http://schemas.openxmlformats.org/officeDocument/2006/relationships/slide" Target="slide26.xml"/><Relationship Id="rId11" Type="http://schemas.openxmlformats.org/officeDocument/2006/relationships/slide" Target="slide37.xml"/><Relationship Id="rId5" Type="http://schemas.openxmlformats.org/officeDocument/2006/relationships/slide" Target="slide24.xml"/><Relationship Id="rId15" Type="http://schemas.openxmlformats.org/officeDocument/2006/relationships/slide" Target="slide45.xml"/><Relationship Id="rId10" Type="http://schemas.openxmlformats.org/officeDocument/2006/relationships/slide" Target="slide35.xml"/><Relationship Id="rId4" Type="http://schemas.openxmlformats.org/officeDocument/2006/relationships/package" Target="../embeddings/Microsoft_Office_Word___68.docx"/><Relationship Id="rId9" Type="http://schemas.openxmlformats.org/officeDocument/2006/relationships/slide" Target="slide32.xml"/><Relationship Id="rId14" Type="http://schemas.openxmlformats.org/officeDocument/2006/relationships/slide" Target="slide4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13" Type="http://schemas.openxmlformats.org/officeDocument/2006/relationships/slide" Target="slide39.xml"/><Relationship Id="rId3" Type="http://schemas.openxmlformats.org/officeDocument/2006/relationships/package" Target="../embeddings/Microsoft_Office_Word___69.docx"/><Relationship Id="rId7" Type="http://schemas.openxmlformats.org/officeDocument/2006/relationships/slide" Target="slide26.xml"/><Relationship Id="rId12" Type="http://schemas.openxmlformats.org/officeDocument/2006/relationships/slide" Target="slide37.xml"/><Relationship Id="rId17" Type="http://schemas.openxmlformats.org/officeDocument/2006/relationships/slide" Target="slide50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45.xml"/><Relationship Id="rId1" Type="http://schemas.openxmlformats.org/officeDocument/2006/relationships/vmlDrawing" Target="../drawings/vmlDrawing24.vml"/><Relationship Id="rId6" Type="http://schemas.openxmlformats.org/officeDocument/2006/relationships/slide" Target="slide24.xml"/><Relationship Id="rId11" Type="http://schemas.openxmlformats.org/officeDocument/2006/relationships/slide" Target="slide35.xml"/><Relationship Id="rId5" Type="http://schemas.openxmlformats.org/officeDocument/2006/relationships/package" Target="../embeddings/Microsoft_Office_Word___71.docx"/><Relationship Id="rId15" Type="http://schemas.openxmlformats.org/officeDocument/2006/relationships/slide" Target="slide43.xml"/><Relationship Id="rId10" Type="http://schemas.openxmlformats.org/officeDocument/2006/relationships/slide" Target="slide32.xml"/><Relationship Id="rId4" Type="http://schemas.openxmlformats.org/officeDocument/2006/relationships/package" Target="../embeddings/Microsoft_Office_Word___70.docx"/><Relationship Id="rId9" Type="http://schemas.openxmlformats.org/officeDocument/2006/relationships/slide" Target="slide31.xml"/><Relationship Id="rId14" Type="http://schemas.openxmlformats.org/officeDocument/2006/relationships/slide" Target="slide4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43.xml"/><Relationship Id="rId3" Type="http://schemas.openxmlformats.org/officeDocument/2006/relationships/package" Target="../embeddings/Microsoft_Office_Word___72.docx"/><Relationship Id="rId7" Type="http://schemas.openxmlformats.org/officeDocument/2006/relationships/slide" Target="slide31.xml"/><Relationship Id="rId12" Type="http://schemas.openxmlformats.org/officeDocument/2006/relationships/slide" Target="slide4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slide" Target="slide29.xml"/><Relationship Id="rId11" Type="http://schemas.openxmlformats.org/officeDocument/2006/relationships/slide" Target="slide39.xml"/><Relationship Id="rId5" Type="http://schemas.openxmlformats.org/officeDocument/2006/relationships/slide" Target="slide26.xml"/><Relationship Id="rId15" Type="http://schemas.openxmlformats.org/officeDocument/2006/relationships/slide" Target="slide50.xml"/><Relationship Id="rId10" Type="http://schemas.openxmlformats.org/officeDocument/2006/relationships/slide" Target="slide37.xml"/><Relationship Id="rId4" Type="http://schemas.openxmlformats.org/officeDocument/2006/relationships/slide" Target="slide24.xml"/><Relationship Id="rId9" Type="http://schemas.openxmlformats.org/officeDocument/2006/relationships/slide" Target="slide35.xml"/><Relationship Id="rId14" Type="http://schemas.openxmlformats.org/officeDocument/2006/relationships/slide" Target="slide4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1.xml"/><Relationship Id="rId3" Type="http://schemas.openxmlformats.org/officeDocument/2006/relationships/package" Target="../embeddings/Microsoft_Office_Word___73.docx"/><Relationship Id="rId7" Type="http://schemas.openxmlformats.org/officeDocument/2006/relationships/slide" Target="slide29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50.xml"/><Relationship Id="rId1" Type="http://schemas.openxmlformats.org/officeDocument/2006/relationships/vmlDrawing" Target="../drawings/vmlDrawing26.vml"/><Relationship Id="rId6" Type="http://schemas.openxmlformats.org/officeDocument/2006/relationships/slide" Target="slide26.xml"/><Relationship Id="rId11" Type="http://schemas.openxmlformats.org/officeDocument/2006/relationships/slide" Target="slide37.xml"/><Relationship Id="rId5" Type="http://schemas.openxmlformats.org/officeDocument/2006/relationships/slide" Target="slide24.xml"/><Relationship Id="rId15" Type="http://schemas.openxmlformats.org/officeDocument/2006/relationships/slide" Target="slide45.xml"/><Relationship Id="rId10" Type="http://schemas.openxmlformats.org/officeDocument/2006/relationships/slide" Target="slide35.xml"/><Relationship Id="rId4" Type="http://schemas.openxmlformats.org/officeDocument/2006/relationships/package" Target="../embeddings/Microsoft_Office_Word___74.docx"/><Relationship Id="rId9" Type="http://schemas.openxmlformats.org/officeDocument/2006/relationships/slide" Target="slide32.xml"/><Relationship Id="rId14" Type="http://schemas.openxmlformats.org/officeDocument/2006/relationships/slide" Target="slide4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7.xml"/><Relationship Id="rId18" Type="http://schemas.openxmlformats.org/officeDocument/2006/relationships/slide" Target="slide50.xml"/><Relationship Id="rId3" Type="http://schemas.openxmlformats.org/officeDocument/2006/relationships/package" Target="../embeddings/Microsoft_Office_Word___75.docx"/><Relationship Id="rId7" Type="http://schemas.openxmlformats.org/officeDocument/2006/relationships/slide" Target="slide24.xml"/><Relationship Id="rId12" Type="http://schemas.openxmlformats.org/officeDocument/2006/relationships/slide" Target="slide35.xml"/><Relationship Id="rId17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43.xml"/><Relationship Id="rId1" Type="http://schemas.openxmlformats.org/officeDocument/2006/relationships/vmlDrawing" Target="../drawings/vmlDrawing27.vml"/><Relationship Id="rId6" Type="http://schemas.openxmlformats.org/officeDocument/2006/relationships/package" Target="../embeddings/Microsoft_Office_Word___78.docx"/><Relationship Id="rId11" Type="http://schemas.openxmlformats.org/officeDocument/2006/relationships/slide" Target="slide32.xml"/><Relationship Id="rId5" Type="http://schemas.openxmlformats.org/officeDocument/2006/relationships/package" Target="../embeddings/Microsoft_Office_Word___77.docx"/><Relationship Id="rId15" Type="http://schemas.openxmlformats.org/officeDocument/2006/relationships/slide" Target="slide41.xml"/><Relationship Id="rId10" Type="http://schemas.openxmlformats.org/officeDocument/2006/relationships/slide" Target="slide31.xml"/><Relationship Id="rId4" Type="http://schemas.openxmlformats.org/officeDocument/2006/relationships/package" Target="../embeddings/Microsoft_Office_Word___76.docx"/><Relationship Id="rId9" Type="http://schemas.openxmlformats.org/officeDocument/2006/relationships/slide" Target="slide29.xml"/><Relationship Id="rId14" Type="http://schemas.openxmlformats.org/officeDocument/2006/relationships/slide" Target="slide39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43.xml"/><Relationship Id="rId3" Type="http://schemas.openxmlformats.org/officeDocument/2006/relationships/package" Target="../embeddings/Microsoft_Office_Word___79.docx"/><Relationship Id="rId7" Type="http://schemas.openxmlformats.org/officeDocument/2006/relationships/slide" Target="slide31.xml"/><Relationship Id="rId12" Type="http://schemas.openxmlformats.org/officeDocument/2006/relationships/slide" Target="slide41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80.docx"/><Relationship Id="rId1" Type="http://schemas.openxmlformats.org/officeDocument/2006/relationships/vmlDrawing" Target="../drawings/vmlDrawing28.vml"/><Relationship Id="rId6" Type="http://schemas.openxmlformats.org/officeDocument/2006/relationships/slide" Target="slide29.xml"/><Relationship Id="rId11" Type="http://schemas.openxmlformats.org/officeDocument/2006/relationships/slide" Target="slide39.xml"/><Relationship Id="rId5" Type="http://schemas.openxmlformats.org/officeDocument/2006/relationships/slide" Target="slide26.xml"/><Relationship Id="rId15" Type="http://schemas.openxmlformats.org/officeDocument/2006/relationships/slide" Target="slide50.xml"/><Relationship Id="rId10" Type="http://schemas.openxmlformats.org/officeDocument/2006/relationships/slide" Target="slide37.xml"/><Relationship Id="rId4" Type="http://schemas.openxmlformats.org/officeDocument/2006/relationships/slide" Target="slide24.xml"/><Relationship Id="rId9" Type="http://schemas.openxmlformats.org/officeDocument/2006/relationships/slide" Target="slide35.xml"/><Relationship Id="rId14" Type="http://schemas.openxmlformats.org/officeDocument/2006/relationships/slide" Target="slide4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13" Type="http://schemas.openxmlformats.org/officeDocument/2006/relationships/slide" Target="slide39.xml"/><Relationship Id="rId3" Type="http://schemas.openxmlformats.org/officeDocument/2006/relationships/package" Target="../embeddings/Microsoft_Office_Word___81.docx"/><Relationship Id="rId7" Type="http://schemas.openxmlformats.org/officeDocument/2006/relationships/slide" Target="slide26.xml"/><Relationship Id="rId12" Type="http://schemas.openxmlformats.org/officeDocument/2006/relationships/slide" Target="slide37.xml"/><Relationship Id="rId17" Type="http://schemas.openxmlformats.org/officeDocument/2006/relationships/slide" Target="slide50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45.xml"/><Relationship Id="rId1" Type="http://schemas.openxmlformats.org/officeDocument/2006/relationships/vmlDrawing" Target="../drawings/vmlDrawing29.vml"/><Relationship Id="rId6" Type="http://schemas.openxmlformats.org/officeDocument/2006/relationships/slide" Target="slide24.xml"/><Relationship Id="rId11" Type="http://schemas.openxmlformats.org/officeDocument/2006/relationships/slide" Target="slide35.xml"/><Relationship Id="rId5" Type="http://schemas.openxmlformats.org/officeDocument/2006/relationships/package" Target="../embeddings/Microsoft_Office_Word___83.docx"/><Relationship Id="rId15" Type="http://schemas.openxmlformats.org/officeDocument/2006/relationships/slide" Target="slide43.xml"/><Relationship Id="rId10" Type="http://schemas.openxmlformats.org/officeDocument/2006/relationships/slide" Target="slide32.xml"/><Relationship Id="rId4" Type="http://schemas.openxmlformats.org/officeDocument/2006/relationships/package" Target="../embeddings/Microsoft_Office_Word___82.docx"/><Relationship Id="rId9" Type="http://schemas.openxmlformats.org/officeDocument/2006/relationships/slide" Target="slide31.xml"/><Relationship Id="rId14" Type="http://schemas.openxmlformats.org/officeDocument/2006/relationships/slide" Target="slide4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13" Type="http://schemas.openxmlformats.org/officeDocument/2006/relationships/slide" Target="slide39.xml"/><Relationship Id="rId3" Type="http://schemas.openxmlformats.org/officeDocument/2006/relationships/package" Target="../embeddings/Microsoft_Office_Word___84.docx"/><Relationship Id="rId7" Type="http://schemas.openxmlformats.org/officeDocument/2006/relationships/slide" Target="slide26.xml"/><Relationship Id="rId12" Type="http://schemas.openxmlformats.org/officeDocument/2006/relationships/slide" Target="slide37.xml"/><Relationship Id="rId17" Type="http://schemas.openxmlformats.org/officeDocument/2006/relationships/slide" Target="slide50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45.xml"/><Relationship Id="rId1" Type="http://schemas.openxmlformats.org/officeDocument/2006/relationships/vmlDrawing" Target="../drawings/vmlDrawing30.vml"/><Relationship Id="rId6" Type="http://schemas.openxmlformats.org/officeDocument/2006/relationships/slide" Target="slide24.xml"/><Relationship Id="rId11" Type="http://schemas.openxmlformats.org/officeDocument/2006/relationships/slide" Target="slide35.xml"/><Relationship Id="rId5" Type="http://schemas.openxmlformats.org/officeDocument/2006/relationships/package" Target="../embeddings/Microsoft_Office_Word___86.docx"/><Relationship Id="rId15" Type="http://schemas.openxmlformats.org/officeDocument/2006/relationships/slide" Target="slide43.xml"/><Relationship Id="rId10" Type="http://schemas.openxmlformats.org/officeDocument/2006/relationships/slide" Target="slide32.xml"/><Relationship Id="rId4" Type="http://schemas.openxmlformats.org/officeDocument/2006/relationships/package" Target="../embeddings/Microsoft_Office_Word___85.docx"/><Relationship Id="rId9" Type="http://schemas.openxmlformats.org/officeDocument/2006/relationships/slide" Target="slide31.xml"/><Relationship Id="rId14" Type="http://schemas.openxmlformats.org/officeDocument/2006/relationships/slide" Target="slide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1.xml"/><Relationship Id="rId3" Type="http://schemas.openxmlformats.org/officeDocument/2006/relationships/package" Target="../embeddings/Microsoft_Office_Word___87.docx"/><Relationship Id="rId7" Type="http://schemas.openxmlformats.org/officeDocument/2006/relationships/slide" Target="slide29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50.xml"/><Relationship Id="rId1" Type="http://schemas.openxmlformats.org/officeDocument/2006/relationships/vmlDrawing" Target="../drawings/vmlDrawing31.vml"/><Relationship Id="rId6" Type="http://schemas.openxmlformats.org/officeDocument/2006/relationships/slide" Target="slide26.xml"/><Relationship Id="rId11" Type="http://schemas.openxmlformats.org/officeDocument/2006/relationships/slide" Target="slide37.xml"/><Relationship Id="rId5" Type="http://schemas.openxmlformats.org/officeDocument/2006/relationships/slide" Target="slide24.xml"/><Relationship Id="rId15" Type="http://schemas.openxmlformats.org/officeDocument/2006/relationships/slide" Target="slide45.xml"/><Relationship Id="rId10" Type="http://schemas.openxmlformats.org/officeDocument/2006/relationships/slide" Target="slide35.xml"/><Relationship Id="rId4" Type="http://schemas.openxmlformats.org/officeDocument/2006/relationships/package" Target="../embeddings/Microsoft_Office_Word___88.docx"/><Relationship Id="rId9" Type="http://schemas.openxmlformats.org/officeDocument/2006/relationships/slide" Target="slide32.xml"/><Relationship Id="rId14" Type="http://schemas.openxmlformats.org/officeDocument/2006/relationships/slide" Target="slide4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13" Type="http://schemas.openxmlformats.org/officeDocument/2006/relationships/slide" Target="slide39.xml"/><Relationship Id="rId3" Type="http://schemas.openxmlformats.org/officeDocument/2006/relationships/package" Target="../embeddings/Microsoft_Office_Word___89.docx"/><Relationship Id="rId7" Type="http://schemas.openxmlformats.org/officeDocument/2006/relationships/slide" Target="slide26.xml"/><Relationship Id="rId12" Type="http://schemas.openxmlformats.org/officeDocument/2006/relationships/slide" Target="slide37.xml"/><Relationship Id="rId17" Type="http://schemas.openxmlformats.org/officeDocument/2006/relationships/slide" Target="slide50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45.xml"/><Relationship Id="rId1" Type="http://schemas.openxmlformats.org/officeDocument/2006/relationships/vmlDrawing" Target="../drawings/vmlDrawing32.vml"/><Relationship Id="rId6" Type="http://schemas.openxmlformats.org/officeDocument/2006/relationships/slide" Target="slide24.xml"/><Relationship Id="rId11" Type="http://schemas.openxmlformats.org/officeDocument/2006/relationships/slide" Target="slide35.xml"/><Relationship Id="rId5" Type="http://schemas.openxmlformats.org/officeDocument/2006/relationships/package" Target="../embeddings/Microsoft_Office_Word___91.docx"/><Relationship Id="rId15" Type="http://schemas.openxmlformats.org/officeDocument/2006/relationships/slide" Target="slide43.xml"/><Relationship Id="rId10" Type="http://schemas.openxmlformats.org/officeDocument/2006/relationships/slide" Target="slide32.xml"/><Relationship Id="rId4" Type="http://schemas.openxmlformats.org/officeDocument/2006/relationships/package" Target="../embeddings/Microsoft_Office_Word___90.docx"/><Relationship Id="rId9" Type="http://schemas.openxmlformats.org/officeDocument/2006/relationships/slide" Target="slide31.xml"/><Relationship Id="rId14" Type="http://schemas.openxmlformats.org/officeDocument/2006/relationships/slide" Target="slide4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13" Type="http://schemas.openxmlformats.org/officeDocument/2006/relationships/slide" Target="slide39.xml"/><Relationship Id="rId3" Type="http://schemas.openxmlformats.org/officeDocument/2006/relationships/package" Target="../embeddings/Microsoft_Office_Word___92.docx"/><Relationship Id="rId7" Type="http://schemas.openxmlformats.org/officeDocument/2006/relationships/slide" Target="slide26.xml"/><Relationship Id="rId12" Type="http://schemas.openxmlformats.org/officeDocument/2006/relationships/slide" Target="slide37.xml"/><Relationship Id="rId17" Type="http://schemas.openxmlformats.org/officeDocument/2006/relationships/slide" Target="slide50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45.xml"/><Relationship Id="rId1" Type="http://schemas.openxmlformats.org/officeDocument/2006/relationships/vmlDrawing" Target="../drawings/vmlDrawing33.vml"/><Relationship Id="rId6" Type="http://schemas.openxmlformats.org/officeDocument/2006/relationships/slide" Target="slide24.xml"/><Relationship Id="rId11" Type="http://schemas.openxmlformats.org/officeDocument/2006/relationships/slide" Target="slide35.xml"/><Relationship Id="rId5" Type="http://schemas.openxmlformats.org/officeDocument/2006/relationships/package" Target="../embeddings/Microsoft_Office_Word___94.docx"/><Relationship Id="rId15" Type="http://schemas.openxmlformats.org/officeDocument/2006/relationships/slide" Target="slide43.xml"/><Relationship Id="rId10" Type="http://schemas.openxmlformats.org/officeDocument/2006/relationships/slide" Target="slide32.xml"/><Relationship Id="rId4" Type="http://schemas.openxmlformats.org/officeDocument/2006/relationships/package" Target="../embeddings/Microsoft_Office_Word___93.docx"/><Relationship Id="rId9" Type="http://schemas.openxmlformats.org/officeDocument/2006/relationships/slide" Target="slide31.xml"/><Relationship Id="rId14" Type="http://schemas.openxmlformats.org/officeDocument/2006/relationships/slide" Target="slide4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50.xml"/><Relationship Id="rId3" Type="http://schemas.openxmlformats.org/officeDocument/2006/relationships/slide" Target="slide26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slide" Target="slide31.xml"/><Relationship Id="rId10" Type="http://schemas.openxmlformats.org/officeDocument/2006/relationships/slide" Target="slide41.xml"/><Relationship Id="rId4" Type="http://schemas.openxmlformats.org/officeDocument/2006/relationships/slide" Target="slide29.xml"/><Relationship Id="rId9" Type="http://schemas.openxmlformats.org/officeDocument/2006/relationships/slide" Target="slide39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35.xml"/><Relationship Id="rId18" Type="http://schemas.openxmlformats.org/officeDocument/2006/relationships/slide" Target="slide45.xml"/><Relationship Id="rId3" Type="http://schemas.openxmlformats.org/officeDocument/2006/relationships/package" Target="../embeddings/Microsoft_Office_Word___95.docx"/><Relationship Id="rId7" Type="http://schemas.openxmlformats.org/officeDocument/2006/relationships/package" Target="../embeddings/Microsoft_Office_Word___99.docx"/><Relationship Id="rId12" Type="http://schemas.openxmlformats.org/officeDocument/2006/relationships/slide" Target="slide32.xml"/><Relationship Id="rId17" Type="http://schemas.openxmlformats.org/officeDocument/2006/relationships/slide" Target="slide43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41.xml"/><Relationship Id="rId1" Type="http://schemas.openxmlformats.org/officeDocument/2006/relationships/vmlDrawing" Target="../drawings/vmlDrawing34.vml"/><Relationship Id="rId6" Type="http://schemas.openxmlformats.org/officeDocument/2006/relationships/package" Target="../embeddings/Microsoft_Office_Word___98.docx"/><Relationship Id="rId11" Type="http://schemas.openxmlformats.org/officeDocument/2006/relationships/slide" Target="slide31.xml"/><Relationship Id="rId5" Type="http://schemas.openxmlformats.org/officeDocument/2006/relationships/package" Target="../embeddings/Microsoft_Office_Word___97.docx"/><Relationship Id="rId15" Type="http://schemas.openxmlformats.org/officeDocument/2006/relationships/slide" Target="slide39.xml"/><Relationship Id="rId10" Type="http://schemas.openxmlformats.org/officeDocument/2006/relationships/slide" Target="slide29.xml"/><Relationship Id="rId19" Type="http://schemas.openxmlformats.org/officeDocument/2006/relationships/slide" Target="slide50.xml"/><Relationship Id="rId4" Type="http://schemas.openxmlformats.org/officeDocument/2006/relationships/package" Target="../embeddings/Microsoft_Office_Word___96.docx"/><Relationship Id="rId9" Type="http://schemas.openxmlformats.org/officeDocument/2006/relationships/slide" Target="slide26.xml"/><Relationship Id="rId14" Type="http://schemas.openxmlformats.org/officeDocument/2006/relationships/slide" Target="slide3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1.xml"/><Relationship Id="rId3" Type="http://schemas.openxmlformats.org/officeDocument/2006/relationships/package" Target="../embeddings/Microsoft_Office_Word___100.docx"/><Relationship Id="rId7" Type="http://schemas.openxmlformats.org/officeDocument/2006/relationships/slide" Target="slide29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50.xml"/><Relationship Id="rId1" Type="http://schemas.openxmlformats.org/officeDocument/2006/relationships/vmlDrawing" Target="../drawings/vmlDrawing35.vml"/><Relationship Id="rId6" Type="http://schemas.openxmlformats.org/officeDocument/2006/relationships/slide" Target="slide26.xml"/><Relationship Id="rId11" Type="http://schemas.openxmlformats.org/officeDocument/2006/relationships/slide" Target="slide37.xml"/><Relationship Id="rId5" Type="http://schemas.openxmlformats.org/officeDocument/2006/relationships/slide" Target="slide24.xml"/><Relationship Id="rId15" Type="http://schemas.openxmlformats.org/officeDocument/2006/relationships/slide" Target="slide45.xml"/><Relationship Id="rId10" Type="http://schemas.openxmlformats.org/officeDocument/2006/relationships/slide" Target="slide35.xml"/><Relationship Id="rId4" Type="http://schemas.openxmlformats.org/officeDocument/2006/relationships/package" Target="../embeddings/Microsoft_Office_Word___101.docx"/><Relationship Id="rId9" Type="http://schemas.openxmlformats.org/officeDocument/2006/relationships/slide" Target="slide32.xml"/><Relationship Id="rId14" Type="http://schemas.openxmlformats.org/officeDocument/2006/relationships/slide" Target="slide4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7.xml"/><Relationship Id="rId18" Type="http://schemas.openxmlformats.org/officeDocument/2006/relationships/slide" Target="slide50.xml"/><Relationship Id="rId3" Type="http://schemas.openxmlformats.org/officeDocument/2006/relationships/package" Target="../embeddings/Microsoft_Office_Word___102.docx"/><Relationship Id="rId7" Type="http://schemas.openxmlformats.org/officeDocument/2006/relationships/slide" Target="slide24.xml"/><Relationship Id="rId12" Type="http://schemas.openxmlformats.org/officeDocument/2006/relationships/slide" Target="slide35.xml"/><Relationship Id="rId17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43.xml"/><Relationship Id="rId1" Type="http://schemas.openxmlformats.org/officeDocument/2006/relationships/vmlDrawing" Target="../drawings/vmlDrawing36.vml"/><Relationship Id="rId6" Type="http://schemas.openxmlformats.org/officeDocument/2006/relationships/package" Target="../embeddings/Microsoft_Office_Word___105.docx"/><Relationship Id="rId11" Type="http://schemas.openxmlformats.org/officeDocument/2006/relationships/slide" Target="slide32.xml"/><Relationship Id="rId5" Type="http://schemas.openxmlformats.org/officeDocument/2006/relationships/package" Target="../embeddings/Microsoft_Office_Word___104.docx"/><Relationship Id="rId15" Type="http://schemas.openxmlformats.org/officeDocument/2006/relationships/slide" Target="slide41.xml"/><Relationship Id="rId10" Type="http://schemas.openxmlformats.org/officeDocument/2006/relationships/slide" Target="slide31.xml"/><Relationship Id="rId4" Type="http://schemas.openxmlformats.org/officeDocument/2006/relationships/package" Target="../embeddings/Microsoft_Office_Word___103.docx"/><Relationship Id="rId9" Type="http://schemas.openxmlformats.org/officeDocument/2006/relationships/slide" Target="slide29.xml"/><Relationship Id="rId14" Type="http://schemas.openxmlformats.org/officeDocument/2006/relationships/slide" Target="slide39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7.xml"/><Relationship Id="rId18" Type="http://schemas.openxmlformats.org/officeDocument/2006/relationships/slide" Target="slide50.xml"/><Relationship Id="rId3" Type="http://schemas.openxmlformats.org/officeDocument/2006/relationships/package" Target="../embeddings/Microsoft_Office_Word___106.docx"/><Relationship Id="rId7" Type="http://schemas.openxmlformats.org/officeDocument/2006/relationships/slide" Target="slide24.xml"/><Relationship Id="rId12" Type="http://schemas.openxmlformats.org/officeDocument/2006/relationships/slide" Target="slide35.xml"/><Relationship Id="rId17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43.xml"/><Relationship Id="rId1" Type="http://schemas.openxmlformats.org/officeDocument/2006/relationships/vmlDrawing" Target="../drawings/vmlDrawing37.vml"/><Relationship Id="rId6" Type="http://schemas.openxmlformats.org/officeDocument/2006/relationships/package" Target="../embeddings/Microsoft_Office_Word___109.docx"/><Relationship Id="rId11" Type="http://schemas.openxmlformats.org/officeDocument/2006/relationships/slide" Target="slide32.xml"/><Relationship Id="rId5" Type="http://schemas.openxmlformats.org/officeDocument/2006/relationships/package" Target="../embeddings/Microsoft_Office_Word___108.docx"/><Relationship Id="rId15" Type="http://schemas.openxmlformats.org/officeDocument/2006/relationships/slide" Target="slide41.xml"/><Relationship Id="rId10" Type="http://schemas.openxmlformats.org/officeDocument/2006/relationships/slide" Target="slide31.xml"/><Relationship Id="rId4" Type="http://schemas.openxmlformats.org/officeDocument/2006/relationships/package" Target="../embeddings/Microsoft_Office_Word___107.docx"/><Relationship Id="rId9" Type="http://schemas.openxmlformats.org/officeDocument/2006/relationships/slide" Target="slide29.xml"/><Relationship Id="rId14" Type="http://schemas.openxmlformats.org/officeDocument/2006/relationships/slide" Target="slide39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7.xml"/><Relationship Id="rId18" Type="http://schemas.openxmlformats.org/officeDocument/2006/relationships/slide" Target="slide50.xml"/><Relationship Id="rId3" Type="http://schemas.openxmlformats.org/officeDocument/2006/relationships/package" Target="../embeddings/Microsoft_Office_Word___110.docx"/><Relationship Id="rId7" Type="http://schemas.openxmlformats.org/officeDocument/2006/relationships/slide" Target="slide24.xml"/><Relationship Id="rId12" Type="http://schemas.openxmlformats.org/officeDocument/2006/relationships/slide" Target="slide35.xml"/><Relationship Id="rId17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43.xml"/><Relationship Id="rId1" Type="http://schemas.openxmlformats.org/officeDocument/2006/relationships/vmlDrawing" Target="../drawings/vmlDrawing38.vml"/><Relationship Id="rId6" Type="http://schemas.openxmlformats.org/officeDocument/2006/relationships/package" Target="../embeddings/Microsoft_Office_Word___113.docx"/><Relationship Id="rId11" Type="http://schemas.openxmlformats.org/officeDocument/2006/relationships/slide" Target="slide32.xml"/><Relationship Id="rId5" Type="http://schemas.openxmlformats.org/officeDocument/2006/relationships/package" Target="../embeddings/Microsoft_Office_Word___112.docx"/><Relationship Id="rId15" Type="http://schemas.openxmlformats.org/officeDocument/2006/relationships/slide" Target="slide41.xml"/><Relationship Id="rId10" Type="http://schemas.openxmlformats.org/officeDocument/2006/relationships/slide" Target="slide31.xml"/><Relationship Id="rId19" Type="http://schemas.openxmlformats.org/officeDocument/2006/relationships/package" Target="../embeddings/Microsoft_Office_Word___114.docx"/><Relationship Id="rId4" Type="http://schemas.openxmlformats.org/officeDocument/2006/relationships/package" Target="../embeddings/Microsoft_Office_Word___111.docx"/><Relationship Id="rId9" Type="http://schemas.openxmlformats.org/officeDocument/2006/relationships/slide" Target="slide29.xml"/><Relationship Id="rId14" Type="http://schemas.openxmlformats.org/officeDocument/2006/relationships/slide" Target="slide39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1.xml"/><Relationship Id="rId3" Type="http://schemas.openxmlformats.org/officeDocument/2006/relationships/package" Target="../embeddings/Microsoft_Office_Word___115.docx"/><Relationship Id="rId7" Type="http://schemas.openxmlformats.org/officeDocument/2006/relationships/slide" Target="slide29.xml"/><Relationship Id="rId12" Type="http://schemas.openxmlformats.org/officeDocument/2006/relationships/slide" Target="slide39.xml"/><Relationship Id="rId17" Type="http://schemas.openxmlformats.org/officeDocument/2006/relationships/package" Target="../embeddings/Microsoft_Office_Word___117.docx"/><Relationship Id="rId2" Type="http://schemas.openxmlformats.org/officeDocument/2006/relationships/slideLayout" Target="../slideLayouts/slideLayout1.xml"/><Relationship Id="rId16" Type="http://schemas.openxmlformats.org/officeDocument/2006/relationships/slide" Target="slide50.xml"/><Relationship Id="rId1" Type="http://schemas.openxmlformats.org/officeDocument/2006/relationships/vmlDrawing" Target="../drawings/vmlDrawing39.vml"/><Relationship Id="rId6" Type="http://schemas.openxmlformats.org/officeDocument/2006/relationships/slide" Target="slide26.xml"/><Relationship Id="rId11" Type="http://schemas.openxmlformats.org/officeDocument/2006/relationships/slide" Target="slide37.xml"/><Relationship Id="rId5" Type="http://schemas.openxmlformats.org/officeDocument/2006/relationships/slide" Target="slide24.xml"/><Relationship Id="rId15" Type="http://schemas.openxmlformats.org/officeDocument/2006/relationships/slide" Target="slide45.xml"/><Relationship Id="rId10" Type="http://schemas.openxmlformats.org/officeDocument/2006/relationships/slide" Target="slide35.xml"/><Relationship Id="rId4" Type="http://schemas.openxmlformats.org/officeDocument/2006/relationships/package" Target="../embeddings/Microsoft_Office_Word___116.docx"/><Relationship Id="rId9" Type="http://schemas.openxmlformats.org/officeDocument/2006/relationships/slide" Target="slide32.xml"/><Relationship Id="rId14" Type="http://schemas.openxmlformats.org/officeDocument/2006/relationships/slide" Target="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43.xml"/><Relationship Id="rId3" Type="http://schemas.openxmlformats.org/officeDocument/2006/relationships/package" Target="../embeddings/Microsoft_Office_Word___118.docx"/><Relationship Id="rId7" Type="http://schemas.openxmlformats.org/officeDocument/2006/relationships/slide" Target="slide31.xml"/><Relationship Id="rId12" Type="http://schemas.openxmlformats.org/officeDocument/2006/relationships/slide" Target="slide4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0.vml"/><Relationship Id="rId6" Type="http://schemas.openxmlformats.org/officeDocument/2006/relationships/slide" Target="slide29.xml"/><Relationship Id="rId11" Type="http://schemas.openxmlformats.org/officeDocument/2006/relationships/slide" Target="slide39.xml"/><Relationship Id="rId5" Type="http://schemas.openxmlformats.org/officeDocument/2006/relationships/slide" Target="slide26.xml"/><Relationship Id="rId15" Type="http://schemas.openxmlformats.org/officeDocument/2006/relationships/slide" Target="slide50.xml"/><Relationship Id="rId10" Type="http://schemas.openxmlformats.org/officeDocument/2006/relationships/slide" Target="slide37.xml"/><Relationship Id="rId4" Type="http://schemas.openxmlformats.org/officeDocument/2006/relationships/slide" Target="slide24.xml"/><Relationship Id="rId9" Type="http://schemas.openxmlformats.org/officeDocument/2006/relationships/slide" Target="slide35.xml"/><Relationship Id="rId14" Type="http://schemas.openxmlformats.org/officeDocument/2006/relationships/slide" Target="slide45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5.xml"/><Relationship Id="rId3" Type="http://schemas.openxmlformats.org/officeDocument/2006/relationships/slide" Target="slide24.xml"/><Relationship Id="rId7" Type="http://schemas.openxmlformats.org/officeDocument/2006/relationships/slide" Target="slide32.xml"/><Relationship Id="rId12" Type="http://schemas.openxmlformats.org/officeDocument/2006/relationships/slide" Target="slide4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1.vml"/><Relationship Id="rId6" Type="http://schemas.openxmlformats.org/officeDocument/2006/relationships/slide" Target="slide31.xml"/><Relationship Id="rId11" Type="http://schemas.openxmlformats.org/officeDocument/2006/relationships/slide" Target="slide41.xml"/><Relationship Id="rId5" Type="http://schemas.openxmlformats.org/officeDocument/2006/relationships/slide" Target="slide29.xml"/><Relationship Id="rId15" Type="http://schemas.openxmlformats.org/officeDocument/2006/relationships/oleObject" Target="../embeddings/oleObject2.bin"/><Relationship Id="rId10" Type="http://schemas.openxmlformats.org/officeDocument/2006/relationships/slide" Target="slide39.xml"/><Relationship Id="rId4" Type="http://schemas.openxmlformats.org/officeDocument/2006/relationships/slide" Target="slide26.xml"/><Relationship Id="rId9" Type="http://schemas.openxmlformats.org/officeDocument/2006/relationships/slide" Target="slide37.xml"/><Relationship Id="rId14" Type="http://schemas.openxmlformats.org/officeDocument/2006/relationships/slide" Target="slide50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50.xml"/><Relationship Id="rId3" Type="http://schemas.openxmlformats.org/officeDocument/2006/relationships/slide" Target="slide26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slide" Target="slide31.xml"/><Relationship Id="rId10" Type="http://schemas.openxmlformats.org/officeDocument/2006/relationships/slide" Target="slide41.xml"/><Relationship Id="rId4" Type="http://schemas.openxmlformats.org/officeDocument/2006/relationships/slide" Target="slide29.xml"/><Relationship Id="rId9" Type="http://schemas.openxmlformats.org/officeDocument/2006/relationships/slide" Target="slide39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50.xml"/><Relationship Id="rId3" Type="http://schemas.openxmlformats.org/officeDocument/2006/relationships/slide" Target="slide26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slide" Target="slide31.xml"/><Relationship Id="rId10" Type="http://schemas.openxmlformats.org/officeDocument/2006/relationships/slide" Target="slide41.xml"/><Relationship Id="rId4" Type="http://schemas.openxmlformats.org/officeDocument/2006/relationships/slide" Target="slide29.xml"/><Relationship Id="rId9" Type="http://schemas.openxmlformats.org/officeDocument/2006/relationships/slide" Target="slide39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13" Type="http://schemas.openxmlformats.org/officeDocument/2006/relationships/slide" Target="slide39.xml"/><Relationship Id="rId18" Type="http://schemas.openxmlformats.org/officeDocument/2006/relationships/oleObject" Target="../embeddings/oleObject3.bin"/><Relationship Id="rId3" Type="http://schemas.openxmlformats.org/officeDocument/2006/relationships/package" Target="../embeddings/Microsoft_Office_Word___119.docx"/><Relationship Id="rId7" Type="http://schemas.openxmlformats.org/officeDocument/2006/relationships/slide" Target="slide26.xml"/><Relationship Id="rId12" Type="http://schemas.openxmlformats.org/officeDocument/2006/relationships/slide" Target="slide37.xml"/><Relationship Id="rId17" Type="http://schemas.openxmlformats.org/officeDocument/2006/relationships/slide" Target="slide50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45.xml"/><Relationship Id="rId20" Type="http://schemas.openxmlformats.org/officeDocument/2006/relationships/oleObject" Target="../embeddings/oleObject5.bin"/><Relationship Id="rId1" Type="http://schemas.openxmlformats.org/officeDocument/2006/relationships/vmlDrawing" Target="../drawings/vmlDrawing42.vml"/><Relationship Id="rId6" Type="http://schemas.openxmlformats.org/officeDocument/2006/relationships/slide" Target="slide24.xml"/><Relationship Id="rId11" Type="http://schemas.openxmlformats.org/officeDocument/2006/relationships/slide" Target="slide35.xml"/><Relationship Id="rId5" Type="http://schemas.openxmlformats.org/officeDocument/2006/relationships/package" Target="../embeddings/Microsoft_Office_Word___121.docx"/><Relationship Id="rId15" Type="http://schemas.openxmlformats.org/officeDocument/2006/relationships/slide" Target="slide43.xml"/><Relationship Id="rId10" Type="http://schemas.openxmlformats.org/officeDocument/2006/relationships/slide" Target="slide32.xml"/><Relationship Id="rId19" Type="http://schemas.openxmlformats.org/officeDocument/2006/relationships/oleObject" Target="../embeddings/oleObject4.bin"/><Relationship Id="rId4" Type="http://schemas.openxmlformats.org/officeDocument/2006/relationships/package" Target="../embeddings/Microsoft_Office_Word___120.docx"/><Relationship Id="rId9" Type="http://schemas.openxmlformats.org/officeDocument/2006/relationships/slide" Target="slide31.xml"/><Relationship Id="rId14" Type="http://schemas.openxmlformats.org/officeDocument/2006/relationships/slide" Target="slide41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43.xml"/><Relationship Id="rId3" Type="http://schemas.openxmlformats.org/officeDocument/2006/relationships/package" Target="../embeddings/Microsoft_Office_Word___122.docx"/><Relationship Id="rId7" Type="http://schemas.openxmlformats.org/officeDocument/2006/relationships/slide" Target="slide31.xml"/><Relationship Id="rId12" Type="http://schemas.openxmlformats.org/officeDocument/2006/relationships/slide" Target="slide4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3.vml"/><Relationship Id="rId6" Type="http://schemas.openxmlformats.org/officeDocument/2006/relationships/slide" Target="slide29.xml"/><Relationship Id="rId11" Type="http://schemas.openxmlformats.org/officeDocument/2006/relationships/slide" Target="slide39.xml"/><Relationship Id="rId5" Type="http://schemas.openxmlformats.org/officeDocument/2006/relationships/slide" Target="slide26.xml"/><Relationship Id="rId15" Type="http://schemas.openxmlformats.org/officeDocument/2006/relationships/slide" Target="slide50.xml"/><Relationship Id="rId10" Type="http://schemas.openxmlformats.org/officeDocument/2006/relationships/slide" Target="slide37.xml"/><Relationship Id="rId4" Type="http://schemas.openxmlformats.org/officeDocument/2006/relationships/slide" Target="slide24.xml"/><Relationship Id="rId9" Type="http://schemas.openxmlformats.org/officeDocument/2006/relationships/slide" Target="slide35.xml"/><Relationship Id="rId14" Type="http://schemas.openxmlformats.org/officeDocument/2006/relationships/slide" Target="slide45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13" Type="http://schemas.openxmlformats.org/officeDocument/2006/relationships/slide" Target="slide39.xml"/><Relationship Id="rId18" Type="http://schemas.openxmlformats.org/officeDocument/2006/relationships/oleObject" Target="../embeddings/oleObject6.bin"/><Relationship Id="rId3" Type="http://schemas.openxmlformats.org/officeDocument/2006/relationships/slide" Target="slide3.xml"/><Relationship Id="rId7" Type="http://schemas.openxmlformats.org/officeDocument/2006/relationships/slide" Target="slide26.xml"/><Relationship Id="rId12" Type="http://schemas.openxmlformats.org/officeDocument/2006/relationships/slide" Target="slide37.xml"/><Relationship Id="rId17" Type="http://schemas.openxmlformats.org/officeDocument/2006/relationships/slide" Target="slide50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45.xml"/><Relationship Id="rId1" Type="http://schemas.openxmlformats.org/officeDocument/2006/relationships/vmlDrawing" Target="../drawings/vmlDrawing44.vml"/><Relationship Id="rId6" Type="http://schemas.openxmlformats.org/officeDocument/2006/relationships/slide" Target="slide24.xml"/><Relationship Id="rId11" Type="http://schemas.openxmlformats.org/officeDocument/2006/relationships/slide" Target="slide35.xml"/><Relationship Id="rId5" Type="http://schemas.openxmlformats.org/officeDocument/2006/relationships/package" Target="../embeddings/Microsoft_Office_Word___123.docx"/><Relationship Id="rId15" Type="http://schemas.openxmlformats.org/officeDocument/2006/relationships/slide" Target="slide43.xml"/><Relationship Id="rId10" Type="http://schemas.openxmlformats.org/officeDocument/2006/relationships/slide" Target="slide32.xml"/><Relationship Id="rId4" Type="http://schemas.openxmlformats.org/officeDocument/2006/relationships/image" Target="../media/image4.png"/><Relationship Id="rId9" Type="http://schemas.openxmlformats.org/officeDocument/2006/relationships/slide" Target="slide31.xml"/><Relationship Id="rId14" Type="http://schemas.openxmlformats.org/officeDocument/2006/relationships/slide" Target="slide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Word___2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package" Target="../embeddings/Microsoft_Office_Word___4.docx"/><Relationship Id="rId4" Type="http://schemas.openxmlformats.org/officeDocument/2006/relationships/package" Target="../embeddings/Microsoft_Office_Word___3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1"/>
          <p:cNvSpPr txBox="1"/>
          <p:nvPr/>
        </p:nvSpPr>
        <p:spPr>
          <a:xfrm>
            <a:off x="84097" y="771550"/>
            <a:ext cx="190556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  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自选模块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effectLst>
                <a:reflection blurRad="25400" stA="30000" endPos="30000" dist="50800" dir="5400000" sy="-100000" algn="bl" rotWithShape="0"/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164357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36512" y="3795886"/>
            <a:ext cx="87904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31</a:t>
            </a:r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练　导数几何意义的必会题型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93157" y="1164357"/>
            <a:ext cx="4157686" cy="236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442417"/>
            <a:ext cx="8437427" cy="42175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导数几何意义的应用，需注意以下两点：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处的切线垂直于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轴时，函数在该点处的导数不存在，切线方程是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注意区分曲线在某点处的切线和曲线过某点的切线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处的切线方程是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；求过某点的切线方程，需先设出切点坐标，再依据已知点在切线上求解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688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527458"/>
            <a:ext cx="8375984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课标全国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的图象在点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处的切线过点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13253765"/>
              </p:ext>
            </p:extLst>
          </p:nvPr>
        </p:nvGraphicFramePr>
        <p:xfrm>
          <a:off x="433151" y="1895610"/>
          <a:ext cx="7834313" cy="1181100"/>
        </p:xfrm>
        <a:graphic>
          <a:graphicData uri="http://schemas.openxmlformats.org/presentationml/2006/ole">
            <p:oleObj spid="_x0000_s48184" name="文档" r:id="rId3" imgW="7834961" imgH="1181129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770008"/>
              </p:ext>
            </p:extLst>
          </p:nvPr>
        </p:nvGraphicFramePr>
        <p:xfrm>
          <a:off x="419100" y="2759075"/>
          <a:ext cx="7834313" cy="1173163"/>
        </p:xfrm>
        <a:graphic>
          <a:graphicData uri="http://schemas.openxmlformats.org/presentationml/2006/ole">
            <p:oleObj spid="_x0000_s48185" name="文档" r:id="rId4" imgW="7834961" imgH="1181129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20498903"/>
              </p:ext>
            </p:extLst>
          </p:nvPr>
        </p:nvGraphicFramePr>
        <p:xfrm>
          <a:off x="375422" y="3551794"/>
          <a:ext cx="8612122" cy="1612244"/>
        </p:xfrm>
        <a:graphic>
          <a:graphicData uri="http://schemas.openxmlformats.org/presentationml/2006/ole">
            <p:oleObj spid="_x0000_s48186" name="文档" r:id="rId5" imgW="8786770" imgH="1650082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7343581" y="1259151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 pitchFamily="18" charset="0"/>
                <a:ea typeface="华文细黑"/>
                <a:cs typeface="Times New Roman"/>
              </a:rPr>
              <a:t>1</a:t>
            </a:r>
            <a:r>
              <a:rPr lang="zh-CN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 pitchFamily="18" charset="0"/>
                <a:ea typeface="华文细黑"/>
                <a:cs typeface="Times New Roman"/>
              </a:rPr>
              <a:t>　</a:t>
            </a:r>
            <a:endParaRPr lang="zh-CN" altLang="en-US" sz="2600" kern="100" dirty="0">
              <a:solidFill>
                <a:srgbClr val="F79646">
                  <a:lumMod val="75000"/>
                </a:srgbClr>
              </a:solidFill>
              <a:latin typeface="Times New Roman" pitchFamily="18" charset="0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4083918"/>
            <a:ext cx="160172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6531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06543832"/>
              </p:ext>
            </p:extLst>
          </p:nvPr>
        </p:nvGraphicFramePr>
        <p:xfrm>
          <a:off x="194072" y="1590799"/>
          <a:ext cx="7834312" cy="1249362"/>
        </p:xfrm>
        <a:graphic>
          <a:graphicData uri="http://schemas.openxmlformats.org/presentationml/2006/ole">
            <p:oleObj spid="_x0000_s49244" name="文档" r:id="rId3" imgW="7834961" imgH="1181129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64571940"/>
              </p:ext>
            </p:extLst>
          </p:nvPr>
        </p:nvGraphicFramePr>
        <p:xfrm>
          <a:off x="251520" y="97644"/>
          <a:ext cx="8064896" cy="1857573"/>
        </p:xfrm>
        <a:graphic>
          <a:graphicData uri="http://schemas.openxmlformats.org/presentationml/2006/ole">
            <p:oleObj spid="_x0000_s49245" name="文档" r:id="rId4" imgW="8305982" imgH="1921401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61514379"/>
              </p:ext>
            </p:extLst>
          </p:nvPr>
        </p:nvGraphicFramePr>
        <p:xfrm>
          <a:off x="194072" y="2429669"/>
          <a:ext cx="7834312" cy="1249362"/>
        </p:xfrm>
        <a:graphic>
          <a:graphicData uri="http://schemas.openxmlformats.org/presentationml/2006/ole">
            <p:oleObj spid="_x0000_s49246" name="文档" r:id="rId5" imgW="7834961" imgH="1181129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04937486"/>
              </p:ext>
            </p:extLst>
          </p:nvPr>
        </p:nvGraphicFramePr>
        <p:xfrm>
          <a:off x="194072" y="3223369"/>
          <a:ext cx="7834312" cy="1196975"/>
        </p:xfrm>
        <a:graphic>
          <a:graphicData uri="http://schemas.openxmlformats.org/presentationml/2006/ole">
            <p:oleObj spid="_x0000_s49247" name="文档" r:id="rId6" imgW="7834961" imgH="1181129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58134654"/>
              </p:ext>
            </p:extLst>
          </p:nvPr>
        </p:nvGraphicFramePr>
        <p:xfrm>
          <a:off x="194072" y="4011910"/>
          <a:ext cx="7834312" cy="1196975"/>
        </p:xfrm>
        <a:graphic>
          <a:graphicData uri="http://schemas.openxmlformats.org/presentationml/2006/ole">
            <p:oleObj spid="_x0000_s49248" name="文档" r:id="rId7" imgW="7834961" imgH="1181129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591053" y="927179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 pitchFamily="18" charset="0"/>
                <a:ea typeface="华文细黑"/>
                <a:cs typeface="Times New Roman"/>
              </a:rPr>
              <a:t>1</a:t>
            </a:r>
            <a:endParaRPr lang="zh-CN" altLang="zh-CN" sz="2600" kern="100" dirty="0">
              <a:solidFill>
                <a:srgbClr val="F79646">
                  <a:lumMod val="75000"/>
                </a:srgbClr>
              </a:solidFill>
              <a:latin typeface="Times New Roman" pitchFamily="18" charset="0"/>
              <a:ea typeface="华文细黑"/>
              <a:cs typeface="Times New Roman"/>
            </a:endParaRPr>
          </a:p>
        </p:txBody>
      </p:sp>
      <p:pic>
        <p:nvPicPr>
          <p:cNvPr id="10" name="Picture 2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72422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0" y="168999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导数几何意义的综合应用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898858"/>
            <a:ext cx="8598894" cy="1816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福建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为常数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轴交于点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处的切线斜率为－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的值及函数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的极值；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55973088"/>
              </p:ext>
            </p:extLst>
          </p:nvPr>
        </p:nvGraphicFramePr>
        <p:xfrm>
          <a:off x="260250" y="2803525"/>
          <a:ext cx="6904038" cy="846138"/>
        </p:xfrm>
        <a:graphic>
          <a:graphicData uri="http://schemas.openxmlformats.org/presentationml/2006/ole">
            <p:oleObj spid="_x0000_s15425" name="文档" r:id="rId3" imgW="6910808" imgH="849578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38595800"/>
              </p:ext>
            </p:extLst>
          </p:nvPr>
        </p:nvGraphicFramePr>
        <p:xfrm>
          <a:off x="179512" y="3633316"/>
          <a:ext cx="6850062" cy="882650"/>
        </p:xfrm>
        <a:graphic>
          <a:graphicData uri="http://schemas.openxmlformats.org/presentationml/2006/ole">
            <p:oleObj spid="_x0000_s15426" name="文档" r:id="rId4" imgW="6910808" imgH="849218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1630126"/>
              </p:ext>
            </p:extLst>
          </p:nvPr>
        </p:nvGraphicFramePr>
        <p:xfrm>
          <a:off x="107504" y="4353396"/>
          <a:ext cx="6850062" cy="882650"/>
        </p:xfrm>
        <a:graphic>
          <a:graphicData uri="http://schemas.openxmlformats.org/presentationml/2006/ole">
            <p:oleObj spid="_x0000_s15427" name="文档" r:id="rId5" imgW="6910808" imgH="84921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29338272"/>
              </p:ext>
            </p:extLst>
          </p:nvPr>
        </p:nvGraphicFramePr>
        <p:xfrm>
          <a:off x="669627" y="611138"/>
          <a:ext cx="7070725" cy="952500"/>
        </p:xfrm>
        <a:graphic>
          <a:graphicData uri="http://schemas.openxmlformats.org/presentationml/2006/ole">
            <p:oleObj spid="_x0000_s2368" name="文档" r:id="rId3" imgW="7446867" imgH="1000054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70894468"/>
              </p:ext>
            </p:extLst>
          </p:nvPr>
        </p:nvGraphicFramePr>
        <p:xfrm>
          <a:off x="669627" y="1401763"/>
          <a:ext cx="7024687" cy="938212"/>
        </p:xfrm>
        <a:graphic>
          <a:graphicData uri="http://schemas.openxmlformats.org/presentationml/2006/ole">
            <p:oleObj spid="_x0000_s2369" name="文档" r:id="rId4" imgW="7446867" imgH="1000054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35318050"/>
              </p:ext>
            </p:extLst>
          </p:nvPr>
        </p:nvGraphicFramePr>
        <p:xfrm>
          <a:off x="669627" y="2137594"/>
          <a:ext cx="7024687" cy="938212"/>
        </p:xfrm>
        <a:graphic>
          <a:graphicData uri="http://schemas.openxmlformats.org/presentationml/2006/ole">
            <p:oleObj spid="_x0000_s2370" name="文档" r:id="rId5" imgW="7446867" imgH="1000054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83864486"/>
              </p:ext>
            </p:extLst>
          </p:nvPr>
        </p:nvGraphicFramePr>
        <p:xfrm>
          <a:off x="669627" y="2873425"/>
          <a:ext cx="7024687" cy="938212"/>
        </p:xfrm>
        <a:graphic>
          <a:graphicData uri="http://schemas.openxmlformats.org/presentationml/2006/ole">
            <p:oleObj spid="_x0000_s2371" name="文档" r:id="rId6" imgW="7446867" imgH="1000054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71770087"/>
              </p:ext>
            </p:extLst>
          </p:nvPr>
        </p:nvGraphicFramePr>
        <p:xfrm>
          <a:off x="669627" y="3721770"/>
          <a:ext cx="7024687" cy="938212"/>
        </p:xfrm>
        <a:graphic>
          <a:graphicData uri="http://schemas.openxmlformats.org/presentationml/2006/ole">
            <p:oleObj spid="_x0000_s2372" name="文档" r:id="rId7" imgW="7446867" imgH="100005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8802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6410" y="483518"/>
            <a:ext cx="4100803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证明：当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&lt;e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1083051"/>
              </p:ext>
            </p:extLst>
          </p:nvPr>
        </p:nvGraphicFramePr>
        <p:xfrm>
          <a:off x="864765" y="1244113"/>
          <a:ext cx="6659563" cy="890587"/>
        </p:xfrm>
        <a:graphic>
          <a:graphicData uri="http://schemas.openxmlformats.org/presentationml/2006/ole">
            <p:oleObj spid="_x0000_s4291" name="文档" r:id="rId3" imgW="6667079" imgH="890617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7291107"/>
              </p:ext>
            </p:extLst>
          </p:nvPr>
        </p:nvGraphicFramePr>
        <p:xfrm>
          <a:off x="864765" y="2036201"/>
          <a:ext cx="6607175" cy="884238"/>
        </p:xfrm>
        <a:graphic>
          <a:graphicData uri="http://schemas.openxmlformats.org/presentationml/2006/ole">
            <p:oleObj spid="_x0000_s4292" name="文档" r:id="rId4" imgW="6667079" imgH="890617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38798965"/>
              </p:ext>
            </p:extLst>
          </p:nvPr>
        </p:nvGraphicFramePr>
        <p:xfrm>
          <a:off x="864765" y="2756281"/>
          <a:ext cx="6605587" cy="1379537"/>
        </p:xfrm>
        <a:graphic>
          <a:graphicData uri="http://schemas.openxmlformats.org/presentationml/2006/ole">
            <p:oleObj spid="_x0000_s4293" name="文档" r:id="rId5" imgW="6667079" imgH="1390644" progId="Word.Document.12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67608457"/>
              </p:ext>
            </p:extLst>
          </p:nvPr>
        </p:nvGraphicFramePr>
        <p:xfrm>
          <a:off x="864765" y="3476361"/>
          <a:ext cx="6553200" cy="1363663"/>
        </p:xfrm>
        <a:graphic>
          <a:graphicData uri="http://schemas.openxmlformats.org/presentationml/2006/ole">
            <p:oleObj spid="_x0000_s4294" name="文档" r:id="rId6" imgW="6667079" imgH="139064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8046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9471" y="274887"/>
            <a:ext cx="8388993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证明：对任意给定的正数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，总存在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，使得当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时，恒有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84772584"/>
              </p:ext>
            </p:extLst>
          </p:nvPr>
        </p:nvGraphicFramePr>
        <p:xfrm>
          <a:off x="467544" y="1563638"/>
          <a:ext cx="6186488" cy="849312"/>
        </p:xfrm>
        <a:graphic>
          <a:graphicData uri="http://schemas.openxmlformats.org/presentationml/2006/ole">
            <p:oleObj spid="_x0000_s50246" name="文档" r:id="rId3" imgW="6187182" imgH="849578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06524736"/>
              </p:ext>
            </p:extLst>
          </p:nvPr>
        </p:nvGraphicFramePr>
        <p:xfrm>
          <a:off x="467544" y="2329234"/>
          <a:ext cx="6178550" cy="890588"/>
        </p:xfrm>
        <a:graphic>
          <a:graphicData uri="http://schemas.openxmlformats.org/presentationml/2006/ole">
            <p:oleObj spid="_x0000_s50247" name="文档" r:id="rId4" imgW="6187182" imgH="849218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98594746"/>
              </p:ext>
            </p:extLst>
          </p:nvPr>
        </p:nvGraphicFramePr>
        <p:xfrm>
          <a:off x="454124" y="3048000"/>
          <a:ext cx="6134100" cy="884238"/>
        </p:xfrm>
        <a:graphic>
          <a:graphicData uri="http://schemas.openxmlformats.org/presentationml/2006/ole">
            <p:oleObj spid="_x0000_s50248" name="文档" r:id="rId5" imgW="6187182" imgH="849218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71110915"/>
              </p:ext>
            </p:extLst>
          </p:nvPr>
        </p:nvGraphicFramePr>
        <p:xfrm>
          <a:off x="440704" y="3795886"/>
          <a:ext cx="6134100" cy="884238"/>
        </p:xfrm>
        <a:graphic>
          <a:graphicData uri="http://schemas.openxmlformats.org/presentationml/2006/ole">
            <p:oleObj spid="_x0000_s50249" name="文档" r:id="rId6" imgW="6187182" imgH="84921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883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50092286"/>
              </p:ext>
            </p:extLst>
          </p:nvPr>
        </p:nvGraphicFramePr>
        <p:xfrm>
          <a:off x="251520" y="459556"/>
          <a:ext cx="8001000" cy="1608138"/>
        </p:xfrm>
        <a:graphic>
          <a:graphicData uri="http://schemas.openxmlformats.org/presentationml/2006/ole">
            <p:oleObj spid="_x0000_s51254" name="文档" r:id="rId3" imgW="8010288" imgH="1698436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51520" y="1906970"/>
            <a:ext cx="7154311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而要使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成立，则只要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&gt;2ln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86073575"/>
              </p:ext>
            </p:extLst>
          </p:nvPr>
        </p:nvGraphicFramePr>
        <p:xfrm>
          <a:off x="251520" y="3111723"/>
          <a:ext cx="8007350" cy="1692275"/>
        </p:xfrm>
        <a:graphic>
          <a:graphicData uri="http://schemas.openxmlformats.org/presentationml/2006/ole">
            <p:oleObj spid="_x0000_s51255" name="文档" r:id="rId4" imgW="8010288" imgH="1698436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42821228"/>
              </p:ext>
            </p:extLst>
          </p:nvPr>
        </p:nvGraphicFramePr>
        <p:xfrm>
          <a:off x="309066" y="4191843"/>
          <a:ext cx="8007350" cy="1692275"/>
        </p:xfrm>
        <a:graphic>
          <a:graphicData uri="http://schemas.openxmlformats.org/presentationml/2006/ole">
            <p:oleObj spid="_x0000_s51256" name="文档" r:id="rId5" imgW="8010288" imgH="169843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07069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15264646"/>
              </p:ext>
            </p:extLst>
          </p:nvPr>
        </p:nvGraphicFramePr>
        <p:xfrm>
          <a:off x="323528" y="771550"/>
          <a:ext cx="8008938" cy="1692275"/>
        </p:xfrm>
        <a:graphic>
          <a:graphicData uri="http://schemas.openxmlformats.org/presentationml/2006/ole">
            <p:oleObj spid="_x0000_s52277" name="文档" r:id="rId3" imgW="8010288" imgH="1698436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23528" y="1391098"/>
            <a:ext cx="7298113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2ln(16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93640151"/>
              </p:ext>
            </p:extLst>
          </p:nvPr>
        </p:nvGraphicFramePr>
        <p:xfrm>
          <a:off x="323528" y="2679849"/>
          <a:ext cx="7544782" cy="1779642"/>
        </p:xfrm>
        <a:graphic>
          <a:graphicData uri="http://schemas.openxmlformats.org/presentationml/2006/ole">
            <p:oleObj spid="_x0000_s52278" name="文档" r:id="rId4" imgW="8010288" imgH="1698436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61968628"/>
              </p:ext>
            </p:extLst>
          </p:nvPr>
        </p:nvGraphicFramePr>
        <p:xfrm>
          <a:off x="323528" y="3307363"/>
          <a:ext cx="7489825" cy="1584325"/>
        </p:xfrm>
        <a:graphic>
          <a:graphicData uri="http://schemas.openxmlformats.org/presentationml/2006/ole">
            <p:oleObj spid="_x0000_s52279" name="文档" r:id="rId5" imgW="8010288" imgH="169843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72046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-20538"/>
            <a:ext cx="8061657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综上可知，对任意给定的正数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，总存在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时，恒有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163827"/>
            <a:ext cx="6341801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方法二　对任意给定的正数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46428884"/>
              </p:ext>
            </p:extLst>
          </p:nvPr>
        </p:nvGraphicFramePr>
        <p:xfrm>
          <a:off x="5657217" y="988318"/>
          <a:ext cx="838200" cy="1295400"/>
        </p:xfrm>
        <a:graphic>
          <a:graphicData uri="http://schemas.openxmlformats.org/presentationml/2006/ole">
            <p:oleObj spid="_x0000_s53332" name="文档" r:id="rId3" imgW="837782" imgH="1294967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25172659"/>
              </p:ext>
            </p:extLst>
          </p:nvPr>
        </p:nvGraphicFramePr>
        <p:xfrm>
          <a:off x="323528" y="1963787"/>
          <a:ext cx="7796212" cy="1616075"/>
        </p:xfrm>
        <a:graphic>
          <a:graphicData uri="http://schemas.openxmlformats.org/presentationml/2006/ole">
            <p:oleObj spid="_x0000_s53333" name="文档" r:id="rId4" imgW="7798600" imgH="1622478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70147027"/>
              </p:ext>
            </p:extLst>
          </p:nvPr>
        </p:nvGraphicFramePr>
        <p:xfrm>
          <a:off x="227905" y="2561257"/>
          <a:ext cx="8664575" cy="1090613"/>
        </p:xfrm>
        <a:graphic>
          <a:graphicData uri="http://schemas.openxmlformats.org/presentationml/2006/ole">
            <p:oleObj spid="_x0000_s53334" name="文档" r:id="rId5" imgW="8666946" imgH="1095248" progId="Word.Document.12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16107895"/>
              </p:ext>
            </p:extLst>
          </p:nvPr>
        </p:nvGraphicFramePr>
        <p:xfrm>
          <a:off x="250825" y="3436938"/>
          <a:ext cx="8763000" cy="2171700"/>
        </p:xfrm>
        <a:graphic>
          <a:graphicData uri="http://schemas.openxmlformats.org/presentationml/2006/ole">
            <p:oleObj spid="_x0000_s53335" name="文档" r:id="rId6" imgW="9053407" imgH="2254307" progId="Word.Document.12">
              <p:embed/>
            </p:oleObj>
          </a:graphicData>
        </a:graphic>
      </p:graphicFrame>
      <p:sp>
        <p:nvSpPr>
          <p:cNvPr id="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10386858"/>
              </p:ext>
            </p:extLst>
          </p:nvPr>
        </p:nvGraphicFramePr>
        <p:xfrm>
          <a:off x="1504240" y="2571750"/>
          <a:ext cx="763504" cy="581716"/>
        </p:xfrm>
        <a:graphic>
          <a:graphicData uri="http://schemas.openxmlformats.org/presentationml/2006/ole">
            <p:oleObj spid="_x0000_s53336" name="Equation" r:id="rId7" imgW="393359" imgH="304536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25922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275520"/>
            <a:ext cx="2814848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题型分析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高考展望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1520" y="1282706"/>
            <a:ext cx="8428453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本部分题目考查导数的几何意义：函数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处的导数即为函数图象在该点处的切线的斜率，考查形式主要为选择题和填空题或者在综合题的某一步中出现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难度为低中档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，内容就是求导，注意审题是过点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的切线还是在点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处的切线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298987"/>
            <a:ext cx="7444805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方法三　首先证明当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时，恒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&lt;e</a:t>
            </a:r>
            <a:r>
              <a:rPr lang="en-US" altLang="zh-CN" sz="2600" i="1" kern="100" baseline="300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56190172"/>
              </p:ext>
            </p:extLst>
          </p:nvPr>
        </p:nvGraphicFramePr>
        <p:xfrm>
          <a:off x="6732240" y="298987"/>
          <a:ext cx="555625" cy="814387"/>
        </p:xfrm>
        <a:graphic>
          <a:graphicData uri="http://schemas.openxmlformats.org/presentationml/2006/ole">
            <p:oleObj spid="_x0000_s54354" name="文档" r:id="rId3" imgW="555521" imgH="815069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35769568"/>
              </p:ext>
            </p:extLst>
          </p:nvPr>
        </p:nvGraphicFramePr>
        <p:xfrm>
          <a:off x="467544" y="1051049"/>
          <a:ext cx="6991350" cy="1736725"/>
        </p:xfrm>
        <a:graphic>
          <a:graphicData uri="http://schemas.openxmlformats.org/presentationml/2006/ole">
            <p:oleObj spid="_x0000_s54355" name="文档" r:id="rId4" imgW="6991091" imgH="1736955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69883178"/>
              </p:ext>
            </p:extLst>
          </p:nvPr>
        </p:nvGraphicFramePr>
        <p:xfrm>
          <a:off x="467544" y="2569567"/>
          <a:ext cx="6986587" cy="1730375"/>
        </p:xfrm>
        <a:graphic>
          <a:graphicData uri="http://schemas.openxmlformats.org/presentationml/2006/ole">
            <p:oleObj spid="_x0000_s54356" name="文档" r:id="rId5" imgW="6991091" imgH="1736595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96996644"/>
              </p:ext>
            </p:extLst>
          </p:nvPr>
        </p:nvGraphicFramePr>
        <p:xfrm>
          <a:off x="461987" y="3292475"/>
          <a:ext cx="6918325" cy="1073150"/>
        </p:xfrm>
        <a:graphic>
          <a:graphicData uri="http://schemas.openxmlformats.org/presentationml/2006/ole">
            <p:oleObj spid="_x0000_s54357" name="文档" r:id="rId6" imgW="6928089" imgH="1074212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09637332"/>
              </p:ext>
            </p:extLst>
          </p:nvPr>
        </p:nvGraphicFramePr>
        <p:xfrm>
          <a:off x="467544" y="3939902"/>
          <a:ext cx="6864350" cy="1189038"/>
        </p:xfrm>
        <a:graphic>
          <a:graphicData uri="http://schemas.openxmlformats.org/presentationml/2006/ole">
            <p:oleObj spid="_x0000_s54358" name="文档" r:id="rId7" imgW="6928089" imgH="107457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32713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52601511"/>
              </p:ext>
            </p:extLst>
          </p:nvPr>
        </p:nvGraphicFramePr>
        <p:xfrm>
          <a:off x="551209" y="1275606"/>
          <a:ext cx="6469063" cy="1233487"/>
        </p:xfrm>
        <a:graphic>
          <a:graphicData uri="http://schemas.openxmlformats.org/presentationml/2006/ole">
            <p:oleObj spid="_x0000_s55314" name="文档" r:id="rId3" imgW="6469072" imgH="1234048" progId="Word.Document.12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467544" y="2139702"/>
            <a:ext cx="8061657" cy="12205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因此，对任意给定的正数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，总存在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时，恒有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774747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1347614"/>
            <a:ext cx="7714676" cy="18207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已知切线求参数问题，主要利用导数几何意义，通过切点坐标、切线斜率之间的关系来构造方程组求解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1911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40457"/>
            <a:ext cx="868488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课标全国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处的切线与曲线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相切，则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2860" y="1923678"/>
            <a:ext cx="887363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得曲线在点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切线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的斜率为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，所以切线方程为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，此切线与曲线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去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，解得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03963136"/>
              </p:ext>
            </p:extLst>
          </p:nvPr>
        </p:nvGraphicFramePr>
        <p:xfrm>
          <a:off x="5004048" y="1936417"/>
          <a:ext cx="495300" cy="844550"/>
        </p:xfrm>
        <a:graphic>
          <a:graphicData uri="http://schemas.openxmlformats.org/presentationml/2006/ole">
            <p:oleObj spid="_x0000_s17456" name="文档" r:id="rId3" imgW="494677" imgH="845310" progId="Word.Document.12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7524328" y="1359227"/>
            <a:ext cx="3513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 pitchFamily="18" charset="0"/>
                <a:ea typeface="华文细黑"/>
                <a:cs typeface="Times New Roman"/>
              </a:rPr>
              <a:t>8</a:t>
            </a:r>
            <a:endParaRPr lang="zh-CN" altLang="zh-CN" sz="2600" kern="100" dirty="0">
              <a:solidFill>
                <a:srgbClr val="F79646">
                  <a:lumMod val="75000"/>
                </a:srgbClr>
              </a:solidFill>
              <a:latin typeface="Times New Roman" pitchFamily="18" charset="0"/>
              <a:ea typeface="华文细黑"/>
              <a:cs typeface="Times New Roman"/>
            </a:endParaRPr>
          </a:p>
        </p:txBody>
      </p:sp>
      <p:pic>
        <p:nvPicPr>
          <p:cNvPr id="11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0795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52586876"/>
              </p:ext>
            </p:extLst>
          </p:nvPr>
        </p:nvGraphicFramePr>
        <p:xfrm>
          <a:off x="373736" y="1059332"/>
          <a:ext cx="8066799" cy="3744666"/>
        </p:xfrm>
        <a:graphic>
          <a:graphicData uri="http://schemas.openxmlformats.org/presentationml/2006/ole">
            <p:oleObj spid="_x0000_s25638" name="文档" r:id="rId15" imgW="8303698" imgH="386053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14423040"/>
              </p:ext>
            </p:extLst>
          </p:nvPr>
        </p:nvGraphicFramePr>
        <p:xfrm>
          <a:off x="179512" y="851590"/>
          <a:ext cx="7558701" cy="1606361"/>
        </p:xfrm>
        <a:graphic>
          <a:graphicData uri="http://schemas.openxmlformats.org/presentationml/2006/ole">
            <p:oleObj spid="_x0000_s56402" name="文档" r:id="rId3" imgW="7634794" imgH="1622837" progId="Word.Document.12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4844799"/>
              </p:ext>
            </p:extLst>
          </p:nvPr>
        </p:nvGraphicFramePr>
        <p:xfrm>
          <a:off x="179512" y="2187748"/>
          <a:ext cx="7567612" cy="1608138"/>
        </p:xfrm>
        <a:graphic>
          <a:graphicData uri="http://schemas.openxmlformats.org/presentationml/2006/ole">
            <p:oleObj spid="_x0000_s56403" name="文档" r:id="rId4" imgW="7634794" imgH="1622478" progId="Word.Document.12">
              <p:embed/>
            </p:oleObj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47514037"/>
              </p:ext>
            </p:extLst>
          </p:nvPr>
        </p:nvGraphicFramePr>
        <p:xfrm>
          <a:off x="179512" y="2931790"/>
          <a:ext cx="7505700" cy="1592263"/>
        </p:xfrm>
        <a:graphic>
          <a:graphicData uri="http://schemas.openxmlformats.org/presentationml/2006/ole">
            <p:oleObj spid="_x0000_s56404" name="文档" r:id="rId5" imgW="7631931" imgH="1624415" progId="Word.Document.12">
              <p:embed/>
            </p:oleObj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33437115"/>
              </p:ext>
            </p:extLst>
          </p:nvPr>
        </p:nvGraphicFramePr>
        <p:xfrm>
          <a:off x="179512" y="3795886"/>
          <a:ext cx="7445375" cy="1576388"/>
        </p:xfrm>
        <a:graphic>
          <a:graphicData uri="http://schemas.openxmlformats.org/presentationml/2006/ole">
            <p:oleObj spid="_x0000_s56405" name="文档" r:id="rId6" imgW="7634794" imgH="1622478" progId="Word.Document.12">
              <p:embed/>
            </p:oleObj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82710886"/>
              </p:ext>
            </p:extLst>
          </p:nvPr>
        </p:nvGraphicFramePr>
        <p:xfrm>
          <a:off x="212874" y="4386088"/>
          <a:ext cx="7383462" cy="1570038"/>
        </p:xfrm>
        <a:graphic>
          <a:graphicData uri="http://schemas.openxmlformats.org/presentationml/2006/ole">
            <p:oleObj spid="_x0000_s56406" name="文档" r:id="rId7" imgW="7634794" imgH="1622478" progId="Word.Document.12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5972554" y="4186521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4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5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6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7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8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9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0317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63287833"/>
              </p:ext>
            </p:extLst>
          </p:nvPr>
        </p:nvGraphicFramePr>
        <p:xfrm>
          <a:off x="251520" y="915566"/>
          <a:ext cx="8320384" cy="2684095"/>
        </p:xfrm>
        <a:graphic>
          <a:graphicData uri="http://schemas.openxmlformats.org/presentationml/2006/ole">
            <p:oleObj spid="_x0000_s26682" name="文档" r:id="rId3" imgW="8569791" imgH="2843391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3730210"/>
              </p:ext>
            </p:extLst>
          </p:nvPr>
        </p:nvGraphicFramePr>
        <p:xfrm>
          <a:off x="179512" y="3507854"/>
          <a:ext cx="8062913" cy="1682750"/>
        </p:xfrm>
        <a:graphic>
          <a:graphicData uri="http://schemas.openxmlformats.org/presentationml/2006/ole">
            <p:oleObj spid="_x0000_s26683" name="文档" r:id="rId4" imgW="8071130" imgH="1683676" progId="Word.Document.12">
              <p:embed/>
            </p:oleObj>
          </a:graphicData>
        </a:graphic>
      </p:graphicFrame>
      <p:sp>
        <p:nvSpPr>
          <p:cNvPr id="29" name="任意多边形 28">
            <a:hlinkClick r:id="rId5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6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7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8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9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0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1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2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3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4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5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6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2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11733869"/>
              </p:ext>
            </p:extLst>
          </p:nvPr>
        </p:nvGraphicFramePr>
        <p:xfrm>
          <a:off x="721396" y="1234504"/>
          <a:ext cx="7886700" cy="1265238"/>
        </p:xfrm>
        <a:graphic>
          <a:graphicData uri="http://schemas.openxmlformats.org/presentationml/2006/ole">
            <p:oleObj spid="_x0000_s27730" name="文档" r:id="rId3" imgW="7888243" imgH="1272207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87171682"/>
              </p:ext>
            </p:extLst>
          </p:nvPr>
        </p:nvGraphicFramePr>
        <p:xfrm>
          <a:off x="721396" y="2026593"/>
          <a:ext cx="7886700" cy="1265237"/>
        </p:xfrm>
        <a:graphic>
          <a:graphicData uri="http://schemas.openxmlformats.org/presentationml/2006/ole">
            <p:oleObj spid="_x0000_s27731" name="文档" r:id="rId4" imgW="7888243" imgH="1271487" progId="Word.Document.12">
              <p:embed/>
            </p:oleObj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00922687"/>
              </p:ext>
            </p:extLst>
          </p:nvPr>
        </p:nvGraphicFramePr>
        <p:xfrm>
          <a:off x="721396" y="2746673"/>
          <a:ext cx="7886700" cy="1265237"/>
        </p:xfrm>
        <a:graphic>
          <a:graphicData uri="http://schemas.openxmlformats.org/presentationml/2006/ole">
            <p:oleObj spid="_x0000_s27732" name="文档" r:id="rId5" imgW="7888243" imgH="1271487" progId="Word.Document.12">
              <p:embed/>
            </p:oleObj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58385970"/>
              </p:ext>
            </p:extLst>
          </p:nvPr>
        </p:nvGraphicFramePr>
        <p:xfrm>
          <a:off x="721396" y="3867894"/>
          <a:ext cx="7886700" cy="1265237"/>
        </p:xfrm>
        <a:graphic>
          <a:graphicData uri="http://schemas.openxmlformats.org/presentationml/2006/ole">
            <p:oleObj spid="_x0000_s27733" name="文档" r:id="rId6" imgW="7888243" imgH="1271487" progId="Word.Document.12">
              <p:embed/>
            </p:oleObj>
          </a:graphicData>
        </a:graphic>
      </p:graphicFrame>
      <p:sp>
        <p:nvSpPr>
          <p:cNvPr id="32" name="任意多边形 31">
            <a:hlinkClick r:id="rId7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8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9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0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1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2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3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4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5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6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7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8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4977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04035825"/>
              </p:ext>
            </p:extLst>
          </p:nvPr>
        </p:nvGraphicFramePr>
        <p:xfrm>
          <a:off x="683568" y="1563638"/>
          <a:ext cx="7886700" cy="1309688"/>
        </p:xfrm>
        <a:graphic>
          <a:graphicData uri="http://schemas.openxmlformats.org/presentationml/2006/ole">
            <p:oleObj spid="_x0000_s57362" name="文档" r:id="rId3" imgW="7888243" imgH="1271487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683568" y="2599333"/>
            <a:ext cx="1425390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1" name="任意多边形 30">
            <a:hlinkClick r:id="rId4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5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4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5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3182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51520" y="843558"/>
            <a:ext cx="7981839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处的切线方程为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88425894"/>
              </p:ext>
            </p:extLst>
          </p:nvPr>
        </p:nvGraphicFramePr>
        <p:xfrm>
          <a:off x="1848359" y="782058"/>
          <a:ext cx="868363" cy="1004887"/>
        </p:xfrm>
        <a:graphic>
          <a:graphicData uri="http://schemas.openxmlformats.org/presentationml/2006/ole">
            <p:oleObj spid="_x0000_s28738" name="文档" r:id="rId3" imgW="868025" imgH="1005516" progId="Word.Document.12">
              <p:embed/>
            </p:oleObj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61981736"/>
              </p:ext>
            </p:extLst>
          </p:nvPr>
        </p:nvGraphicFramePr>
        <p:xfrm>
          <a:off x="285030" y="2812777"/>
          <a:ext cx="5799138" cy="1127125"/>
        </p:xfrm>
        <a:graphic>
          <a:graphicData uri="http://schemas.openxmlformats.org/presentationml/2006/ole">
            <p:oleObj spid="_x0000_s28739" name="文档" r:id="rId4" imgW="5798368" imgH="1127490" progId="Word.Document.12">
              <p:embed/>
            </p:oleObj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53123697"/>
              </p:ext>
            </p:extLst>
          </p:nvPr>
        </p:nvGraphicFramePr>
        <p:xfrm>
          <a:off x="251520" y="3507854"/>
          <a:ext cx="5791200" cy="1363662"/>
        </p:xfrm>
        <a:graphic>
          <a:graphicData uri="http://schemas.openxmlformats.org/presentationml/2006/ole">
            <p:oleObj spid="_x0000_s28740" name="文档" r:id="rId5" imgW="5798368" imgH="1170689" progId="Word.Document.12">
              <p:embed/>
            </p:oleObj>
          </a:graphicData>
        </a:graphic>
      </p:graphicFrame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4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5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6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7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3125446" y="1563641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考题型精析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2483768" y="1563638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3127283" y="2931793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高考题</a:t>
            </a:r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型精练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2483767" y="2931790"/>
            <a:ext cx="597093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70941948"/>
              </p:ext>
            </p:extLst>
          </p:nvPr>
        </p:nvGraphicFramePr>
        <p:xfrm>
          <a:off x="803119" y="1491630"/>
          <a:ext cx="6705600" cy="1616075"/>
        </p:xfrm>
        <a:graphic>
          <a:graphicData uri="http://schemas.openxmlformats.org/presentationml/2006/ole">
            <p:oleObj spid="_x0000_s58404" name="文档" r:id="rId3" imgW="6712801" imgH="1615278" progId="Word.Document.12">
              <p:embed/>
            </p:oleObj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04652685"/>
              </p:ext>
            </p:extLst>
          </p:nvPr>
        </p:nvGraphicFramePr>
        <p:xfrm>
          <a:off x="803119" y="2250480"/>
          <a:ext cx="6645275" cy="2049462"/>
        </p:xfrm>
        <a:graphic>
          <a:graphicData uri="http://schemas.openxmlformats.org/presentationml/2006/ole">
            <p:oleObj spid="_x0000_s58405" name="文档" r:id="rId4" imgW="6651959" imgH="2049426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803119" y="2931790"/>
            <a:ext cx="1896673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119" y="3610457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3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4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5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6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127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70941025"/>
              </p:ext>
            </p:extLst>
          </p:nvPr>
        </p:nvGraphicFramePr>
        <p:xfrm>
          <a:off x="431055" y="2292846"/>
          <a:ext cx="7453313" cy="1143000"/>
        </p:xfrm>
        <a:graphic>
          <a:graphicData uri="http://schemas.openxmlformats.org/presentationml/2006/ole">
            <p:oleObj spid="_x0000_s30795" name="文档" r:id="rId3" imgW="7969606" imgH="1222168" progId="Word.Document.12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58097780"/>
              </p:ext>
            </p:extLst>
          </p:nvPr>
        </p:nvGraphicFramePr>
        <p:xfrm>
          <a:off x="395536" y="3147814"/>
          <a:ext cx="7453313" cy="1143000"/>
        </p:xfrm>
        <a:graphic>
          <a:graphicData uri="http://schemas.openxmlformats.org/presentationml/2006/ole">
            <p:oleObj spid="_x0000_s30796" name="文档" r:id="rId4" imgW="7969606" imgH="1222168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47589" y="987574"/>
            <a:ext cx="8472883" cy="12205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处的切线与直线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垂直，则实数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76951663"/>
              </p:ext>
            </p:extLst>
          </p:nvPr>
        </p:nvGraphicFramePr>
        <p:xfrm>
          <a:off x="395536" y="3877022"/>
          <a:ext cx="7453313" cy="1143000"/>
        </p:xfrm>
        <a:graphic>
          <a:graphicData uri="http://schemas.openxmlformats.org/presentationml/2006/ole">
            <p:oleObj spid="_x0000_s30797" name="文档" r:id="rId5" imgW="7969606" imgH="1222168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778732" y="1707654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 pitchFamily="18" charset="0"/>
                <a:ea typeface="华文细黑"/>
                <a:cs typeface="Times New Roman"/>
              </a:rPr>
              <a:t>A</a:t>
            </a:r>
            <a:endParaRPr lang="zh-CN" altLang="zh-CN" sz="2600" kern="100" dirty="0">
              <a:solidFill>
                <a:srgbClr val="F79646">
                  <a:lumMod val="75000"/>
                </a:srgbClr>
              </a:solidFill>
              <a:latin typeface="Times New Roman" pitchFamily="18" charset="0"/>
              <a:ea typeface="华文细黑"/>
              <a:cs typeface="Times New Roman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5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6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7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724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79512" y="2643758"/>
            <a:ext cx="8477117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.[1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.[2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1095825"/>
              </p:ext>
            </p:extLst>
          </p:nvPr>
        </p:nvGraphicFramePr>
        <p:xfrm>
          <a:off x="227459" y="752524"/>
          <a:ext cx="8809037" cy="2827338"/>
        </p:xfrm>
        <a:graphic>
          <a:graphicData uri="http://schemas.openxmlformats.org/presentationml/2006/ole">
            <p:oleObj spid="_x0000_s59426" name="文档" r:id="rId3" imgW="8813398" imgH="2830773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18836030"/>
              </p:ext>
            </p:extLst>
          </p:nvPr>
        </p:nvGraphicFramePr>
        <p:xfrm>
          <a:off x="277018" y="4049489"/>
          <a:ext cx="6599238" cy="898525"/>
        </p:xfrm>
        <a:graphic>
          <a:graphicData uri="http://schemas.openxmlformats.org/presentationml/2006/ole">
            <p:oleObj spid="_x0000_s59427" name="文档" r:id="rId4" imgW="6598677" imgH="898896" progId="Word.Document.12">
              <p:embed/>
            </p:oleObj>
          </a:graphicData>
        </a:graphic>
      </p:graphicFrame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5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6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731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04634" y="1715880"/>
            <a:ext cx="8227806" cy="1215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图象上不存在斜率为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的切线，也就是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无解，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44052536"/>
              </p:ext>
            </p:extLst>
          </p:nvPr>
        </p:nvGraphicFramePr>
        <p:xfrm>
          <a:off x="395536" y="877317"/>
          <a:ext cx="8283575" cy="1622425"/>
        </p:xfrm>
        <a:graphic>
          <a:graphicData uri="http://schemas.openxmlformats.org/presentationml/2006/ole">
            <p:oleObj spid="_x0000_s60466" name="文档" r:id="rId3" imgW="8290378" imgH="1622478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76273935"/>
              </p:ext>
            </p:extLst>
          </p:nvPr>
        </p:nvGraphicFramePr>
        <p:xfrm>
          <a:off x="421034" y="3041377"/>
          <a:ext cx="6599238" cy="898525"/>
        </p:xfrm>
        <a:graphic>
          <a:graphicData uri="http://schemas.openxmlformats.org/presentationml/2006/ole">
            <p:oleObj spid="_x0000_s60467" name="文档" r:id="rId4" imgW="6598677" imgH="1003654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70288740"/>
              </p:ext>
            </p:extLst>
          </p:nvPr>
        </p:nvGraphicFramePr>
        <p:xfrm>
          <a:off x="396875" y="3823419"/>
          <a:ext cx="6940550" cy="1844675"/>
        </p:xfrm>
        <a:graphic>
          <a:graphicData uri="http://schemas.openxmlformats.org/presentationml/2006/ole">
            <p:oleObj spid="_x0000_s60468" name="文档" r:id="rId5" imgW="6948970" imgH="1843512" progId="Word.Document.12">
              <p:embed/>
            </p:oleObj>
          </a:graphicData>
        </a:graphic>
      </p:graphicFrame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5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6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7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023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85096059"/>
              </p:ext>
            </p:extLst>
          </p:nvPr>
        </p:nvGraphicFramePr>
        <p:xfrm>
          <a:off x="754508" y="1747763"/>
          <a:ext cx="8281988" cy="1616075"/>
        </p:xfrm>
        <a:graphic>
          <a:graphicData uri="http://schemas.openxmlformats.org/presentationml/2006/ole">
            <p:oleObj spid="_x0000_s61458" name="文档" r:id="rId3" imgW="8290378" imgH="1622478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683568" y="2818369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4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5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942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9512" y="843558"/>
            <a:ext cx="839041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，若过点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且与曲线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相切的切线方程为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3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B.3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C.6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D.9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5016" y="2859782"/>
            <a:ext cx="847344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先设切点为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则切点在曲线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	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①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求导数得到切线的斜率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09399715"/>
              </p:ext>
            </p:extLst>
          </p:nvPr>
        </p:nvGraphicFramePr>
        <p:xfrm>
          <a:off x="3131840" y="3706217"/>
          <a:ext cx="403225" cy="593725"/>
        </p:xfrm>
        <a:graphic>
          <a:graphicData uri="http://schemas.openxmlformats.org/presentationml/2006/ole">
            <p:oleObj spid="_x0000_s32836" name="文档" r:id="rId3" imgW="403230" imgH="593661" progId="Word.Document.12">
              <p:embed/>
            </p:oleObj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42399470"/>
              </p:ext>
            </p:extLst>
          </p:nvPr>
        </p:nvGraphicFramePr>
        <p:xfrm>
          <a:off x="5796136" y="4227934"/>
          <a:ext cx="403225" cy="593725"/>
        </p:xfrm>
        <a:graphic>
          <a:graphicData uri="http://schemas.openxmlformats.org/presentationml/2006/ole">
            <p:oleObj spid="_x0000_s32837" name="文档" r:id="rId4" imgW="403230" imgH="593661" progId="Word.Document.12">
              <p:embed/>
            </p:oleObj>
          </a:graphicData>
        </a:graphic>
      </p:graphicFrame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5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6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10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96652049"/>
              </p:ext>
            </p:extLst>
          </p:nvPr>
        </p:nvGraphicFramePr>
        <p:xfrm>
          <a:off x="990277" y="902741"/>
          <a:ext cx="8550275" cy="2195513"/>
        </p:xfrm>
        <a:graphic>
          <a:graphicData uri="http://schemas.openxmlformats.org/presentationml/2006/ole">
            <p:oleObj spid="_x0000_s62534" name="文档" r:id="rId3" imgW="8904796" imgH="2298651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47356240"/>
              </p:ext>
            </p:extLst>
          </p:nvPr>
        </p:nvGraphicFramePr>
        <p:xfrm>
          <a:off x="990277" y="1713180"/>
          <a:ext cx="8550275" cy="2203450"/>
        </p:xfrm>
        <a:graphic>
          <a:graphicData uri="http://schemas.openxmlformats.org/presentationml/2006/ole">
            <p:oleObj spid="_x0000_s62535" name="文档" r:id="rId4" imgW="8904796" imgH="2305140" progId="Word.Document.12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6586234"/>
              </p:ext>
            </p:extLst>
          </p:nvPr>
        </p:nvGraphicFramePr>
        <p:xfrm>
          <a:off x="990277" y="2674143"/>
          <a:ext cx="8550275" cy="2201863"/>
        </p:xfrm>
        <a:graphic>
          <a:graphicData uri="http://schemas.openxmlformats.org/presentationml/2006/ole">
            <p:oleObj spid="_x0000_s62536" name="文档" r:id="rId5" imgW="8904796" imgH="2305140" progId="Word.Document.12">
              <p:embed/>
            </p:oleObj>
          </a:graphicData>
        </a:graphic>
      </p:graphicFrame>
      <p:sp>
        <p:nvSpPr>
          <p:cNvPr id="27" name="矩形 26"/>
          <p:cNvSpPr/>
          <p:nvPr/>
        </p:nvSpPr>
        <p:spPr>
          <a:xfrm>
            <a:off x="1062285" y="4186521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1329009"/>
              </p:ext>
            </p:extLst>
          </p:nvPr>
        </p:nvGraphicFramePr>
        <p:xfrm>
          <a:off x="990277" y="3242270"/>
          <a:ext cx="8550275" cy="2209800"/>
        </p:xfrm>
        <a:graphic>
          <a:graphicData uri="http://schemas.openxmlformats.org/presentationml/2006/ole">
            <p:oleObj spid="_x0000_s62537" name="文档" r:id="rId6" imgW="8904796" imgH="2308385" progId="Word.Document.12">
              <p:embed/>
            </p:oleObj>
          </a:graphicData>
        </a:graphic>
      </p:graphicFrame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5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6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7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18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996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99840" y="918756"/>
            <a:ext cx="89086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的导函数是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是偶函数，则曲线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在原点处的切线方程为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</a:p>
        </p:txBody>
      </p:sp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34154166"/>
              </p:ext>
            </p:extLst>
          </p:nvPr>
        </p:nvGraphicFramePr>
        <p:xfrm>
          <a:off x="250825" y="3505200"/>
          <a:ext cx="6272213" cy="838200"/>
        </p:xfrm>
        <a:graphic>
          <a:graphicData uri="http://schemas.openxmlformats.org/presentationml/2006/ole">
            <p:oleObj spid="_x0000_s34859" name="文档" r:id="rId3" imgW="6276270" imgH="850592" progId="Word.Document.12">
              <p:embed/>
            </p:oleObj>
          </a:graphicData>
        </a:graphic>
      </p:graphicFrame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4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5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7179220"/>
              </p:ext>
            </p:extLst>
          </p:nvPr>
        </p:nvGraphicFramePr>
        <p:xfrm>
          <a:off x="275456" y="4227934"/>
          <a:ext cx="4800600" cy="661988"/>
        </p:xfrm>
        <a:graphic>
          <a:graphicData uri="http://schemas.openxmlformats.org/presentationml/2006/ole">
            <p:oleObj spid="_x0000_s34860" name="文档" r:id="rId16" imgW="4806242" imgH="69590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7247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49993395"/>
              </p:ext>
            </p:extLst>
          </p:nvPr>
        </p:nvGraphicFramePr>
        <p:xfrm>
          <a:off x="708917" y="1347614"/>
          <a:ext cx="7231062" cy="1852612"/>
        </p:xfrm>
        <a:graphic>
          <a:graphicData uri="http://schemas.openxmlformats.org/presentationml/2006/ole">
            <p:oleObj spid="_x0000_s35906" name="文档" r:id="rId3" imgW="7292062" imgH="1866911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69235381"/>
              </p:ext>
            </p:extLst>
          </p:nvPr>
        </p:nvGraphicFramePr>
        <p:xfrm>
          <a:off x="708917" y="2063576"/>
          <a:ext cx="8115300" cy="1136650"/>
        </p:xfrm>
        <a:graphic>
          <a:graphicData uri="http://schemas.openxmlformats.org/presentationml/2006/ole">
            <p:oleObj spid="_x0000_s35907" name="文档" r:id="rId4" imgW="8250056" imgH="1157370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79518641"/>
              </p:ext>
            </p:extLst>
          </p:nvPr>
        </p:nvGraphicFramePr>
        <p:xfrm>
          <a:off x="708917" y="2793181"/>
          <a:ext cx="8045450" cy="1127125"/>
        </p:xfrm>
        <a:graphic>
          <a:graphicData uri="http://schemas.openxmlformats.org/presentationml/2006/ole">
            <p:oleObj spid="_x0000_s35908" name="文档" r:id="rId5" imgW="8250056" imgH="1157370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683568" y="3466441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5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6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7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8275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6168" y="964085"/>
            <a:ext cx="8145545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江西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处的切线平行于直线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的坐标是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54507758"/>
              </p:ext>
            </p:extLst>
          </p:nvPr>
        </p:nvGraphicFramePr>
        <p:xfrm>
          <a:off x="395536" y="2326308"/>
          <a:ext cx="7110412" cy="1325562"/>
        </p:xfrm>
        <a:graphic>
          <a:graphicData uri="http://schemas.openxmlformats.org/presentationml/2006/ole">
            <p:oleObj spid="_x0000_s7287" name="文档" r:id="rId3" imgW="7112775" imgH="1325485" progId="Word.Document.12">
              <p:embed/>
            </p:oleObj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56239829"/>
              </p:ext>
            </p:extLst>
          </p:nvPr>
        </p:nvGraphicFramePr>
        <p:xfrm>
          <a:off x="323528" y="2982317"/>
          <a:ext cx="7108825" cy="1317625"/>
        </p:xfrm>
        <a:graphic>
          <a:graphicData uri="http://schemas.openxmlformats.org/presentationml/2006/ole">
            <p:oleObj spid="_x0000_s7288" name="文档" r:id="rId4" imgW="7112775" imgH="1325485" progId="Word.Document.12">
              <p:embed/>
            </p:oleObj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45587148"/>
              </p:ext>
            </p:extLst>
          </p:nvPr>
        </p:nvGraphicFramePr>
        <p:xfrm>
          <a:off x="323528" y="3990429"/>
          <a:ext cx="7110413" cy="1317625"/>
        </p:xfrm>
        <a:graphic>
          <a:graphicData uri="http://schemas.openxmlformats.org/presentationml/2006/ole">
            <p:oleObj spid="_x0000_s7289" name="文档" r:id="rId5" imgW="7112775" imgH="1325485" progId="Word.Document.12">
              <p:embed/>
            </p:oleObj>
          </a:graphicData>
        </a:graphic>
      </p:graphicFrame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4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5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6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7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550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1261843" y="231739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直接求切线或切线斜率问题</a:t>
            </a: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1305500" y="3219822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导数几何意义的综合应用</a:t>
            </a: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1843" y="1203597"/>
            <a:ext cx="40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常考题型精析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13652" y="1849928"/>
            <a:ext cx="6961916" cy="7266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3652" y="1923678"/>
            <a:ext cx="6961916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47913715"/>
              </p:ext>
            </p:extLst>
          </p:nvPr>
        </p:nvGraphicFramePr>
        <p:xfrm>
          <a:off x="775543" y="1635646"/>
          <a:ext cx="7108825" cy="1317625"/>
        </p:xfrm>
        <a:graphic>
          <a:graphicData uri="http://schemas.openxmlformats.org/presentationml/2006/ole">
            <p:oleObj spid="_x0000_s63522" name="文档" r:id="rId3" imgW="7112775" imgH="1325485" progId="Word.Document.12">
              <p:embed/>
            </p:oleObj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047549"/>
              </p:ext>
            </p:extLst>
          </p:nvPr>
        </p:nvGraphicFramePr>
        <p:xfrm>
          <a:off x="793922" y="2406253"/>
          <a:ext cx="7110413" cy="1317625"/>
        </p:xfrm>
        <a:graphic>
          <a:graphicData uri="http://schemas.openxmlformats.org/presentationml/2006/ole">
            <p:oleObj spid="_x0000_s63523" name="文档" r:id="rId4" imgW="7112775" imgH="1325485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755576" y="3106401"/>
            <a:ext cx="2034531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(e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e)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3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4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5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6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015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79512" y="699542"/>
            <a:ext cx="8390403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陕西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在其极值点处的切线方程为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76894796"/>
              </p:ext>
            </p:extLst>
          </p:nvPr>
        </p:nvGraphicFramePr>
        <p:xfrm>
          <a:off x="251520" y="2175991"/>
          <a:ext cx="7505700" cy="2339975"/>
        </p:xfrm>
        <a:graphic>
          <a:graphicData uri="http://schemas.openxmlformats.org/presentationml/2006/ole">
            <p:oleObj spid="_x0000_s37973" name="文档" r:id="rId3" imgW="7568192" imgH="2362258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26783101"/>
              </p:ext>
            </p:extLst>
          </p:nvPr>
        </p:nvGraphicFramePr>
        <p:xfrm>
          <a:off x="179512" y="3003798"/>
          <a:ext cx="7505700" cy="2339975"/>
        </p:xfrm>
        <a:graphic>
          <a:graphicData uri="http://schemas.openxmlformats.org/presentationml/2006/ole">
            <p:oleObj spid="_x0000_s37974" name="文档" r:id="rId4" imgW="7568192" imgH="2362258" progId="Word.Document.12">
              <p:embed/>
            </p:oleObj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23855725"/>
              </p:ext>
            </p:extLst>
          </p:nvPr>
        </p:nvGraphicFramePr>
        <p:xfrm>
          <a:off x="234652" y="3688159"/>
          <a:ext cx="7505700" cy="2339975"/>
        </p:xfrm>
        <a:graphic>
          <a:graphicData uri="http://schemas.openxmlformats.org/presentationml/2006/ole">
            <p:oleObj spid="_x0000_s37975" name="文档" r:id="rId5" imgW="7568192" imgH="2362258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79512" y="4187419"/>
            <a:ext cx="6795450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的极值点，切线斜率为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5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6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7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286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85101860"/>
              </p:ext>
            </p:extLst>
          </p:nvPr>
        </p:nvGraphicFramePr>
        <p:xfrm>
          <a:off x="378668" y="1203598"/>
          <a:ext cx="7505700" cy="2339975"/>
        </p:xfrm>
        <a:graphic>
          <a:graphicData uri="http://schemas.openxmlformats.org/presentationml/2006/ole">
            <p:oleObj spid="_x0000_s64562" name="文档" r:id="rId3" imgW="7568192" imgH="2362258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13573724"/>
              </p:ext>
            </p:extLst>
          </p:nvPr>
        </p:nvGraphicFramePr>
        <p:xfrm>
          <a:off x="361800" y="2211710"/>
          <a:ext cx="7505700" cy="2339975"/>
        </p:xfrm>
        <a:graphic>
          <a:graphicData uri="http://schemas.openxmlformats.org/presentationml/2006/ole">
            <p:oleObj spid="_x0000_s64563" name="文档" r:id="rId4" imgW="7568192" imgH="2362258" progId="Word.Document.12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6129863"/>
              </p:ext>
            </p:extLst>
          </p:nvPr>
        </p:nvGraphicFramePr>
        <p:xfrm>
          <a:off x="396875" y="3108325"/>
          <a:ext cx="8091488" cy="3140075"/>
        </p:xfrm>
        <a:graphic>
          <a:graphicData uri="http://schemas.openxmlformats.org/presentationml/2006/ole">
            <p:oleObj spid="_x0000_s64564" name="文档" r:id="rId5" imgW="8165813" imgH="3164317" progId="Word.Document.12">
              <p:embed/>
            </p:oleObj>
          </a:graphicData>
        </a:graphic>
      </p:graphicFrame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5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6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7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9782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51520" y="850658"/>
            <a:ext cx="8142274" cy="18207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，若过曲线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外一点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引曲线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的两条切线，它们的倾斜角互补，则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________.</a:t>
            </a:r>
          </a:p>
        </p:txBody>
      </p:sp>
      <p:sp>
        <p:nvSpPr>
          <p:cNvPr id="7" name="矩形 6"/>
          <p:cNvSpPr/>
          <p:nvPr/>
        </p:nvSpPr>
        <p:spPr>
          <a:xfrm>
            <a:off x="251520" y="2599040"/>
            <a:ext cx="8472883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设切点坐标为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由题意知，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切线的斜率为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	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①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所以切线方程为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	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</a:t>
            </a:r>
          </a:p>
        </p:txBody>
      </p:sp>
      <p:sp>
        <p:nvSpPr>
          <p:cNvPr id="35" name="任意多边形 34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798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90166" y="1275606"/>
            <a:ext cx="8142274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将点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代入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式得，－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代入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式，得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73486340"/>
              </p:ext>
            </p:extLst>
          </p:nvPr>
        </p:nvGraphicFramePr>
        <p:xfrm>
          <a:off x="2550568" y="1916578"/>
          <a:ext cx="609600" cy="792163"/>
        </p:xfrm>
        <a:graphic>
          <a:graphicData uri="http://schemas.openxmlformats.org/presentationml/2006/ole">
            <p:oleObj spid="_x0000_s65617" name="文档" r:id="rId3" imgW="609165" imgH="792388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29436395"/>
              </p:ext>
            </p:extLst>
          </p:nvPr>
        </p:nvGraphicFramePr>
        <p:xfrm>
          <a:off x="2876910" y="2348551"/>
          <a:ext cx="609600" cy="792163"/>
        </p:xfrm>
        <a:graphic>
          <a:graphicData uri="http://schemas.openxmlformats.org/presentationml/2006/ole">
            <p:oleObj spid="_x0000_s65618" name="文档" r:id="rId4" imgW="609165" imgH="792388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0011937"/>
              </p:ext>
            </p:extLst>
          </p:nvPr>
        </p:nvGraphicFramePr>
        <p:xfrm>
          <a:off x="7197390" y="2420634"/>
          <a:ext cx="609600" cy="792163"/>
        </p:xfrm>
        <a:graphic>
          <a:graphicData uri="http://schemas.openxmlformats.org/presentationml/2006/ole">
            <p:oleObj spid="_x0000_s65619" name="文档" r:id="rId5" imgW="609165" imgH="792388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434100" y="3212722"/>
            <a:ext cx="4852610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由题意它们互为相反数得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76108784"/>
              </p:ext>
            </p:extLst>
          </p:nvPr>
        </p:nvGraphicFramePr>
        <p:xfrm>
          <a:off x="4713250" y="3196610"/>
          <a:ext cx="609600" cy="792163"/>
        </p:xfrm>
        <a:graphic>
          <a:graphicData uri="http://schemas.openxmlformats.org/presentationml/2006/ole">
            <p:oleObj spid="_x0000_s65620" name="文档" r:id="rId6" imgW="609165" imgH="792388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8385671"/>
              </p:ext>
            </p:extLst>
          </p:nvPr>
        </p:nvGraphicFramePr>
        <p:xfrm>
          <a:off x="499527" y="4011910"/>
          <a:ext cx="1843088" cy="1055687"/>
        </p:xfrm>
        <a:graphic>
          <a:graphicData uri="http://schemas.openxmlformats.org/presentationml/2006/ole">
            <p:oleObj spid="_x0000_s65621" name="文档" r:id="rId7" imgW="1843698" imgH="1055198" progId="Word.Document.12">
              <p:embed/>
            </p:oleObj>
          </a:graphicData>
        </a:graphic>
      </p:graphicFrame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5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6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7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8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9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4419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35873" y="843558"/>
            <a:ext cx="8472883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课标全国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处的切线斜率为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5625997"/>
              </p:ext>
            </p:extLst>
          </p:nvPr>
        </p:nvGraphicFramePr>
        <p:xfrm>
          <a:off x="6138068" y="789062"/>
          <a:ext cx="738188" cy="990600"/>
        </p:xfrm>
        <a:graphic>
          <a:graphicData uri="http://schemas.openxmlformats.org/presentationml/2006/ole">
            <p:oleObj spid="_x0000_s38969" name="文档" r:id="rId3" imgW="738415" imgH="990756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60898538"/>
              </p:ext>
            </p:extLst>
          </p:nvPr>
        </p:nvGraphicFramePr>
        <p:xfrm>
          <a:off x="323528" y="2768451"/>
          <a:ext cx="5813425" cy="1387475"/>
        </p:xfrm>
        <a:graphic>
          <a:graphicData uri="http://schemas.openxmlformats.org/presentationml/2006/ole">
            <p:oleObj spid="_x0000_s38970" name="文档" r:id="rId4" imgW="5813489" imgH="1387404" progId="Word.Document.12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204718" y="3539347"/>
            <a:ext cx="458330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由题设知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，解得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任意多边形 32">
            <a:hlinkClick r:id="rId5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5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6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002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35873" y="843558"/>
            <a:ext cx="8472883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若存在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，使得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)&lt;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1520" y="1563638"/>
            <a:ext cx="592602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的定义域为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03718252"/>
              </p:ext>
            </p:extLst>
          </p:nvPr>
        </p:nvGraphicFramePr>
        <p:xfrm>
          <a:off x="4269694" y="633389"/>
          <a:ext cx="1333500" cy="1385887"/>
        </p:xfrm>
        <a:graphic>
          <a:graphicData uri="http://schemas.openxmlformats.org/presentationml/2006/ole">
            <p:oleObj spid="_x0000_s67654" name="文档" r:id="rId3" imgW="1340740" imgH="1386770" progId="Word.Document.12">
              <p:embed/>
            </p:oleObj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86553127"/>
              </p:ext>
            </p:extLst>
          </p:nvPr>
        </p:nvGraphicFramePr>
        <p:xfrm>
          <a:off x="3526532" y="2121967"/>
          <a:ext cx="1333500" cy="1385887"/>
        </p:xfrm>
        <a:graphic>
          <a:graphicData uri="http://schemas.openxmlformats.org/presentationml/2006/ole">
            <p:oleObj spid="_x0000_s67655" name="文档" r:id="rId4" imgW="1340740" imgH="1387490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5525742"/>
              </p:ext>
            </p:extLst>
          </p:nvPr>
        </p:nvGraphicFramePr>
        <p:xfrm>
          <a:off x="611560" y="3075806"/>
          <a:ext cx="7443788" cy="2270125"/>
        </p:xfrm>
        <a:graphic>
          <a:graphicData uri="http://schemas.openxmlformats.org/presentationml/2006/ole">
            <p:oleObj spid="_x0000_s67656" name="文档" r:id="rId5" imgW="7444347" imgH="2270101" progId="Word.Document.12">
              <p:embed/>
            </p:oleObj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43548802"/>
              </p:ext>
            </p:extLst>
          </p:nvPr>
        </p:nvGraphicFramePr>
        <p:xfrm>
          <a:off x="395536" y="3981971"/>
          <a:ext cx="7437438" cy="2262187"/>
        </p:xfrm>
        <a:graphic>
          <a:graphicData uri="http://schemas.openxmlformats.org/presentationml/2006/ole">
            <p:oleObj spid="_x0000_s67657" name="文档" r:id="rId6" imgW="7444347" imgH="2270101" progId="Word.Document.12">
              <p:embed/>
            </p:oleObj>
          </a:graphicData>
        </a:graphic>
      </p:graphicFrame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5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6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7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8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535" y="3375451"/>
            <a:ext cx="61106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dirty="0">
                <a:latin typeface="Times New Roman"/>
                <a:ea typeface="华文细黑"/>
              </a:rPr>
              <a:t>f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′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3994609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03573" y="947059"/>
            <a:ext cx="8472883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单调递增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9623997"/>
              </p:ext>
            </p:extLst>
          </p:nvPr>
        </p:nvGraphicFramePr>
        <p:xfrm>
          <a:off x="251520" y="1649785"/>
          <a:ext cx="7566025" cy="1570037"/>
        </p:xfrm>
        <a:graphic>
          <a:graphicData uri="http://schemas.openxmlformats.org/presentationml/2006/ole">
            <p:oleObj spid="_x0000_s68674" name="文档" r:id="rId3" imgW="7566392" imgH="1569559" progId="Word.Document.12">
              <p:embed/>
            </p:oleObj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34776474"/>
              </p:ext>
            </p:extLst>
          </p:nvPr>
        </p:nvGraphicFramePr>
        <p:xfrm>
          <a:off x="190560" y="2438400"/>
          <a:ext cx="7499350" cy="1554163"/>
        </p:xfrm>
        <a:graphic>
          <a:graphicData uri="http://schemas.openxmlformats.org/presentationml/2006/ole">
            <p:oleObj spid="_x0000_s68675" name="文档" r:id="rId4" imgW="7563554" imgH="1571794" progId="Word.Document.12">
              <p:embed/>
            </p:oleObj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64701243"/>
              </p:ext>
            </p:extLst>
          </p:nvPr>
        </p:nvGraphicFramePr>
        <p:xfrm>
          <a:off x="256877" y="3507854"/>
          <a:ext cx="7445375" cy="1538287"/>
        </p:xfrm>
        <a:graphic>
          <a:graphicData uri="http://schemas.openxmlformats.org/presentationml/2006/ole">
            <p:oleObj spid="_x0000_s68676" name="文档" r:id="rId5" imgW="7566392" imgH="1569919" progId="Word.Document.12">
              <p:embed/>
            </p:oleObj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84950842"/>
              </p:ext>
            </p:extLst>
          </p:nvPr>
        </p:nvGraphicFramePr>
        <p:xfrm>
          <a:off x="251520" y="4129807"/>
          <a:ext cx="7445375" cy="1538287"/>
        </p:xfrm>
        <a:graphic>
          <a:graphicData uri="http://schemas.openxmlformats.org/presentationml/2006/ole">
            <p:oleObj spid="_x0000_s68677" name="文档" r:id="rId6" imgW="7566392" imgH="1569919" progId="Word.Document.12">
              <p:embed/>
            </p:oleObj>
          </a:graphicData>
        </a:graphic>
      </p:graphicFrame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4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5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6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7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8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5432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77876477"/>
              </p:ext>
            </p:extLst>
          </p:nvPr>
        </p:nvGraphicFramePr>
        <p:xfrm>
          <a:off x="414213" y="1059582"/>
          <a:ext cx="7559675" cy="1570037"/>
        </p:xfrm>
        <a:graphic>
          <a:graphicData uri="http://schemas.openxmlformats.org/presentationml/2006/ole">
            <p:oleObj spid="_x0000_s69719" name="文档" r:id="rId3" imgW="7566392" imgH="1569919" progId="Word.Document.12">
              <p:embed/>
            </p:oleObj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62968993"/>
              </p:ext>
            </p:extLst>
          </p:nvPr>
        </p:nvGraphicFramePr>
        <p:xfrm>
          <a:off x="414213" y="1840185"/>
          <a:ext cx="7445375" cy="1539875"/>
        </p:xfrm>
        <a:graphic>
          <a:graphicData uri="http://schemas.openxmlformats.org/presentationml/2006/ole">
            <p:oleObj spid="_x0000_s69720" name="文档" r:id="rId4" imgW="7566392" imgH="1569919" progId="Word.Document.12">
              <p:embed/>
            </p:oleObj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40045964"/>
              </p:ext>
            </p:extLst>
          </p:nvPr>
        </p:nvGraphicFramePr>
        <p:xfrm>
          <a:off x="414213" y="2632348"/>
          <a:ext cx="8550275" cy="1768475"/>
        </p:xfrm>
        <a:graphic>
          <a:graphicData uri="http://schemas.openxmlformats.org/presentationml/2006/ole">
            <p:oleObj spid="_x0000_s69721" name="文档" r:id="rId5" imgW="8759423" imgH="1822049" progId="Word.Document.12">
              <p:embed/>
            </p:oleObj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82412130"/>
              </p:ext>
            </p:extLst>
          </p:nvPr>
        </p:nvGraphicFramePr>
        <p:xfrm>
          <a:off x="130175" y="3398838"/>
          <a:ext cx="8548688" cy="1774825"/>
        </p:xfrm>
        <a:graphic>
          <a:graphicData uri="http://schemas.openxmlformats.org/presentationml/2006/ole">
            <p:oleObj spid="_x0000_s69722" name="文档" r:id="rId6" imgW="8759423" imgH="1822049" progId="Word.Document.12">
              <p:embed/>
            </p:oleObj>
          </a:graphicData>
        </a:graphic>
      </p:graphicFrame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2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3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4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5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6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17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7" name="任意多边形 56">
            <a:hlinkClick r:id="rId18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4213" y="3421707"/>
            <a:ext cx="294343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所以，存在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2895793"/>
              </p:ext>
            </p:extLst>
          </p:nvPr>
        </p:nvGraphicFramePr>
        <p:xfrm>
          <a:off x="3160006" y="3421707"/>
          <a:ext cx="5029200" cy="1087437"/>
        </p:xfrm>
        <a:graphic>
          <a:graphicData uri="http://schemas.openxmlformats.org/presentationml/2006/ole">
            <p:oleObj spid="_x0000_s69723" name="文档" r:id="rId19" imgW="5028855" imgH="108723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49328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66103248"/>
              </p:ext>
            </p:extLst>
          </p:nvPr>
        </p:nvGraphicFramePr>
        <p:xfrm>
          <a:off x="485624" y="1319907"/>
          <a:ext cx="7443788" cy="1539875"/>
        </p:xfrm>
        <a:graphic>
          <a:graphicData uri="http://schemas.openxmlformats.org/presentationml/2006/ole">
            <p:oleObj spid="_x0000_s70707" name="文档" r:id="rId3" imgW="7563554" imgH="1571794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485624" y="2243203"/>
            <a:ext cx="2268570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所以不合题意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12243240"/>
              </p:ext>
            </p:extLst>
          </p:nvPr>
        </p:nvGraphicFramePr>
        <p:xfrm>
          <a:off x="485624" y="3939902"/>
          <a:ext cx="7443788" cy="1539875"/>
        </p:xfrm>
        <a:graphic>
          <a:graphicData uri="http://schemas.openxmlformats.org/presentationml/2006/ole">
            <p:oleObj spid="_x0000_s70708" name="文档" r:id="rId4" imgW="7566392" imgH="1569919" progId="Word.Document.12">
              <p:embed/>
            </p:oleObj>
          </a:graphicData>
        </a:graphic>
      </p:graphicFrame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1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2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3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4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5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16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6275458"/>
              </p:ext>
            </p:extLst>
          </p:nvPr>
        </p:nvGraphicFramePr>
        <p:xfrm>
          <a:off x="514350" y="3079750"/>
          <a:ext cx="7410450" cy="1536700"/>
        </p:xfrm>
        <a:graphic>
          <a:graphicData uri="http://schemas.openxmlformats.org/presentationml/2006/ole">
            <p:oleObj spid="_x0000_s70709" name="文档" r:id="rId17" imgW="7563554" imgH="157359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08414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6609" y="168999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直接求切线或切线斜率问题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843558"/>
            <a:ext cx="8544341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4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(1)(2014·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安徽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若直线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与曲线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满足下列两个条件：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在点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处与曲线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相切；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曲线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在点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附近位于直线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的两侧，则称直线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在点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处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切过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曲线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下列命题正确的是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写出所有正确命题的编号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在点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(0,0)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处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切过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曲线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在点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1,0)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处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切过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曲线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4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51520" y="699542"/>
            <a:ext cx="8392363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天津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的单调区间；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80037156"/>
              </p:ext>
            </p:extLst>
          </p:nvPr>
        </p:nvGraphicFramePr>
        <p:xfrm>
          <a:off x="365348" y="1995686"/>
          <a:ext cx="6438900" cy="1012825"/>
        </p:xfrm>
        <a:graphic>
          <a:graphicData uri="http://schemas.openxmlformats.org/presentationml/2006/ole">
            <p:oleObj spid="_x0000_s39970" name="文档" r:id="rId3" imgW="6438471" imgH="1012653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251520" y="2571750"/>
            <a:ext cx="8305934" cy="22670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单调递增；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单调递减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的单调递增区间为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，单调递减区间为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5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519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9512" y="682834"/>
            <a:ext cx="8392363" cy="1816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轴正半轴的交点为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，曲线在点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处的切线方程为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，求证：对于任意的实数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，都有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07504" y="2499391"/>
            <a:ext cx="8557612" cy="21605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　设点</a:t>
            </a:r>
            <a:r>
              <a:rPr lang="en-US" altLang="zh-CN" sz="2400" i="1" kern="100" dirty="0" smtClean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的坐标为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baseline="-25000" dirty="0" smtClean="0">
                <a:latin typeface="Times New Roman"/>
                <a:ea typeface="华文细黑"/>
                <a:cs typeface="Courier New"/>
              </a:rPr>
              <a:t>0,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12.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曲线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在点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处的切线方程为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18856542"/>
              </p:ext>
            </p:extLst>
          </p:nvPr>
        </p:nvGraphicFramePr>
        <p:xfrm>
          <a:off x="971600" y="3104833"/>
          <a:ext cx="289148" cy="475029"/>
        </p:xfrm>
        <a:graphic>
          <a:graphicData uri="http://schemas.openxmlformats.org/presentationml/2006/ole">
            <p:oleObj spid="_x0000_s71700" name="Equation" r:id="rId15" imgW="177480" imgH="2919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16372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31360" y="1038671"/>
            <a:ext cx="87331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令函数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上单调递减，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上单调递减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6301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23528" y="1278796"/>
            <a:ext cx="822369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所以当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，当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上单调递增，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上单调递减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对于任意的实数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即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对于任意的实数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，都有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33" name="任意多边形 32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4883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9512" y="847040"/>
            <a:ext cx="83092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若方程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为实数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有两个实数根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，求证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47007598"/>
              </p:ext>
            </p:extLst>
          </p:nvPr>
        </p:nvGraphicFramePr>
        <p:xfrm>
          <a:off x="1187624" y="1419225"/>
          <a:ext cx="3029026" cy="1152525"/>
        </p:xfrm>
        <a:graphic>
          <a:graphicData uri="http://schemas.openxmlformats.org/presentationml/2006/ole">
            <p:oleObj spid="_x0000_s74833" name="文档" r:id="rId3" imgW="2636117" imgH="1003716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67735833"/>
              </p:ext>
            </p:extLst>
          </p:nvPr>
        </p:nvGraphicFramePr>
        <p:xfrm>
          <a:off x="247823" y="2240905"/>
          <a:ext cx="5548313" cy="1050925"/>
        </p:xfrm>
        <a:graphic>
          <a:graphicData uri="http://schemas.openxmlformats.org/presentationml/2006/ole">
            <p:oleObj spid="_x0000_s74834" name="文档" r:id="rId4" imgW="5554639" imgH="1057292" progId="Word.Document.12">
              <p:embed/>
            </p:oleObj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51839879"/>
              </p:ext>
            </p:extLst>
          </p:nvPr>
        </p:nvGraphicFramePr>
        <p:xfrm>
          <a:off x="224159" y="2839120"/>
          <a:ext cx="8596313" cy="1820862"/>
        </p:xfrm>
        <a:graphic>
          <a:graphicData uri="http://schemas.openxmlformats.org/presentationml/2006/ole">
            <p:oleObj spid="_x0000_s74835" name="文档" r:id="rId5" imgW="8598218" imgH="1826735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79512" y="3511336"/>
            <a:ext cx="8061657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上单调递减，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5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6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7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88726705"/>
              </p:ext>
            </p:extLst>
          </p:nvPr>
        </p:nvGraphicFramePr>
        <p:xfrm>
          <a:off x="7035570" y="2998150"/>
          <a:ext cx="348172" cy="573271"/>
        </p:xfrm>
        <a:graphic>
          <a:graphicData uri="http://schemas.openxmlformats.org/presentationml/2006/ole">
            <p:oleObj spid="_x0000_s74836" name="Equation" r:id="rId18" imgW="177480" imgH="291960" progId="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64905610"/>
              </p:ext>
            </p:extLst>
          </p:nvPr>
        </p:nvGraphicFramePr>
        <p:xfrm>
          <a:off x="3878508" y="2211305"/>
          <a:ext cx="886872" cy="576469"/>
        </p:xfrm>
        <a:graphic>
          <a:graphicData uri="http://schemas.openxmlformats.org/presentationml/2006/ole">
            <p:oleObj spid="_x0000_s74837" name="Equation" r:id="rId19" imgW="507960" imgH="330120" progId="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27252830"/>
              </p:ext>
            </p:extLst>
          </p:nvPr>
        </p:nvGraphicFramePr>
        <p:xfrm>
          <a:off x="3415431" y="1584733"/>
          <a:ext cx="380791" cy="626977"/>
        </p:xfrm>
        <a:graphic>
          <a:graphicData uri="http://schemas.openxmlformats.org/presentationml/2006/ole">
            <p:oleObj spid="_x0000_s74838" name="Equation" r:id="rId20" imgW="177480" imgH="2919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30887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3170" y="966663"/>
            <a:ext cx="83092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因此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类似地，设曲线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在原点处的切线方程为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对于任意的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设方程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，可得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69171316"/>
              </p:ext>
            </p:extLst>
          </p:nvPr>
        </p:nvGraphicFramePr>
        <p:xfrm>
          <a:off x="5914786" y="3931890"/>
          <a:ext cx="311150" cy="800100"/>
        </p:xfrm>
        <a:graphic>
          <a:graphicData uri="http://schemas.openxmlformats.org/presentationml/2006/ole">
            <p:oleObj spid="_x0000_s75795" name="文档" r:id="rId3" imgW="311783" imgH="799949" progId="Word.Document.12">
              <p:embed/>
            </p:oleObj>
          </a:graphicData>
        </a:graphic>
      </p:graphicFrame>
      <p:sp>
        <p:nvSpPr>
          <p:cNvPr id="33" name="任意多边形 32">
            <a:hlinkClick r:id="rId4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5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2414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3" name="图片 3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6615" y="1687036"/>
            <a:ext cx="8223697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上单调递增，且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，因此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由此可得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Courier New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Courier New"/>
              </a:rPr>
              <a:t>′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Courier New"/>
              </a:rPr>
              <a:t>′</a:t>
            </a:r>
            <a:r>
              <a:rPr lang="zh-CN" altLang="zh-CN" sz="2600" kern="100" dirty="0" smtClean="0">
                <a:latin typeface="Times New Roman"/>
                <a:ea typeface="华文细黑"/>
                <a:cs typeface="Courier New"/>
              </a:rPr>
              <a:t>＝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67997304"/>
              </p:ext>
            </p:extLst>
          </p:nvPr>
        </p:nvGraphicFramePr>
        <p:xfrm>
          <a:off x="4716016" y="2877740"/>
          <a:ext cx="1463675" cy="846138"/>
        </p:xfrm>
        <a:graphic>
          <a:graphicData uri="http://schemas.openxmlformats.org/presentationml/2006/ole">
            <p:oleObj spid="_x0000_s76827" name="文档" r:id="rId5" imgW="1469990" imgH="852511" progId="Word.Document.12">
              <p:embed/>
            </p:oleObj>
          </a:graphicData>
        </a:graphic>
      </p:graphicFrame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5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6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7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98613070"/>
              </p:ext>
            </p:extLst>
          </p:nvPr>
        </p:nvGraphicFramePr>
        <p:xfrm>
          <a:off x="5509679" y="2859782"/>
          <a:ext cx="389273" cy="639521"/>
        </p:xfrm>
        <a:graphic>
          <a:graphicData uri="http://schemas.openxmlformats.org/presentationml/2006/ole">
            <p:oleObj spid="_x0000_s76828" name="Equation" r:id="rId18" imgW="177646" imgH="291847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26809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1520" y="339502"/>
            <a:ext cx="8729620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切过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切过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tan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在点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(1,0)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处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切过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曲线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pl-PL" altLang="zh-CN" sz="2600" kern="1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中由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pl-PL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pl-PL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pl-PL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时，切线斜率为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处的切线方程为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结合图象知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正确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409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1520" y="224346"/>
            <a:ext cx="8994136" cy="45076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中由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′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3(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又当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时，切线斜率为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故函数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在点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1,0)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处的切线方程为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不正确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pl-PL" altLang="zh-CN" sz="2600" kern="100" dirty="0" smtClean="0">
                <a:latin typeface="宋体"/>
                <a:ea typeface="华文细黑"/>
                <a:cs typeface="Times New Roman"/>
              </a:rPr>
              <a:t> </a:t>
            </a:r>
            <a:endParaRPr lang="en-US" altLang="zh-CN" sz="2600" kern="100" dirty="0" smtClean="0">
              <a:latin typeface="宋体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6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中由</a:t>
            </a:r>
            <a:r>
              <a:rPr lang="pl-PL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sin </a:t>
            </a:r>
            <a:r>
              <a:rPr lang="pl-PL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得</a:t>
            </a:r>
            <a:r>
              <a:rPr lang="pl-PL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pl-PL" altLang="zh-CN" sz="2600" kern="100" dirty="0" smtClean="0">
                <a:latin typeface="宋体"/>
                <a:ea typeface="华文细黑"/>
                <a:cs typeface="Times New Roman"/>
              </a:rPr>
              <a:t>′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cos </a:t>
            </a:r>
            <a:r>
              <a:rPr lang="pl-PL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又当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时，切线斜率为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故函数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在点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(0,0)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处的切线方程为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结合图象知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正确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 smtClean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2792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1520" y="118743"/>
            <a:ext cx="8994136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600" kern="100" dirty="0">
                <a:latin typeface="Times New Roman" pitchFamily="18" charset="0"/>
                <a:ea typeface="华文细黑" pitchFamily="2" charset="-122"/>
                <a:cs typeface="Times New Roman"/>
              </a:rPr>
              <a:t>④</a:t>
            </a:r>
            <a:r>
              <a:rPr lang="zh-CN" altLang="zh-CN" sz="2600" kern="100" dirty="0">
                <a:latin typeface="Times New Roman" pitchFamily="18" charset="0"/>
                <a:ea typeface="华文细黑" pitchFamily="2" charset="-122"/>
                <a:cs typeface="Times New Roman"/>
              </a:rPr>
              <a:t>中由</a:t>
            </a:r>
            <a:r>
              <a:rPr lang="pl-PL" altLang="zh-CN" sz="2600" i="1" kern="100" dirty="0">
                <a:latin typeface="Times New Roman" pitchFamily="18" charset="0"/>
                <a:ea typeface="华文细黑" pitchFamily="2" charset="-122"/>
                <a:cs typeface="Courier New"/>
              </a:rPr>
              <a:t>y</a:t>
            </a:r>
            <a:r>
              <a:rPr lang="zh-CN" altLang="zh-CN" sz="2600" kern="100" dirty="0">
                <a:latin typeface="Times New Roman" pitchFamily="18" charset="0"/>
                <a:ea typeface="华文细黑" pitchFamily="2" charset="-122"/>
                <a:cs typeface="Times New Roman"/>
              </a:rPr>
              <a:t>＝</a:t>
            </a:r>
            <a:r>
              <a:rPr lang="pl-PL" altLang="zh-CN" sz="2600" kern="100" dirty="0">
                <a:latin typeface="Times New Roman" pitchFamily="18" charset="0"/>
                <a:ea typeface="华文细黑" pitchFamily="2" charset="-122"/>
                <a:cs typeface="Courier New"/>
              </a:rPr>
              <a:t>tan </a:t>
            </a:r>
            <a:r>
              <a:rPr lang="pl-PL" altLang="zh-CN" sz="2600" i="1" kern="100" dirty="0">
                <a:latin typeface="Times New Roman" pitchFamily="18" charset="0"/>
                <a:ea typeface="华文细黑" pitchFamily="2" charset="-122"/>
                <a:cs typeface="Courier New"/>
              </a:rPr>
              <a:t>x</a:t>
            </a:r>
            <a:r>
              <a:rPr lang="zh-CN" altLang="zh-CN" sz="2600" kern="100" dirty="0">
                <a:latin typeface="Times New Roman" pitchFamily="18" charset="0"/>
                <a:ea typeface="华文细黑" pitchFamily="2" charset="-122"/>
                <a:cs typeface="Times New Roman"/>
              </a:rPr>
              <a:t>得</a:t>
            </a:r>
            <a:r>
              <a:rPr lang="pl-PL" altLang="zh-CN" sz="2600" i="1" kern="100" dirty="0">
                <a:latin typeface="Times New Roman" pitchFamily="18" charset="0"/>
                <a:ea typeface="华文细黑" pitchFamily="2" charset="-122"/>
                <a:cs typeface="Courier New"/>
              </a:rPr>
              <a:t>y</a:t>
            </a:r>
            <a:r>
              <a:rPr lang="pl-PL" altLang="zh-CN" sz="2600" kern="100" dirty="0">
                <a:latin typeface="Times New Roman" pitchFamily="18" charset="0"/>
                <a:ea typeface="华文细黑" pitchFamily="2" charset="-122"/>
                <a:cs typeface="Times New Roman"/>
              </a:rPr>
              <a:t>′</a:t>
            </a:r>
            <a:r>
              <a:rPr lang="zh-CN" altLang="zh-CN" sz="2600" kern="100" dirty="0" smtClean="0">
                <a:latin typeface="Times New Roman" pitchFamily="18" charset="0"/>
                <a:ea typeface="华文细黑" pitchFamily="2" charset="-122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 pitchFamily="18" charset="0"/>
                <a:ea typeface="华文细黑" pitchFamily="2" charset="-122"/>
                <a:cs typeface="Times New Roman"/>
              </a:rPr>
              <a:t>           </a:t>
            </a:r>
            <a:r>
              <a:rPr lang="pl-PL" altLang="zh-CN" sz="2600" kern="100" dirty="0" smtClean="0">
                <a:latin typeface="Times New Roman" pitchFamily="18" charset="0"/>
                <a:ea typeface="华文细黑" pitchFamily="2" charset="-122"/>
                <a:cs typeface="Courier New"/>
              </a:rPr>
              <a:t>.</a:t>
            </a:r>
            <a:endParaRPr lang="zh-CN" altLang="zh-CN" sz="2600" kern="100" dirty="0">
              <a:latin typeface="Times New Roman" pitchFamily="18" charset="0"/>
              <a:ea typeface="华文细黑" pitchFamily="2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 pitchFamily="18" charset="0"/>
                <a:ea typeface="华文细黑" pitchFamily="2" charset="-122"/>
                <a:cs typeface="Times New Roman"/>
              </a:rPr>
              <a:t>又当</a:t>
            </a:r>
            <a:r>
              <a:rPr lang="en-US" altLang="zh-CN" sz="2600" i="1" kern="100" dirty="0">
                <a:latin typeface="Times New Roman" pitchFamily="18" charset="0"/>
                <a:ea typeface="华文细黑" pitchFamily="2" charset="-122"/>
                <a:cs typeface="Courier New"/>
              </a:rPr>
              <a:t>x</a:t>
            </a:r>
            <a:r>
              <a:rPr lang="zh-CN" altLang="zh-CN" sz="2600" kern="100" dirty="0">
                <a:latin typeface="Times New Roman" pitchFamily="18" charset="0"/>
                <a:ea typeface="华文细黑" pitchFamily="2" charset="-122"/>
                <a:cs typeface="Times New Roman"/>
              </a:rPr>
              <a:t>＝</a:t>
            </a:r>
            <a:r>
              <a:rPr lang="en-US" altLang="zh-CN" sz="2600" kern="100" dirty="0">
                <a:latin typeface="Times New Roman" pitchFamily="18" charset="0"/>
                <a:ea typeface="华文细黑" pitchFamily="2" charset="-122"/>
                <a:cs typeface="Courier New"/>
              </a:rPr>
              <a:t>0</a:t>
            </a:r>
            <a:r>
              <a:rPr lang="zh-CN" altLang="zh-CN" sz="2600" kern="100" dirty="0">
                <a:latin typeface="Times New Roman" pitchFamily="18" charset="0"/>
                <a:ea typeface="华文细黑" pitchFamily="2" charset="-122"/>
                <a:cs typeface="Times New Roman"/>
              </a:rPr>
              <a:t>时，切线斜率为</a:t>
            </a:r>
            <a:r>
              <a:rPr lang="en-US" altLang="zh-CN" sz="2600" kern="100" dirty="0">
                <a:latin typeface="Times New Roman" pitchFamily="18" charset="0"/>
                <a:ea typeface="华文细黑" pitchFamily="2" charset="-122"/>
                <a:cs typeface="Courier New"/>
              </a:rPr>
              <a:t>1</a:t>
            </a:r>
            <a:r>
              <a:rPr lang="zh-CN" altLang="zh-CN" sz="2600" kern="100" dirty="0">
                <a:latin typeface="Times New Roman" pitchFamily="18" charset="0"/>
                <a:ea typeface="华文细黑" pitchFamily="2" charset="-122"/>
                <a:cs typeface="Times New Roman"/>
              </a:rPr>
              <a:t>，</a:t>
            </a:r>
            <a:endParaRPr lang="zh-CN" altLang="zh-CN" sz="2600" kern="100" dirty="0">
              <a:latin typeface="Times New Roman" pitchFamily="18" charset="0"/>
              <a:ea typeface="华文细黑" pitchFamily="2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 pitchFamily="18" charset="0"/>
                <a:ea typeface="华文细黑" pitchFamily="2" charset="-122"/>
                <a:cs typeface="Times New Roman"/>
              </a:rPr>
              <a:t>故函数</a:t>
            </a:r>
            <a:r>
              <a:rPr lang="en-US" altLang="zh-CN" sz="2600" i="1" kern="100" dirty="0">
                <a:latin typeface="Times New Roman" pitchFamily="18" charset="0"/>
                <a:ea typeface="华文细黑" pitchFamily="2" charset="-122"/>
                <a:cs typeface="Courier New"/>
              </a:rPr>
              <a:t>y</a:t>
            </a:r>
            <a:r>
              <a:rPr lang="zh-CN" altLang="zh-CN" sz="2600" kern="100" dirty="0">
                <a:latin typeface="Times New Roman" pitchFamily="18" charset="0"/>
                <a:ea typeface="华文细黑" pitchFamily="2" charset="-122"/>
                <a:cs typeface="Times New Roman"/>
              </a:rPr>
              <a:t>＝</a:t>
            </a:r>
            <a:r>
              <a:rPr lang="en-US" altLang="zh-CN" sz="2600" kern="100" dirty="0">
                <a:latin typeface="Times New Roman" pitchFamily="18" charset="0"/>
                <a:ea typeface="华文细黑" pitchFamily="2" charset="-122"/>
                <a:cs typeface="Courier New"/>
              </a:rPr>
              <a:t>tan </a:t>
            </a:r>
            <a:r>
              <a:rPr lang="en-US" altLang="zh-CN" sz="2600" i="1" kern="100" dirty="0">
                <a:latin typeface="Times New Roman" pitchFamily="18" charset="0"/>
                <a:ea typeface="华文细黑" pitchFamily="2" charset="-122"/>
                <a:cs typeface="Courier New"/>
              </a:rPr>
              <a:t>x</a:t>
            </a:r>
            <a:r>
              <a:rPr lang="zh-CN" altLang="zh-CN" sz="2600" kern="100" dirty="0">
                <a:latin typeface="Times New Roman" pitchFamily="18" charset="0"/>
                <a:ea typeface="华文细黑" pitchFamily="2" charset="-122"/>
                <a:cs typeface="Times New Roman"/>
              </a:rPr>
              <a:t>在点</a:t>
            </a:r>
            <a:r>
              <a:rPr lang="en-US" altLang="zh-CN" sz="2600" kern="100" dirty="0">
                <a:latin typeface="Times New Roman" pitchFamily="18" charset="0"/>
                <a:ea typeface="华文细黑" pitchFamily="2" charset="-122"/>
                <a:cs typeface="Courier New"/>
              </a:rPr>
              <a:t>(0,0)</a:t>
            </a:r>
            <a:r>
              <a:rPr lang="zh-CN" altLang="zh-CN" sz="2600" kern="100" dirty="0">
                <a:latin typeface="Times New Roman" pitchFamily="18" charset="0"/>
                <a:ea typeface="华文细黑" pitchFamily="2" charset="-122"/>
                <a:cs typeface="Times New Roman"/>
              </a:rPr>
              <a:t>处的切线方程为</a:t>
            </a:r>
            <a:r>
              <a:rPr lang="en-US" altLang="zh-CN" sz="2600" i="1" kern="100" dirty="0">
                <a:latin typeface="Times New Roman" pitchFamily="18" charset="0"/>
                <a:ea typeface="华文细黑" pitchFamily="2" charset="-122"/>
                <a:cs typeface="Courier New"/>
              </a:rPr>
              <a:t>y</a:t>
            </a:r>
            <a:r>
              <a:rPr lang="zh-CN" altLang="zh-CN" sz="2600" kern="100" dirty="0">
                <a:latin typeface="Times New Roman" pitchFamily="18" charset="0"/>
                <a:ea typeface="华文细黑" pitchFamily="2" charset="-122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 pitchFamily="18" charset="0"/>
                <a:ea typeface="华文细黑" pitchFamily="2" charset="-122"/>
                <a:cs typeface="Courier New"/>
              </a:rPr>
              <a:t>x</a:t>
            </a:r>
            <a:r>
              <a:rPr lang="en-US" altLang="zh-CN" sz="2600" kern="100" dirty="0">
                <a:latin typeface="Times New Roman" pitchFamily="18" charset="0"/>
                <a:ea typeface="华文细黑" pitchFamily="2" charset="-122"/>
                <a:cs typeface="Courier New"/>
              </a:rPr>
              <a:t>.</a:t>
            </a:r>
            <a:endParaRPr lang="zh-CN" altLang="zh-CN" sz="2600" kern="100" dirty="0">
              <a:latin typeface="Times New Roman" pitchFamily="18" charset="0"/>
              <a:ea typeface="华文细黑" pitchFamily="2" charset="-122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>
                <a:latin typeface="Times New Roman" pitchFamily="18" charset="0"/>
                <a:ea typeface="华文细黑" pitchFamily="2" charset="-122"/>
                <a:cs typeface="Times New Roman"/>
              </a:rPr>
              <a:t>结合图象知</a:t>
            </a:r>
            <a:r>
              <a:rPr lang="en-US" altLang="zh-CN" sz="2600" kern="100" dirty="0">
                <a:latin typeface="Times New Roman" pitchFamily="18" charset="0"/>
                <a:ea typeface="华文细黑" pitchFamily="2" charset="-122"/>
                <a:cs typeface="Times New Roman"/>
              </a:rPr>
              <a:t>④</a:t>
            </a:r>
            <a:r>
              <a:rPr lang="zh-CN" altLang="zh-CN" sz="2600" kern="100" dirty="0">
                <a:latin typeface="Times New Roman" pitchFamily="18" charset="0"/>
                <a:ea typeface="华文细黑" pitchFamily="2" charset="-122"/>
                <a:cs typeface="Times New Roman"/>
              </a:rPr>
              <a:t>正确</a:t>
            </a:r>
            <a:r>
              <a:rPr lang="en-US" altLang="zh-CN" sz="2600" kern="100" dirty="0" smtClean="0">
                <a:latin typeface="Times New Roman" pitchFamily="18" charset="0"/>
                <a:ea typeface="华文细黑" pitchFamily="2" charset="-122"/>
                <a:cs typeface="Courier New"/>
              </a:rPr>
              <a:t>.</a:t>
            </a:r>
            <a:r>
              <a:rPr lang="pl-PL" altLang="zh-CN" sz="2600" dirty="0">
                <a:latin typeface="Times New Roman" pitchFamily="18" charset="0"/>
                <a:ea typeface="华文细黑" pitchFamily="2" charset="-122"/>
              </a:rPr>
              <a:t> </a:t>
            </a:r>
            <a:endParaRPr lang="en-US" altLang="zh-CN" sz="2600" dirty="0" smtClean="0">
              <a:latin typeface="Times New Roman" pitchFamily="18" charset="0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pl-PL" altLang="zh-CN" sz="2600" dirty="0" smtClean="0">
                <a:latin typeface="Times New Roman" pitchFamily="18" charset="0"/>
                <a:ea typeface="华文细黑" pitchFamily="2" charset="-122"/>
              </a:rPr>
              <a:t>⑤</a:t>
            </a:r>
            <a:r>
              <a:rPr lang="zh-CN" altLang="zh-CN" sz="2600" dirty="0">
                <a:latin typeface="Times New Roman" pitchFamily="18" charset="0"/>
                <a:ea typeface="华文细黑" pitchFamily="2" charset="-122"/>
              </a:rPr>
              <a:t>中由</a:t>
            </a:r>
            <a:r>
              <a:rPr lang="pl-PL" altLang="zh-CN" sz="2600" i="1" dirty="0">
                <a:latin typeface="Times New Roman" pitchFamily="18" charset="0"/>
                <a:ea typeface="华文细黑" pitchFamily="2" charset="-122"/>
              </a:rPr>
              <a:t>y</a:t>
            </a:r>
            <a:r>
              <a:rPr lang="zh-CN" altLang="zh-CN" sz="2600" dirty="0">
                <a:latin typeface="Times New Roman" pitchFamily="18" charset="0"/>
                <a:ea typeface="华文细黑" pitchFamily="2" charset="-122"/>
              </a:rPr>
              <a:t>＝</a:t>
            </a:r>
            <a:r>
              <a:rPr lang="pl-PL" altLang="zh-CN" sz="2600" dirty="0">
                <a:latin typeface="Times New Roman" pitchFamily="18" charset="0"/>
                <a:ea typeface="华文细黑" pitchFamily="2" charset="-122"/>
              </a:rPr>
              <a:t>ln </a:t>
            </a:r>
            <a:r>
              <a:rPr lang="pl-PL" altLang="zh-CN" sz="2600" i="1" dirty="0">
                <a:latin typeface="Times New Roman" pitchFamily="18" charset="0"/>
                <a:ea typeface="华文细黑" pitchFamily="2" charset="-122"/>
              </a:rPr>
              <a:t>x</a:t>
            </a:r>
            <a:r>
              <a:rPr lang="zh-CN" altLang="zh-CN" sz="2600" dirty="0">
                <a:latin typeface="Times New Roman" pitchFamily="18" charset="0"/>
                <a:ea typeface="华文细黑" pitchFamily="2" charset="-122"/>
              </a:rPr>
              <a:t>得</a:t>
            </a:r>
            <a:r>
              <a:rPr lang="pl-PL" altLang="zh-CN" sz="2600" i="1" dirty="0" smtClean="0">
                <a:latin typeface="Times New Roman" pitchFamily="18" charset="0"/>
                <a:ea typeface="华文细黑" pitchFamily="2" charset="-122"/>
              </a:rPr>
              <a:t>y</a:t>
            </a:r>
            <a:r>
              <a:rPr lang="pl-PL" altLang="zh-CN" sz="2600" dirty="0" smtClean="0">
                <a:latin typeface="Times New Roman" pitchFamily="18" charset="0"/>
                <a:ea typeface="华文细黑" pitchFamily="2" charset="-122"/>
              </a:rPr>
              <a:t>′</a:t>
            </a:r>
            <a:r>
              <a:rPr lang="zh-CN" altLang="zh-CN" sz="2600" dirty="0" smtClean="0">
                <a:latin typeface="Times New Roman" pitchFamily="18" charset="0"/>
                <a:ea typeface="华文细黑" pitchFamily="2" charset="-122"/>
              </a:rPr>
              <a:t>＝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</a:rPr>
              <a:t>     </a:t>
            </a:r>
            <a:r>
              <a:rPr lang="pl-PL" altLang="zh-CN" sz="2600" dirty="0" smtClean="0">
                <a:latin typeface="Times New Roman" pitchFamily="18" charset="0"/>
                <a:ea typeface="华文细黑" pitchFamily="2" charset="-122"/>
              </a:rPr>
              <a:t>.</a:t>
            </a:r>
            <a:endParaRPr lang="zh-CN" altLang="zh-CN" sz="2600" dirty="0">
              <a:latin typeface="Times New Roman" pitchFamily="18" charset="0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600" dirty="0">
                <a:latin typeface="Times New Roman" pitchFamily="18" charset="0"/>
                <a:ea typeface="华文细黑" pitchFamily="2" charset="-122"/>
              </a:rPr>
              <a:t>又当</a:t>
            </a:r>
            <a:r>
              <a:rPr lang="en-US" altLang="zh-CN" sz="2600" i="1" dirty="0">
                <a:latin typeface="Times New Roman" pitchFamily="18" charset="0"/>
                <a:ea typeface="华文细黑" pitchFamily="2" charset="-122"/>
              </a:rPr>
              <a:t>x</a:t>
            </a:r>
            <a:r>
              <a:rPr lang="zh-CN" altLang="zh-CN" sz="2600" dirty="0">
                <a:latin typeface="Times New Roman" pitchFamily="18" charset="0"/>
                <a:ea typeface="华文细黑" pitchFamily="2" charset="-122"/>
              </a:rPr>
              <a:t>＝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</a:rPr>
              <a:t>1</a:t>
            </a:r>
            <a:r>
              <a:rPr lang="zh-CN" altLang="zh-CN" sz="2600" dirty="0">
                <a:latin typeface="Times New Roman" pitchFamily="18" charset="0"/>
                <a:ea typeface="华文细黑" pitchFamily="2" charset="-122"/>
              </a:rPr>
              <a:t>时，切线斜率为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</a:rPr>
              <a:t>1</a:t>
            </a:r>
            <a:r>
              <a:rPr lang="zh-CN" altLang="zh-CN" sz="2600" dirty="0">
                <a:latin typeface="Times New Roman" pitchFamily="18" charset="0"/>
                <a:ea typeface="华文细黑" pitchFamily="2" charset="-122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zh-CN" altLang="zh-CN" sz="2600" dirty="0">
                <a:latin typeface="Times New Roman" pitchFamily="18" charset="0"/>
                <a:ea typeface="华文细黑" pitchFamily="2" charset="-122"/>
              </a:rPr>
              <a:t>故函数</a:t>
            </a:r>
            <a:r>
              <a:rPr lang="en-US" altLang="zh-CN" sz="2600" i="1" dirty="0">
                <a:latin typeface="Times New Roman" pitchFamily="18" charset="0"/>
                <a:ea typeface="华文细黑" pitchFamily="2" charset="-122"/>
              </a:rPr>
              <a:t>y</a:t>
            </a:r>
            <a:r>
              <a:rPr lang="zh-CN" altLang="zh-CN" sz="2600" dirty="0">
                <a:latin typeface="Times New Roman" pitchFamily="18" charset="0"/>
                <a:ea typeface="华文细黑" pitchFamily="2" charset="-122"/>
              </a:rPr>
              <a:t>＝</a:t>
            </a:r>
            <a:r>
              <a:rPr lang="en-US" altLang="zh-CN" sz="2600" dirty="0" err="1">
                <a:latin typeface="Times New Roman" pitchFamily="18" charset="0"/>
                <a:ea typeface="华文细黑" pitchFamily="2" charset="-122"/>
              </a:rPr>
              <a:t>ln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</a:rPr>
              <a:t> </a:t>
            </a:r>
            <a:r>
              <a:rPr lang="en-US" altLang="zh-CN" sz="2600" i="1" dirty="0">
                <a:latin typeface="Times New Roman" pitchFamily="18" charset="0"/>
                <a:ea typeface="华文细黑" pitchFamily="2" charset="-122"/>
              </a:rPr>
              <a:t>x</a:t>
            </a:r>
            <a:r>
              <a:rPr lang="zh-CN" altLang="zh-CN" sz="2600" dirty="0">
                <a:latin typeface="Times New Roman" pitchFamily="18" charset="0"/>
                <a:ea typeface="华文细黑" pitchFamily="2" charset="-122"/>
              </a:rPr>
              <a:t>在点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</a:rPr>
              <a:t>(1,0)</a:t>
            </a:r>
            <a:r>
              <a:rPr lang="zh-CN" altLang="zh-CN" sz="2600" dirty="0">
                <a:latin typeface="Times New Roman" pitchFamily="18" charset="0"/>
                <a:ea typeface="华文细黑" pitchFamily="2" charset="-122"/>
              </a:rPr>
              <a:t>处的切线方程为</a:t>
            </a:r>
            <a:r>
              <a:rPr lang="en-US" altLang="zh-CN" sz="2600" i="1" dirty="0">
                <a:latin typeface="Times New Roman" pitchFamily="18" charset="0"/>
                <a:ea typeface="华文细黑" pitchFamily="2" charset="-122"/>
              </a:rPr>
              <a:t>y</a:t>
            </a:r>
            <a:r>
              <a:rPr lang="zh-CN" altLang="zh-CN" sz="2600" dirty="0">
                <a:latin typeface="Times New Roman" pitchFamily="18" charset="0"/>
                <a:ea typeface="华文细黑" pitchFamily="2" charset="-122"/>
              </a:rPr>
              <a:t>＝</a:t>
            </a:r>
            <a:r>
              <a:rPr lang="en-US" altLang="zh-CN" sz="2600" i="1" dirty="0">
                <a:latin typeface="Times New Roman" pitchFamily="18" charset="0"/>
                <a:ea typeface="华文细黑" pitchFamily="2" charset="-122"/>
              </a:rPr>
              <a:t>x</a:t>
            </a:r>
            <a:r>
              <a:rPr lang="zh-CN" altLang="zh-CN" sz="2600" dirty="0">
                <a:latin typeface="Times New Roman" pitchFamily="18" charset="0"/>
                <a:ea typeface="华文细黑" pitchFamily="2" charset="-122"/>
              </a:rPr>
              <a:t>－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</a:rPr>
              <a:t>1</a:t>
            </a:r>
            <a:r>
              <a:rPr lang="zh-CN" altLang="zh-CN" sz="2600" dirty="0">
                <a:latin typeface="Times New Roman" pitchFamily="18" charset="0"/>
                <a:ea typeface="华文细黑" pitchFamily="2" charset="-122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zh-CN" altLang="zh-CN" sz="2600" dirty="0">
                <a:latin typeface="Times New Roman" pitchFamily="18" charset="0"/>
                <a:ea typeface="华文细黑" pitchFamily="2" charset="-122"/>
              </a:rPr>
              <a:t>结合图象可知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</a:rPr>
              <a:t>⑤</a:t>
            </a:r>
            <a:r>
              <a:rPr lang="zh-CN" altLang="zh-CN" sz="2600" dirty="0">
                <a:latin typeface="Times New Roman" pitchFamily="18" charset="0"/>
                <a:ea typeface="华文细黑" pitchFamily="2" charset="-122"/>
              </a:rPr>
              <a:t>不正确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</a:rPr>
              <a:t>.</a:t>
            </a:r>
            <a:endParaRPr lang="zh-CN" altLang="zh-CN" sz="2600" dirty="0">
              <a:latin typeface="Times New Roman" pitchFamily="18" charset="0"/>
              <a:ea typeface="华文细黑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33010753"/>
              </p:ext>
            </p:extLst>
          </p:nvPr>
        </p:nvGraphicFramePr>
        <p:xfrm>
          <a:off x="3669729" y="51470"/>
          <a:ext cx="830263" cy="922337"/>
        </p:xfrm>
        <a:graphic>
          <a:graphicData uri="http://schemas.openxmlformats.org/presentationml/2006/ole">
            <p:oleObj spid="_x0000_s44070" name="文档" r:id="rId3" imgW="829862" imgH="921633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37763805"/>
              </p:ext>
            </p:extLst>
          </p:nvPr>
        </p:nvGraphicFramePr>
        <p:xfrm>
          <a:off x="3237681" y="2427734"/>
          <a:ext cx="830263" cy="922337"/>
        </p:xfrm>
        <a:graphic>
          <a:graphicData uri="http://schemas.openxmlformats.org/presentationml/2006/ole">
            <p:oleObj spid="_x0000_s44071" name="文档" r:id="rId4" imgW="829862" imgH="922353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925570" y="4255517"/>
            <a:ext cx="2518638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pl-PL" altLang="zh-CN" sz="2600" kern="100" dirty="0">
                <a:solidFill>
                  <a:srgbClr val="F79646">
                    <a:lumMod val="75000"/>
                  </a:srgbClr>
                </a:solidFill>
                <a:latin typeface="宋体"/>
                <a:ea typeface="华文细黑"/>
                <a:cs typeface="Times New Roman"/>
              </a:rPr>
              <a:t>①③④</a:t>
            </a:r>
            <a:r>
              <a:rPr lang="zh-CN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　</a:t>
            </a:r>
            <a:endParaRPr lang="zh-CN" altLang="zh-CN" sz="2600" dirty="0">
              <a:solidFill>
                <a:srgbClr val="F79646">
                  <a:lumMod val="75000"/>
                </a:srgbClr>
              </a:solidFill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0851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2759" y="678924"/>
            <a:ext cx="8223697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大纲全国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处切线的斜率等于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2e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B.e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C.2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D.1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68785117"/>
              </p:ext>
            </p:extLst>
          </p:nvPr>
        </p:nvGraphicFramePr>
        <p:xfrm>
          <a:off x="465138" y="2667000"/>
          <a:ext cx="7421562" cy="1866900"/>
        </p:xfrm>
        <a:graphic>
          <a:graphicData uri="http://schemas.openxmlformats.org/presentationml/2006/ole">
            <p:oleObj spid="_x0000_s46118" name="文档" r:id="rId4" imgW="7425267" imgH="1866551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61058705"/>
              </p:ext>
            </p:extLst>
          </p:nvPr>
        </p:nvGraphicFramePr>
        <p:xfrm>
          <a:off x="395536" y="3507854"/>
          <a:ext cx="7696200" cy="1531938"/>
        </p:xfrm>
        <a:graphic>
          <a:graphicData uri="http://schemas.openxmlformats.org/presentationml/2006/ole">
            <p:oleObj spid="_x0000_s46119" name="文档" r:id="rId5" imgW="7764399" imgH="1543640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1413427" y="1503243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 pitchFamily="18" charset="0"/>
                <a:ea typeface="华文细黑"/>
                <a:cs typeface="Times New Roman"/>
              </a:rPr>
              <a:t>C</a:t>
            </a:r>
            <a:endParaRPr lang="zh-CN" altLang="en-US" sz="2600" kern="100" dirty="0">
              <a:solidFill>
                <a:srgbClr val="F79646">
                  <a:lumMod val="75000"/>
                </a:srgbClr>
              </a:solidFill>
              <a:latin typeface="Times New Roman" pitchFamily="18" charset="0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5087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4671</TotalTime>
  <Words>2161</Words>
  <Application>Microsoft Office PowerPoint</Application>
  <PresentationFormat>全屏显示(16:9)</PresentationFormat>
  <Paragraphs>576</Paragraphs>
  <Slides>56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59" baseType="lpstr">
      <vt:lpstr>Office 主题</vt:lpstr>
      <vt:lpstr>文档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590</cp:revision>
  <dcterms:modified xsi:type="dcterms:W3CDTF">2016-03-03T01:07:15Z</dcterms:modified>
</cp:coreProperties>
</file>