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512" r:id="rId2"/>
    <p:sldId id="482" r:id="rId3"/>
    <p:sldId id="365" r:id="rId4"/>
    <p:sldId id="366" r:id="rId5"/>
    <p:sldId id="370" r:id="rId6"/>
    <p:sldId id="557" r:id="rId7"/>
    <p:sldId id="556" r:id="rId8"/>
    <p:sldId id="483" r:id="rId9"/>
    <p:sldId id="525" r:id="rId10"/>
    <p:sldId id="526" r:id="rId11"/>
    <p:sldId id="530" r:id="rId12"/>
    <p:sldId id="558" r:id="rId13"/>
    <p:sldId id="559" r:id="rId14"/>
    <p:sldId id="481" r:id="rId15"/>
    <p:sldId id="492" r:id="rId16"/>
    <p:sldId id="493" r:id="rId17"/>
    <p:sldId id="531" r:id="rId18"/>
    <p:sldId id="494" r:id="rId19"/>
    <p:sldId id="497" r:id="rId20"/>
    <p:sldId id="561" r:id="rId21"/>
    <p:sldId id="560" r:id="rId22"/>
    <p:sldId id="373" r:id="rId23"/>
    <p:sldId id="563" r:id="rId24"/>
    <p:sldId id="396" r:id="rId25"/>
    <p:sldId id="514" r:id="rId26"/>
    <p:sldId id="398" r:id="rId27"/>
    <p:sldId id="539" r:id="rId28"/>
    <p:sldId id="399" r:id="rId29"/>
    <p:sldId id="564" r:id="rId30"/>
    <p:sldId id="565" r:id="rId31"/>
    <p:sldId id="400" r:id="rId32"/>
    <p:sldId id="540" r:id="rId33"/>
    <p:sldId id="401" r:id="rId34"/>
    <p:sldId id="542" r:id="rId35"/>
    <p:sldId id="566" r:id="rId36"/>
    <p:sldId id="402" r:id="rId37"/>
    <p:sldId id="520" r:id="rId38"/>
    <p:sldId id="403" r:id="rId39"/>
    <p:sldId id="404" r:id="rId40"/>
    <p:sldId id="405" r:id="rId41"/>
    <p:sldId id="411" r:id="rId42"/>
    <p:sldId id="546" r:id="rId43"/>
    <p:sldId id="547" r:id="rId44"/>
    <p:sldId id="548" r:id="rId45"/>
    <p:sldId id="549" r:id="rId46"/>
    <p:sldId id="414" r:id="rId47"/>
    <p:sldId id="551" r:id="rId48"/>
    <p:sldId id="552" r:id="rId49"/>
    <p:sldId id="553" r:id="rId50"/>
    <p:sldId id="554" r:id="rId51"/>
    <p:sldId id="555" r:id="rId52"/>
    <p:sldId id="550" r:id="rId5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6" autoAdjust="0"/>
    <p:restoredTop sz="95256" autoAdjust="0"/>
  </p:normalViewPr>
  <p:slideViewPr>
    <p:cSldViewPr>
      <p:cViewPr>
        <p:scale>
          <a:sx n="75" d="100"/>
          <a:sy n="75" d="100"/>
        </p:scale>
        <p:origin x="-1386" y="-426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9126-AB6B-4ABE-B579-A9E4DC2C984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227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11.docx"/><Relationship Id="rId5" Type="http://schemas.openxmlformats.org/officeDocument/2006/relationships/package" Target="../embeddings/Microsoft_Office_Word___10.docx"/><Relationship Id="rId4" Type="http://schemas.openxmlformats.org/officeDocument/2006/relationships/package" Target="../embeddings/Microsoft_Office_Word___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18.docx"/><Relationship Id="rId4" Type="http://schemas.openxmlformats.org/officeDocument/2006/relationships/package" Target="../embeddings/Microsoft_Office_Word___1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2.docx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25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6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8.xml"/><Relationship Id="rId1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6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26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0.xml"/><Relationship Id="rId3" Type="http://schemas.openxmlformats.org/officeDocument/2006/relationships/package" Target="../embeddings/Microsoft_Office_Word___27.docx"/><Relationship Id="rId7" Type="http://schemas.openxmlformats.org/officeDocument/2006/relationships/slide" Target="slide28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slide" Target="slide26.xml"/><Relationship Id="rId11" Type="http://schemas.openxmlformats.org/officeDocument/2006/relationships/slide" Target="slide38.xml"/><Relationship Id="rId5" Type="http://schemas.openxmlformats.org/officeDocument/2006/relationships/slide" Target="slide24.xml"/><Relationship Id="rId15" Type="http://schemas.openxmlformats.org/officeDocument/2006/relationships/slide" Target="slide46.xml"/><Relationship Id="rId10" Type="http://schemas.openxmlformats.org/officeDocument/2006/relationships/slide" Target="slide36.xml"/><Relationship Id="rId4" Type="http://schemas.openxmlformats.org/officeDocument/2006/relationships/slide" Target="slide22.xml"/><Relationship Id="rId9" Type="http://schemas.openxmlformats.org/officeDocument/2006/relationships/slide" Target="slide33.xml"/><Relationship Id="rId14" Type="http://schemas.openxmlformats.org/officeDocument/2006/relationships/slide" Target="slide4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6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6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0.xml"/><Relationship Id="rId3" Type="http://schemas.openxmlformats.org/officeDocument/2006/relationships/package" Target="../embeddings/Microsoft_Office_Word___28.docx"/><Relationship Id="rId7" Type="http://schemas.openxmlformats.org/officeDocument/2006/relationships/slide" Target="slide28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9.docx"/><Relationship Id="rId1" Type="http://schemas.openxmlformats.org/officeDocument/2006/relationships/vmlDrawing" Target="../drawings/vmlDrawing13.vml"/><Relationship Id="rId6" Type="http://schemas.openxmlformats.org/officeDocument/2006/relationships/slide" Target="slide26.xml"/><Relationship Id="rId11" Type="http://schemas.openxmlformats.org/officeDocument/2006/relationships/slide" Target="slide38.xml"/><Relationship Id="rId5" Type="http://schemas.openxmlformats.org/officeDocument/2006/relationships/slide" Target="slide24.xml"/><Relationship Id="rId15" Type="http://schemas.openxmlformats.org/officeDocument/2006/relationships/slide" Target="slide46.xml"/><Relationship Id="rId10" Type="http://schemas.openxmlformats.org/officeDocument/2006/relationships/slide" Target="slide36.xml"/><Relationship Id="rId4" Type="http://schemas.openxmlformats.org/officeDocument/2006/relationships/slide" Target="slide22.xml"/><Relationship Id="rId9" Type="http://schemas.openxmlformats.org/officeDocument/2006/relationships/slide" Target="slide33.xml"/><Relationship Id="rId14" Type="http://schemas.openxmlformats.org/officeDocument/2006/relationships/slide" Target="slide4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33.docx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1.docx"/><Relationship Id="rId1" Type="http://schemas.openxmlformats.org/officeDocument/2006/relationships/vmlDrawing" Target="../drawings/vmlDrawing14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30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5.docx"/><Relationship Id="rId1" Type="http://schemas.openxmlformats.org/officeDocument/2006/relationships/vmlDrawing" Target="../drawings/vmlDrawing15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34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36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37.docx"/><Relationship Id="rId7" Type="http://schemas.openxmlformats.org/officeDocument/2006/relationships/slide" Target="slide26.xml"/><Relationship Id="rId12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6.xml"/><Relationship Id="rId1" Type="http://schemas.openxmlformats.org/officeDocument/2006/relationships/vmlDrawing" Target="../drawings/vmlDrawing17.v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2.xml"/><Relationship Id="rId15" Type="http://schemas.openxmlformats.org/officeDocument/2006/relationships/slide" Target="slide41.xml"/><Relationship Id="rId10" Type="http://schemas.openxmlformats.org/officeDocument/2006/relationships/slide" Target="slide33.xml"/><Relationship Id="rId4" Type="http://schemas.openxmlformats.org/officeDocument/2006/relationships/package" Target="../embeddings/Microsoft_Office_Word___38.docx"/><Relationship Id="rId9" Type="http://schemas.openxmlformats.org/officeDocument/2006/relationships/slide" Target="slide31.xml"/><Relationship Id="rId14" Type="http://schemas.openxmlformats.org/officeDocument/2006/relationships/slide" Target="slide4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39.docx"/><Relationship Id="rId7" Type="http://schemas.openxmlformats.org/officeDocument/2006/relationships/slide" Target="slide26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41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46.xml"/><Relationship Id="rId1" Type="http://schemas.openxmlformats.org/officeDocument/2006/relationships/vmlDrawing" Target="../drawings/vmlDrawing18.v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2.xml"/><Relationship Id="rId15" Type="http://schemas.openxmlformats.org/officeDocument/2006/relationships/slide" Target="slide41.xml"/><Relationship Id="rId10" Type="http://schemas.openxmlformats.org/officeDocument/2006/relationships/slide" Target="slide33.xml"/><Relationship Id="rId4" Type="http://schemas.openxmlformats.org/officeDocument/2006/relationships/package" Target="../embeddings/Microsoft_Office_Word___40.docx"/><Relationship Id="rId9" Type="http://schemas.openxmlformats.org/officeDocument/2006/relationships/slide" Target="slide31.xml"/><Relationship Id="rId14" Type="http://schemas.openxmlformats.org/officeDocument/2006/relationships/slide" Target="slide4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6.xml"/><Relationship Id="rId18" Type="http://schemas.openxmlformats.org/officeDocument/2006/relationships/slide" Target="slide46.xml"/><Relationship Id="rId3" Type="http://schemas.openxmlformats.org/officeDocument/2006/relationships/package" Target="../embeddings/Microsoft_Office_Word___42.docx"/><Relationship Id="rId7" Type="http://schemas.openxmlformats.org/officeDocument/2006/relationships/slide" Target="slide22.xml"/><Relationship Id="rId12" Type="http://schemas.openxmlformats.org/officeDocument/2006/relationships/slide" Target="slide33.xml"/><Relationship Id="rId17" Type="http://schemas.openxmlformats.org/officeDocument/2006/relationships/slide" Target="slide4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0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Office_Word___45.docx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44.docx"/><Relationship Id="rId15" Type="http://schemas.openxmlformats.org/officeDocument/2006/relationships/slide" Target="slide39.xml"/><Relationship Id="rId10" Type="http://schemas.openxmlformats.org/officeDocument/2006/relationships/slide" Target="slide28.xml"/><Relationship Id="rId19" Type="http://schemas.openxmlformats.org/officeDocument/2006/relationships/package" Target="../embeddings/Microsoft_Office_Word___46.docx"/><Relationship Id="rId4" Type="http://schemas.openxmlformats.org/officeDocument/2006/relationships/package" Target="../embeddings/Microsoft_Office_Word___43.docx"/><Relationship Id="rId9" Type="http://schemas.openxmlformats.org/officeDocument/2006/relationships/slide" Target="slide26.xml"/><Relationship Id="rId1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47.docx"/><Relationship Id="rId7" Type="http://schemas.openxmlformats.org/officeDocument/2006/relationships/slide" Target="slide26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49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46.xml"/><Relationship Id="rId1" Type="http://schemas.openxmlformats.org/officeDocument/2006/relationships/vmlDrawing" Target="../drawings/vmlDrawing20.v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2.xml"/><Relationship Id="rId15" Type="http://schemas.openxmlformats.org/officeDocument/2006/relationships/slide" Target="slide41.xml"/><Relationship Id="rId10" Type="http://schemas.openxmlformats.org/officeDocument/2006/relationships/slide" Target="slide33.xml"/><Relationship Id="rId4" Type="http://schemas.openxmlformats.org/officeDocument/2006/relationships/package" Target="../embeddings/Microsoft_Office_Word___48.docx"/><Relationship Id="rId9" Type="http://schemas.openxmlformats.org/officeDocument/2006/relationships/slide" Target="slide31.xml"/><Relationship Id="rId14" Type="http://schemas.openxmlformats.org/officeDocument/2006/relationships/slide" Target="slide4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50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0.xml"/><Relationship Id="rId3" Type="http://schemas.openxmlformats.org/officeDocument/2006/relationships/package" Target="../embeddings/Microsoft_Office_Word___51.docx"/><Relationship Id="rId7" Type="http://schemas.openxmlformats.org/officeDocument/2006/relationships/slide" Target="slide28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26.xml"/><Relationship Id="rId11" Type="http://schemas.openxmlformats.org/officeDocument/2006/relationships/slide" Target="slide38.xml"/><Relationship Id="rId5" Type="http://schemas.openxmlformats.org/officeDocument/2006/relationships/slide" Target="slide24.xml"/><Relationship Id="rId15" Type="http://schemas.openxmlformats.org/officeDocument/2006/relationships/slide" Target="slide46.xml"/><Relationship Id="rId10" Type="http://schemas.openxmlformats.org/officeDocument/2006/relationships/slide" Target="slide36.xml"/><Relationship Id="rId4" Type="http://schemas.openxmlformats.org/officeDocument/2006/relationships/slide" Target="slide22.xml"/><Relationship Id="rId9" Type="http://schemas.openxmlformats.org/officeDocument/2006/relationships/slide" Target="slide33.xml"/><Relationship Id="rId14" Type="http://schemas.openxmlformats.org/officeDocument/2006/relationships/slide" Target="slide4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0.xml"/><Relationship Id="rId3" Type="http://schemas.openxmlformats.org/officeDocument/2006/relationships/package" Target="../embeddings/Microsoft_Office_Word___52.docx"/><Relationship Id="rId7" Type="http://schemas.openxmlformats.org/officeDocument/2006/relationships/slide" Target="slide28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26.xml"/><Relationship Id="rId11" Type="http://schemas.openxmlformats.org/officeDocument/2006/relationships/slide" Target="slide38.xml"/><Relationship Id="rId5" Type="http://schemas.openxmlformats.org/officeDocument/2006/relationships/slide" Target="slide24.xml"/><Relationship Id="rId15" Type="http://schemas.openxmlformats.org/officeDocument/2006/relationships/slide" Target="slide46.xml"/><Relationship Id="rId10" Type="http://schemas.openxmlformats.org/officeDocument/2006/relationships/slide" Target="slide36.xml"/><Relationship Id="rId4" Type="http://schemas.openxmlformats.org/officeDocument/2006/relationships/slide" Target="slide22.xml"/><Relationship Id="rId9" Type="http://schemas.openxmlformats.org/officeDocument/2006/relationships/slide" Target="slide33.xml"/><Relationship Id="rId14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8.xml"/><Relationship Id="rId18" Type="http://schemas.openxmlformats.org/officeDocument/2006/relationships/package" Target="../embeddings/Microsoft_Office_Word___56.docx"/><Relationship Id="rId3" Type="http://schemas.openxmlformats.org/officeDocument/2006/relationships/package" Target="../embeddings/Microsoft_Office_Word___53.docx"/><Relationship Id="rId7" Type="http://schemas.openxmlformats.org/officeDocument/2006/relationships/slide" Target="slide24.xml"/><Relationship Id="rId12" Type="http://schemas.openxmlformats.org/officeDocument/2006/relationships/slide" Target="slide36.xml"/><Relationship Id="rId17" Type="http://schemas.openxmlformats.org/officeDocument/2006/relationships/slide" Target="slide4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1.xml"/><Relationship Id="rId1" Type="http://schemas.openxmlformats.org/officeDocument/2006/relationships/vmlDrawing" Target="../drawings/vmlDrawing24.vml"/><Relationship Id="rId6" Type="http://schemas.openxmlformats.org/officeDocument/2006/relationships/slide" Target="slide22.xml"/><Relationship Id="rId11" Type="http://schemas.openxmlformats.org/officeDocument/2006/relationships/slide" Target="slide33.xml"/><Relationship Id="rId5" Type="http://schemas.openxmlformats.org/officeDocument/2006/relationships/package" Target="../embeddings/Microsoft_Office_Word___55.docx"/><Relationship Id="rId15" Type="http://schemas.openxmlformats.org/officeDocument/2006/relationships/slide" Target="slide40.xml"/><Relationship Id="rId10" Type="http://schemas.openxmlformats.org/officeDocument/2006/relationships/slide" Target="slide31.xml"/><Relationship Id="rId4" Type="http://schemas.openxmlformats.org/officeDocument/2006/relationships/package" Target="../embeddings/Microsoft_Office_Word___54.docx"/><Relationship Id="rId9" Type="http://schemas.openxmlformats.org/officeDocument/2006/relationships/slide" Target="slide28.xml"/><Relationship Id="rId14" Type="http://schemas.openxmlformats.org/officeDocument/2006/relationships/slide" Target="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60.docx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5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8.docx"/><Relationship Id="rId1" Type="http://schemas.openxmlformats.org/officeDocument/2006/relationships/vmlDrawing" Target="../drawings/vmlDrawing25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57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0.xml"/><Relationship Id="rId3" Type="http://schemas.openxmlformats.org/officeDocument/2006/relationships/package" Target="../embeddings/Microsoft_Office_Word___61.docx"/><Relationship Id="rId7" Type="http://schemas.openxmlformats.org/officeDocument/2006/relationships/slide" Target="slide28.xml"/><Relationship Id="rId12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slide" Target="slide26.xml"/><Relationship Id="rId11" Type="http://schemas.openxmlformats.org/officeDocument/2006/relationships/slide" Target="slide38.xml"/><Relationship Id="rId5" Type="http://schemas.openxmlformats.org/officeDocument/2006/relationships/slide" Target="slide24.xml"/><Relationship Id="rId15" Type="http://schemas.openxmlformats.org/officeDocument/2006/relationships/slide" Target="slide46.xml"/><Relationship Id="rId10" Type="http://schemas.openxmlformats.org/officeDocument/2006/relationships/slide" Target="slide36.xml"/><Relationship Id="rId4" Type="http://schemas.openxmlformats.org/officeDocument/2006/relationships/slide" Target="slide22.xml"/><Relationship Id="rId9" Type="http://schemas.openxmlformats.org/officeDocument/2006/relationships/slide" Target="slide33.xml"/><Relationship Id="rId14" Type="http://schemas.openxmlformats.org/officeDocument/2006/relationships/slide" Target="slide4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9.xml"/><Relationship Id="rId3" Type="http://schemas.openxmlformats.org/officeDocument/2006/relationships/package" Target="../embeddings/Microsoft_Office_Word___62.docx"/><Relationship Id="rId7" Type="http://schemas.openxmlformats.org/officeDocument/2006/relationships/slide" Target="slide26.xml"/><Relationship Id="rId12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6.xml"/><Relationship Id="rId1" Type="http://schemas.openxmlformats.org/officeDocument/2006/relationships/vmlDrawing" Target="../drawings/vmlDrawing27.v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2.xml"/><Relationship Id="rId15" Type="http://schemas.openxmlformats.org/officeDocument/2006/relationships/slide" Target="slide41.xml"/><Relationship Id="rId10" Type="http://schemas.openxmlformats.org/officeDocument/2006/relationships/slide" Target="slide33.xml"/><Relationship Id="rId4" Type="http://schemas.openxmlformats.org/officeDocument/2006/relationships/package" Target="../embeddings/Microsoft_Office_Word___63.docx"/><Relationship Id="rId9" Type="http://schemas.openxmlformats.org/officeDocument/2006/relationships/slide" Target="slide31.xml"/><Relationship Id="rId14" Type="http://schemas.openxmlformats.org/officeDocument/2006/relationships/slide" Target="slide4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6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6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13" Type="http://schemas.openxmlformats.org/officeDocument/2006/relationships/slide" Target="slide46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12" Type="http://schemas.openxmlformats.org/officeDocument/2006/relationships/slide" Target="slide4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1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9.xml"/><Relationship Id="rId4" Type="http://schemas.openxmlformats.org/officeDocument/2006/relationships/slide" Target="slide26.xml"/><Relationship Id="rId9" Type="http://schemas.openxmlformats.org/officeDocument/2006/relationships/slide" Target="slide3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64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0.xml"/><Relationship Id="rId18" Type="http://schemas.openxmlformats.org/officeDocument/2006/relationships/package" Target="../embeddings/Microsoft_Office_Word___67.docx"/><Relationship Id="rId3" Type="http://schemas.openxmlformats.org/officeDocument/2006/relationships/notesSlide" Target="../notesSlides/notesSlide1.xml"/><Relationship Id="rId7" Type="http://schemas.openxmlformats.org/officeDocument/2006/relationships/slide" Target="slide28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6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5.docx"/><Relationship Id="rId1" Type="http://schemas.openxmlformats.org/officeDocument/2006/relationships/vmlDrawing" Target="../drawings/vmlDrawing29.vml"/><Relationship Id="rId6" Type="http://schemas.openxmlformats.org/officeDocument/2006/relationships/slide" Target="slide26.xml"/><Relationship Id="rId11" Type="http://schemas.openxmlformats.org/officeDocument/2006/relationships/slide" Target="slide38.xml"/><Relationship Id="rId5" Type="http://schemas.openxmlformats.org/officeDocument/2006/relationships/slide" Target="slide24.xml"/><Relationship Id="rId15" Type="http://schemas.openxmlformats.org/officeDocument/2006/relationships/slide" Target="slide46.xml"/><Relationship Id="rId10" Type="http://schemas.openxmlformats.org/officeDocument/2006/relationships/slide" Target="slide36.xml"/><Relationship Id="rId4" Type="http://schemas.openxmlformats.org/officeDocument/2006/relationships/slide" Target="slide22.xml"/><Relationship Id="rId9" Type="http://schemas.openxmlformats.org/officeDocument/2006/relationships/slide" Target="slide33.xml"/><Relationship Id="rId14" Type="http://schemas.openxmlformats.org/officeDocument/2006/relationships/slide" Target="slide4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71.docx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7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9.docx"/><Relationship Id="rId20" Type="http://schemas.openxmlformats.org/officeDocument/2006/relationships/package" Target="../embeddings/Microsoft_Office_Word___73.docx"/><Relationship Id="rId1" Type="http://schemas.openxmlformats.org/officeDocument/2006/relationships/vmlDrawing" Target="../drawings/vmlDrawing30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68.docx"/><Relationship Id="rId10" Type="http://schemas.openxmlformats.org/officeDocument/2006/relationships/slide" Target="slide38.xml"/><Relationship Id="rId19" Type="http://schemas.openxmlformats.org/officeDocument/2006/relationships/package" Target="../embeddings/Microsoft_Office_Word___72.docx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77.docx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7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5.docx"/><Relationship Id="rId1" Type="http://schemas.openxmlformats.org/officeDocument/2006/relationships/vmlDrawing" Target="../drawings/vmlDrawing31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74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40.xml"/><Relationship Id="rId18" Type="http://schemas.openxmlformats.org/officeDocument/2006/relationships/package" Target="../embeddings/Microsoft_Office_Word___81.docx"/><Relationship Id="rId3" Type="http://schemas.openxmlformats.org/officeDocument/2006/relationships/package" Target="../embeddings/Microsoft_Office_Word___78.docx"/><Relationship Id="rId7" Type="http://schemas.openxmlformats.org/officeDocument/2006/relationships/slide" Target="slide28.xml"/><Relationship Id="rId12" Type="http://schemas.openxmlformats.org/officeDocument/2006/relationships/slide" Target="slide39.xml"/><Relationship Id="rId17" Type="http://schemas.openxmlformats.org/officeDocument/2006/relationships/package" Target="../embeddings/Microsoft_Office_Word___8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9.docx"/><Relationship Id="rId1" Type="http://schemas.openxmlformats.org/officeDocument/2006/relationships/vmlDrawing" Target="../drawings/vmlDrawing32.vml"/><Relationship Id="rId6" Type="http://schemas.openxmlformats.org/officeDocument/2006/relationships/slide" Target="slide26.xml"/><Relationship Id="rId11" Type="http://schemas.openxmlformats.org/officeDocument/2006/relationships/slide" Target="slide38.xml"/><Relationship Id="rId5" Type="http://schemas.openxmlformats.org/officeDocument/2006/relationships/slide" Target="slide24.xml"/><Relationship Id="rId15" Type="http://schemas.openxmlformats.org/officeDocument/2006/relationships/slide" Target="slide46.xml"/><Relationship Id="rId10" Type="http://schemas.openxmlformats.org/officeDocument/2006/relationships/slide" Target="slide36.xml"/><Relationship Id="rId19" Type="http://schemas.openxmlformats.org/officeDocument/2006/relationships/package" Target="../embeddings/Microsoft_Office_Word___82.docx"/><Relationship Id="rId4" Type="http://schemas.openxmlformats.org/officeDocument/2006/relationships/slide" Target="slide22.xml"/><Relationship Id="rId9" Type="http://schemas.openxmlformats.org/officeDocument/2006/relationships/slide" Target="slide33.xml"/><Relationship Id="rId14" Type="http://schemas.openxmlformats.org/officeDocument/2006/relationships/slide" Target="slide4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86.docx"/><Relationship Id="rId3" Type="http://schemas.openxmlformats.org/officeDocument/2006/relationships/slide" Target="slide22.xml"/><Relationship Id="rId7" Type="http://schemas.openxmlformats.org/officeDocument/2006/relationships/slide" Target="slide31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8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4.docx"/><Relationship Id="rId1" Type="http://schemas.openxmlformats.org/officeDocument/2006/relationships/vmlDrawing" Target="../drawings/vmlDrawing33.vml"/><Relationship Id="rId6" Type="http://schemas.openxmlformats.org/officeDocument/2006/relationships/slide" Target="slide28.xml"/><Relationship Id="rId11" Type="http://schemas.openxmlformats.org/officeDocument/2006/relationships/slide" Target="slide39.xml"/><Relationship Id="rId5" Type="http://schemas.openxmlformats.org/officeDocument/2006/relationships/slide" Target="slide26.xml"/><Relationship Id="rId15" Type="http://schemas.openxmlformats.org/officeDocument/2006/relationships/package" Target="../embeddings/Microsoft_Office_Word___83.docx"/><Relationship Id="rId10" Type="http://schemas.openxmlformats.org/officeDocument/2006/relationships/slide" Target="slide38.xml"/><Relationship Id="rId4" Type="http://schemas.openxmlformats.org/officeDocument/2006/relationships/slide" Target="slide24.xml"/><Relationship Id="rId9" Type="http://schemas.openxmlformats.org/officeDocument/2006/relationships/slide" Target="slide36.xml"/><Relationship Id="rId14" Type="http://schemas.openxmlformats.org/officeDocument/2006/relationships/slide" Target="slide4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9.xml"/><Relationship Id="rId18" Type="http://schemas.openxmlformats.org/officeDocument/2006/relationships/package" Target="../embeddings/Microsoft_Office_Word___88.docx"/><Relationship Id="rId3" Type="http://schemas.openxmlformats.org/officeDocument/2006/relationships/slide" Target="slide3.xml"/><Relationship Id="rId7" Type="http://schemas.openxmlformats.org/officeDocument/2006/relationships/slide" Target="slide26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87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46.xml"/><Relationship Id="rId1" Type="http://schemas.openxmlformats.org/officeDocument/2006/relationships/vmlDrawing" Target="../drawings/vmlDrawing34.v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2.xml"/><Relationship Id="rId15" Type="http://schemas.openxmlformats.org/officeDocument/2006/relationships/slide" Target="slide41.xml"/><Relationship Id="rId10" Type="http://schemas.openxmlformats.org/officeDocument/2006/relationships/slide" Target="slide33.xml"/><Relationship Id="rId4" Type="http://schemas.openxmlformats.org/officeDocument/2006/relationships/image" Target="../media/image4.png"/><Relationship Id="rId9" Type="http://schemas.openxmlformats.org/officeDocument/2006/relationships/slide" Target="slide31.xml"/><Relationship Id="rId14" Type="http://schemas.openxmlformats.org/officeDocument/2006/relationships/slide" Target="slide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4.docx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7" y="771550"/>
            <a:ext cx="19055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自选模块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6512" y="3795886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32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必考题型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——</a:t>
            </a:r>
            <a:r>
              <a:rPr lang="zh-CN" alt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导数与单调性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3157" y="1164357"/>
            <a:ext cx="4157686" cy="23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567183"/>
            <a:ext cx="7902811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利用导数求函数的单调区间，关键是要严格解题步骤，形成解这类问题的基本程序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50851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175166"/>
            <a:ext cx="8375984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取得极值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确定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4557468"/>
              </p:ext>
            </p:extLst>
          </p:nvPr>
        </p:nvGraphicFramePr>
        <p:xfrm>
          <a:off x="1146984" y="778098"/>
          <a:ext cx="738188" cy="792162"/>
        </p:xfrm>
        <a:graphic>
          <a:graphicData uri="http://schemas.openxmlformats.org/presentationml/2006/ole">
            <p:oleObj spid="_x0000_s48210" name="文档" r:id="rId3" imgW="738415" imgH="792388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2047374"/>
            <a:ext cx="767039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求导得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取得极值，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0902001"/>
              </p:ext>
            </p:extLst>
          </p:nvPr>
        </p:nvGraphicFramePr>
        <p:xfrm>
          <a:off x="2699792" y="2683059"/>
          <a:ext cx="685800" cy="808037"/>
        </p:xfrm>
        <a:graphic>
          <a:graphicData uri="http://schemas.openxmlformats.org/presentationml/2006/ole">
            <p:oleObj spid="_x0000_s48211" name="文档" r:id="rId4" imgW="685131" imgH="807509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4118627"/>
              </p:ext>
            </p:extLst>
          </p:nvPr>
        </p:nvGraphicFramePr>
        <p:xfrm>
          <a:off x="323528" y="3361863"/>
          <a:ext cx="4373563" cy="1006475"/>
        </p:xfrm>
        <a:graphic>
          <a:graphicData uri="http://schemas.openxmlformats.org/presentationml/2006/ole">
            <p:oleObj spid="_x0000_s48212" name="文档" r:id="rId5" imgW="4373606" imgH="1006236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495338"/>
              </p:ext>
            </p:extLst>
          </p:nvPr>
        </p:nvGraphicFramePr>
        <p:xfrm>
          <a:off x="313368" y="4214132"/>
          <a:ext cx="8947150" cy="1608138"/>
        </p:xfrm>
        <a:graphic>
          <a:graphicData uri="http://schemas.openxmlformats.org/presentationml/2006/ole">
            <p:oleObj spid="_x0000_s48213" name="文档" r:id="rId6" imgW="8942938" imgH="16097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4653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9032981"/>
              </p:ext>
            </p:extLst>
          </p:nvPr>
        </p:nvGraphicFramePr>
        <p:xfrm>
          <a:off x="616843" y="1098716"/>
          <a:ext cx="7834312" cy="1173163"/>
        </p:xfrm>
        <a:graphic>
          <a:graphicData uri="http://schemas.openxmlformats.org/presentationml/2006/ole">
            <p:oleObj spid="_x0000_s80946" name="文档" r:id="rId3" imgW="7834961" imgH="1181129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6928266"/>
              </p:ext>
            </p:extLst>
          </p:nvPr>
        </p:nvGraphicFramePr>
        <p:xfrm>
          <a:off x="616843" y="1961051"/>
          <a:ext cx="7832725" cy="1203325"/>
        </p:xfrm>
        <a:graphic>
          <a:graphicData uri="http://schemas.openxmlformats.org/presentationml/2006/ole">
            <p:oleObj spid="_x0000_s80947" name="文档" r:id="rId4" imgW="7834961" imgH="118112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9859322"/>
              </p:ext>
            </p:extLst>
          </p:nvPr>
        </p:nvGraphicFramePr>
        <p:xfrm>
          <a:off x="616843" y="2928648"/>
          <a:ext cx="8275637" cy="2347913"/>
        </p:xfrm>
        <a:graphic>
          <a:graphicData uri="http://schemas.openxmlformats.org/presentationml/2006/ole">
            <p:oleObj spid="_x0000_s80948" name="文档" r:id="rId5" imgW="8280657" imgH="234677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04048" y="483518"/>
            <a:ext cx="543610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，讨论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6843" y="3784955"/>
            <a:ext cx="624722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02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228" y="627534"/>
            <a:ext cx="855761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为减函数；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为增函数；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为减函数；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为增函数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内为减函数，在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内为增函数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pic>
        <p:nvPicPr>
          <p:cNvPr id="9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743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618" y="195486"/>
            <a:ext cx="91871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已知函数在某区间上的单调性求参数的值或取值范围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1578" y="915566"/>
            <a:ext cx="8598894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为常数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的单调区间；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3813079"/>
              </p:ext>
            </p:extLst>
          </p:nvPr>
        </p:nvGraphicFramePr>
        <p:xfrm>
          <a:off x="318318" y="3504332"/>
          <a:ext cx="9366250" cy="2163762"/>
        </p:xfrm>
        <a:graphic>
          <a:graphicData uri="http://schemas.openxmlformats.org/presentationml/2006/ole">
            <p:oleObj spid="_x0000_s15405" name="文档" r:id="rId3" imgW="9444914" imgH="218895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4360" y="2139702"/>
            <a:ext cx="7981839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的定义域是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471" y="1347614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的单调增区间是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，单调减区间是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1557" y="555526"/>
            <a:ext cx="7778835" cy="62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上为单调函数，求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1192124"/>
              </p:ext>
            </p:extLst>
          </p:nvPr>
        </p:nvGraphicFramePr>
        <p:xfrm>
          <a:off x="395288" y="1203325"/>
          <a:ext cx="8604250" cy="3651250"/>
        </p:xfrm>
        <a:graphic>
          <a:graphicData uri="http://schemas.openxmlformats.org/presentationml/2006/ole">
            <p:oleObj spid="_x0000_s4292" name="文档" r:id="rId3" imgW="8602176" imgH="365959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2067694"/>
            <a:ext cx="6830716" cy="62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上恒成立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3250758"/>
              </p:ext>
            </p:extLst>
          </p:nvPr>
        </p:nvGraphicFramePr>
        <p:xfrm>
          <a:off x="305246" y="2859782"/>
          <a:ext cx="8731250" cy="1347788"/>
        </p:xfrm>
        <a:graphic>
          <a:graphicData uri="http://schemas.openxmlformats.org/presentationml/2006/ole">
            <p:oleObj spid="_x0000_s4293" name="文档" r:id="rId4" imgW="8737473" imgH="1350493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1727471"/>
              </p:ext>
            </p:extLst>
          </p:nvPr>
        </p:nvGraphicFramePr>
        <p:xfrm>
          <a:off x="323528" y="3758530"/>
          <a:ext cx="8662988" cy="1333500"/>
        </p:xfrm>
        <a:graphic>
          <a:graphicData uri="http://schemas.openxmlformats.org/presentationml/2006/ole">
            <p:oleObj spid="_x0000_s4294" name="文档" r:id="rId5" imgW="8737473" imgH="135301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7647681"/>
              </p:ext>
            </p:extLst>
          </p:nvPr>
        </p:nvGraphicFramePr>
        <p:xfrm>
          <a:off x="755576" y="751781"/>
          <a:ext cx="7391400" cy="1531937"/>
        </p:xfrm>
        <a:graphic>
          <a:graphicData uri="http://schemas.openxmlformats.org/presentationml/2006/ole">
            <p:oleObj spid="_x0000_s50258" name="文档" r:id="rId3" imgW="7388293" imgH="1533589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3702317"/>
              </p:ext>
            </p:extLst>
          </p:nvPr>
        </p:nvGraphicFramePr>
        <p:xfrm>
          <a:off x="755576" y="1563638"/>
          <a:ext cx="7383462" cy="1524000"/>
        </p:xfrm>
        <a:graphic>
          <a:graphicData uri="http://schemas.openxmlformats.org/presentationml/2006/ole">
            <p:oleObj spid="_x0000_s50259" name="文档" r:id="rId4" imgW="7391065" imgH="1531760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2178697"/>
              </p:ext>
            </p:extLst>
          </p:nvPr>
        </p:nvGraphicFramePr>
        <p:xfrm>
          <a:off x="755576" y="2415902"/>
          <a:ext cx="7383462" cy="1524000"/>
        </p:xfrm>
        <a:graphic>
          <a:graphicData uri="http://schemas.openxmlformats.org/presentationml/2006/ole">
            <p:oleObj spid="_x0000_s50260" name="文档" r:id="rId5" imgW="7391065" imgH="1531760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1672205"/>
              </p:ext>
            </p:extLst>
          </p:nvPr>
        </p:nvGraphicFramePr>
        <p:xfrm>
          <a:off x="755576" y="3352006"/>
          <a:ext cx="7383462" cy="1524000"/>
        </p:xfrm>
        <a:graphic>
          <a:graphicData uri="http://schemas.openxmlformats.org/presentationml/2006/ole">
            <p:oleObj spid="_x0000_s50261" name="文档" r:id="rId6" imgW="7391065" imgH="15317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8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070" y="483518"/>
            <a:ext cx="8521801" cy="36205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的单调性，求参数的取值范围的方法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利用集合间的包含关系处理：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上单调，则区间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是相应单调区间的子集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转化为不等式的恒成立问题求解：即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若函数单调递增，则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；若函数单调递减，则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597" y="346895"/>
            <a:ext cx="868488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讨论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的单调性；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635646"/>
            <a:ext cx="8816916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的判别式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36(1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上是增函数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有两个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根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2616568"/>
              </p:ext>
            </p:extLst>
          </p:nvPr>
        </p:nvGraphicFramePr>
        <p:xfrm>
          <a:off x="323528" y="4184675"/>
          <a:ext cx="5935663" cy="1195387"/>
        </p:xfrm>
        <a:graphic>
          <a:graphicData uri="http://schemas.openxmlformats.org/presentationml/2006/ole">
            <p:oleObj spid="_x0000_s17461" name="文档" r:id="rId3" imgW="5935533" imgH="11958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131590"/>
            <a:ext cx="834500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利用导数研究函数单调性是高考每年必考内容，多以综合题中某一问的形式考查，题目承载形式多种多样，但其实质都是通过求导判断导数符号，确定单调性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题目难度为中等偏上，一般都在最后两道压轴题上，这是二轮复习的得分点，应高度重视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868" y="627534"/>
            <a:ext cx="872962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是增函数；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是减函数；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是减函数；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是增函数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664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771550"/>
            <a:ext cx="838899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是增函数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是增函数当且仅当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4488285"/>
              </p:ext>
            </p:extLst>
          </p:nvPr>
        </p:nvGraphicFramePr>
        <p:xfrm>
          <a:off x="3203848" y="2488253"/>
          <a:ext cx="579438" cy="776287"/>
        </p:xfrm>
        <a:graphic>
          <a:graphicData uri="http://schemas.openxmlformats.org/presentationml/2006/ole">
            <p:oleObj spid="_x0000_s81952" name="文档" r:id="rId3" imgW="586124" imgH="79238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18232" y="3251315"/>
            <a:ext cx="662873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5641899"/>
              </p:ext>
            </p:extLst>
          </p:nvPr>
        </p:nvGraphicFramePr>
        <p:xfrm>
          <a:off x="4168775" y="3211810"/>
          <a:ext cx="403225" cy="800100"/>
        </p:xfrm>
        <a:graphic>
          <a:graphicData uri="http://schemas.openxmlformats.org/presentationml/2006/ole">
            <p:oleObj spid="_x0000_s81953" name="文档" r:id="rId4" imgW="403230" imgH="79994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41597" y="198968"/>
            <a:ext cx="7902811" cy="6204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(1,2)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是增函数，求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pic>
        <p:nvPicPr>
          <p:cNvPr id="9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9231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775095"/>
            <a:ext cx="8472883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已知定义在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，其导函数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的大致图象如图所示，则下列叙述正确的是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pic>
        <p:nvPicPr>
          <p:cNvPr id="19" name="图片 18" descr="A3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5860" y="1943720"/>
            <a:ext cx="2427966" cy="1793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88032" y="2098894"/>
            <a:ext cx="4572000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172" y="1131590"/>
            <a:ext cx="806165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为增函数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29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52" y="771550"/>
            <a:ext cx="855761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单调递增，则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2]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1]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C.[2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1958358"/>
              </p:ext>
            </p:extLst>
          </p:nvPr>
        </p:nvGraphicFramePr>
        <p:xfrm>
          <a:off x="251520" y="3219822"/>
          <a:ext cx="6224588" cy="1096962"/>
        </p:xfrm>
        <a:graphic>
          <a:graphicData uri="http://schemas.openxmlformats.org/presentationml/2006/ole">
            <p:oleObj spid="_x0000_s26678" name="文档" r:id="rId15" imgW="6224984" imgH="1097251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3971395"/>
            <a:ext cx="582082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递增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1730018"/>
              </p:ext>
            </p:extLst>
          </p:nvPr>
        </p:nvGraphicFramePr>
        <p:xfrm>
          <a:off x="395536" y="1419622"/>
          <a:ext cx="8640960" cy="1654175"/>
        </p:xfrm>
        <a:graphic>
          <a:graphicData uri="http://schemas.openxmlformats.org/presentationml/2006/ole">
            <p:oleObj spid="_x0000_s27708" name="文档" r:id="rId3" imgW="8452024" imgH="1653077" progId="Word.Document.12">
              <p:embed/>
            </p:oleObj>
          </a:graphicData>
        </a:graphic>
      </p:graphicFrame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670" y="2387219"/>
            <a:ext cx="553549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322" y="3363838"/>
            <a:ext cx="14253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D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9512" y="771550"/>
            <a:ext cx="8388993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上可导，且满足不等式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恒成立，且常数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，则下列不等式一定成立的是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任意多边形 37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3799368"/>
            <a:ext cx="7902811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任意多边形 37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2279" y="1419622"/>
            <a:ext cx="729811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上为递增函数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2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7464729"/>
              </p:ext>
            </p:extLst>
          </p:nvPr>
        </p:nvGraphicFramePr>
        <p:xfrm>
          <a:off x="467544" y="2654077"/>
          <a:ext cx="7832725" cy="2293937"/>
        </p:xfrm>
        <a:graphic>
          <a:graphicData uri="http://schemas.openxmlformats.org/presentationml/2006/ole">
            <p:oleObj spid="_x0000_s30794" name="文档" r:id="rId3" imgW="8399462" imgH="244973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47589" y="1063064"/>
            <a:ext cx="847288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是它的导函数，且恒有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)·tan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成立，则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1497592"/>
              </p:ext>
            </p:extLst>
          </p:nvPr>
        </p:nvGraphicFramePr>
        <p:xfrm>
          <a:off x="1835696" y="1063064"/>
          <a:ext cx="996950" cy="852487"/>
        </p:xfrm>
        <a:graphic>
          <a:graphicData uri="http://schemas.openxmlformats.org/presentationml/2006/ole">
            <p:oleObj spid="_x0000_s30795" name="文档" r:id="rId16" imgW="997634" imgH="8532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111238"/>
              </p:ext>
            </p:extLst>
          </p:nvPr>
        </p:nvGraphicFramePr>
        <p:xfrm>
          <a:off x="611560" y="1059582"/>
          <a:ext cx="7658100" cy="1776412"/>
        </p:xfrm>
        <a:graphic>
          <a:graphicData uri="http://schemas.openxmlformats.org/presentationml/2006/ole">
            <p:oleObj spid="_x0000_s83002" name="文档" r:id="rId15" imgW="7661435" imgH="1775114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8912274"/>
              </p:ext>
            </p:extLst>
          </p:nvPr>
        </p:nvGraphicFramePr>
        <p:xfrm>
          <a:off x="611560" y="1827882"/>
          <a:ext cx="8435975" cy="2468563"/>
        </p:xfrm>
        <a:graphic>
          <a:graphicData uri="http://schemas.openxmlformats.org/presentationml/2006/ole">
            <p:oleObj spid="_x0000_s83003" name="文档" r:id="rId16" imgW="8509986" imgH="2488255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034087"/>
              </p:ext>
            </p:extLst>
          </p:nvPr>
        </p:nvGraphicFramePr>
        <p:xfrm>
          <a:off x="611560" y="2492945"/>
          <a:ext cx="7491412" cy="1927225"/>
        </p:xfrm>
        <a:graphic>
          <a:graphicData uri="http://schemas.openxmlformats.org/presentationml/2006/ole">
            <p:oleObj spid="_x0000_s83004" name="文档" r:id="rId17" imgW="7556671" imgH="1942869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6173951"/>
              </p:ext>
            </p:extLst>
          </p:nvPr>
        </p:nvGraphicFramePr>
        <p:xfrm>
          <a:off x="611560" y="3412058"/>
          <a:ext cx="7543800" cy="1866900"/>
        </p:xfrm>
        <a:graphic>
          <a:graphicData uri="http://schemas.openxmlformats.org/presentationml/2006/ole">
            <p:oleObj spid="_x0000_s83005" name="文档" r:id="rId18" imgW="7610673" imgH="188167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805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4388938"/>
              </p:ext>
            </p:extLst>
          </p:nvPr>
        </p:nvGraphicFramePr>
        <p:xfrm>
          <a:off x="975394" y="1146200"/>
          <a:ext cx="5684838" cy="2933700"/>
        </p:xfrm>
        <a:graphic>
          <a:graphicData uri="http://schemas.openxmlformats.org/presentationml/2006/ole">
            <p:oleObj spid="_x0000_s83998" name="文档" r:id="rId15" imgW="5687844" imgH="293320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634100"/>
              </p:ext>
            </p:extLst>
          </p:nvPr>
        </p:nvGraphicFramePr>
        <p:xfrm>
          <a:off x="975394" y="2803103"/>
          <a:ext cx="4503737" cy="2720975"/>
        </p:xfrm>
        <a:graphic>
          <a:graphicData uri="http://schemas.openxmlformats.org/presentationml/2006/ole">
            <p:oleObj spid="_x0000_s83999" name="文档" r:id="rId16" imgW="4506816" imgH="272025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975394" y="3841810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27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9512" y="966663"/>
            <a:ext cx="8227806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上的奇函数，且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恒成立，则不等式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的解集是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2,0)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2,0)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4824197"/>
              </p:ext>
            </p:extLst>
          </p:nvPr>
        </p:nvGraphicFramePr>
        <p:xfrm>
          <a:off x="221580" y="1520825"/>
          <a:ext cx="2262188" cy="1050925"/>
        </p:xfrm>
        <a:graphic>
          <a:graphicData uri="http://schemas.openxmlformats.org/presentationml/2006/ole">
            <p:oleObj spid="_x0000_s59422" name="文档" r:id="rId15" imgW="2262769" imgH="105123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5335308"/>
              </p:ext>
            </p:extLst>
          </p:nvPr>
        </p:nvGraphicFramePr>
        <p:xfrm>
          <a:off x="468883" y="1059582"/>
          <a:ext cx="8281988" cy="1616075"/>
        </p:xfrm>
        <a:graphic>
          <a:graphicData uri="http://schemas.openxmlformats.org/presentationml/2006/ole">
            <p:oleObj spid="_x0000_s60465" name="文档" r:id="rId3" imgW="8290378" imgH="162247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048193"/>
              </p:ext>
            </p:extLst>
          </p:nvPr>
        </p:nvGraphicFramePr>
        <p:xfrm>
          <a:off x="467544" y="2099593"/>
          <a:ext cx="6591300" cy="998538"/>
        </p:xfrm>
        <a:graphic>
          <a:graphicData uri="http://schemas.openxmlformats.org/presentationml/2006/ole">
            <p:oleObj spid="_x0000_s60466" name="文档" r:id="rId4" imgW="6598677" imgH="1003294" progId="Word.Document.12">
              <p:embed/>
            </p:oleObj>
          </a:graphicData>
        </a:graphic>
      </p:graphicFrame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2601175"/>
            <a:ext cx="838899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为奇函数，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也为奇函数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的解集为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</p:txBody>
      </p:sp>
      <p:sp>
        <p:nvSpPr>
          <p:cNvPr id="23" name="矩形 22"/>
          <p:cNvSpPr/>
          <p:nvPr/>
        </p:nvSpPr>
        <p:spPr>
          <a:xfrm>
            <a:off x="338298" y="4402545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9512" y="843558"/>
            <a:ext cx="83904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是增函数，则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1,0]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[0,3]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2113096"/>
              </p:ext>
            </p:extLst>
          </p:nvPr>
        </p:nvGraphicFramePr>
        <p:xfrm>
          <a:off x="3563888" y="843484"/>
          <a:ext cx="403225" cy="792162"/>
        </p:xfrm>
        <a:graphic>
          <a:graphicData uri="http://schemas.openxmlformats.org/presentationml/2006/ole">
            <p:oleObj spid="_x0000_s32855" name="文档" r:id="rId3" imgW="403230" imgH="792388" progId="Word.Document.12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5307449"/>
              </p:ext>
            </p:extLst>
          </p:nvPr>
        </p:nvGraphicFramePr>
        <p:xfrm>
          <a:off x="4816847" y="969913"/>
          <a:ext cx="403225" cy="593725"/>
        </p:xfrm>
        <a:graphic>
          <a:graphicData uri="http://schemas.openxmlformats.org/presentationml/2006/ole">
            <p:oleObj spid="_x0000_s32856" name="文档" r:id="rId4" imgW="403230" imgH="792388" progId="Word.Document.12">
              <p:embed/>
            </p:oleObj>
          </a:graphicData>
        </a:graphic>
      </p:graphicFrame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2251415"/>
              </p:ext>
            </p:extLst>
          </p:nvPr>
        </p:nvGraphicFramePr>
        <p:xfrm>
          <a:off x="264349" y="3243584"/>
          <a:ext cx="7476003" cy="1920454"/>
        </p:xfrm>
        <a:graphic>
          <a:graphicData uri="http://schemas.openxmlformats.org/presentationml/2006/ole">
            <p:oleObj spid="_x0000_s32857" name="文档" r:id="rId17" imgW="8016048" imgH="20591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7660037"/>
              </p:ext>
            </p:extLst>
          </p:nvPr>
        </p:nvGraphicFramePr>
        <p:xfrm>
          <a:off x="827584" y="987574"/>
          <a:ext cx="8550275" cy="2201862"/>
        </p:xfrm>
        <a:graphic>
          <a:graphicData uri="http://schemas.openxmlformats.org/presentationml/2006/ole">
            <p:oleObj spid="_x0000_s62559" name="文档" r:id="rId3" imgW="8904796" imgH="2301895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5770290"/>
              </p:ext>
            </p:extLst>
          </p:nvPr>
        </p:nvGraphicFramePr>
        <p:xfrm>
          <a:off x="827584" y="1707654"/>
          <a:ext cx="8550275" cy="2203450"/>
        </p:xfrm>
        <a:graphic>
          <a:graphicData uri="http://schemas.openxmlformats.org/presentationml/2006/ole">
            <p:oleObj spid="_x0000_s62560" name="文档" r:id="rId4" imgW="8904796" imgH="2305140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0925261"/>
              </p:ext>
            </p:extLst>
          </p:nvPr>
        </p:nvGraphicFramePr>
        <p:xfrm>
          <a:off x="827584" y="2427734"/>
          <a:ext cx="8550275" cy="2201863"/>
        </p:xfrm>
        <a:graphic>
          <a:graphicData uri="http://schemas.openxmlformats.org/presentationml/2006/ole">
            <p:oleObj spid="_x0000_s62561" name="文档" r:id="rId5" imgW="8904796" imgH="2308385" progId="Word.Document.12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2717033"/>
              </p:ext>
            </p:extLst>
          </p:nvPr>
        </p:nvGraphicFramePr>
        <p:xfrm>
          <a:off x="827584" y="3170262"/>
          <a:ext cx="8550275" cy="2209800"/>
        </p:xfrm>
        <a:graphic>
          <a:graphicData uri="http://schemas.openxmlformats.org/presentationml/2006/ole">
            <p:oleObj spid="_x0000_s62562" name="文档" r:id="rId6" imgW="8904796" imgH="2311629" progId="Word.Document.12">
              <p:embed/>
            </p:oleObj>
          </a:graphicData>
        </a:graphic>
      </p:graphicFrame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6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7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8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643415"/>
              </p:ext>
            </p:extLst>
          </p:nvPr>
        </p:nvGraphicFramePr>
        <p:xfrm>
          <a:off x="827584" y="4100016"/>
          <a:ext cx="8550275" cy="2216150"/>
        </p:xfrm>
        <a:graphic>
          <a:graphicData uri="http://schemas.openxmlformats.org/presentationml/2006/ole">
            <p:oleObj spid="_x0000_s62563" name="文档" r:id="rId19" imgW="8904796" imgH="231487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29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063986"/>
              </p:ext>
            </p:extLst>
          </p:nvPr>
        </p:nvGraphicFramePr>
        <p:xfrm>
          <a:off x="702245" y="1291704"/>
          <a:ext cx="8550275" cy="2201862"/>
        </p:xfrm>
        <a:graphic>
          <a:graphicData uri="http://schemas.openxmlformats.org/presentationml/2006/ole">
            <p:oleObj spid="_x0000_s85033" name="文档" r:id="rId3" imgW="8904796" imgH="2305140" progId="Word.Document.12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3364599"/>
              </p:ext>
            </p:extLst>
          </p:nvPr>
        </p:nvGraphicFramePr>
        <p:xfrm>
          <a:off x="702245" y="2098303"/>
          <a:ext cx="8550275" cy="2217737"/>
        </p:xfrm>
        <a:graphic>
          <a:graphicData uri="http://schemas.openxmlformats.org/presentationml/2006/ole">
            <p:oleObj spid="_x0000_s85034" name="文档" r:id="rId4" imgW="8904796" imgH="2314874" progId="Word.Document.12">
              <p:embed/>
            </p:oleObj>
          </a:graphicData>
        </a:graphic>
      </p:graphicFrame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3989165"/>
              </p:ext>
            </p:extLst>
          </p:nvPr>
        </p:nvGraphicFramePr>
        <p:xfrm>
          <a:off x="702245" y="2875880"/>
          <a:ext cx="8550275" cy="2216150"/>
        </p:xfrm>
        <a:graphic>
          <a:graphicData uri="http://schemas.openxmlformats.org/presentationml/2006/ole">
            <p:oleObj spid="_x0000_s85035" name="文档" r:id="rId17" imgW="8904796" imgH="2317758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611560" y="361045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27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512" y="699542"/>
            <a:ext cx="847628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为常数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上是减函数，且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上有最小值，则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A.(e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B.[e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0574386"/>
              </p:ext>
            </p:extLst>
          </p:nvPr>
        </p:nvGraphicFramePr>
        <p:xfrm>
          <a:off x="251520" y="3690268"/>
          <a:ext cx="8085138" cy="1401762"/>
        </p:xfrm>
        <a:graphic>
          <a:graphicData uri="http://schemas.openxmlformats.org/presentationml/2006/ole">
            <p:oleObj spid="_x0000_s34862" name="文档" r:id="rId15" imgW="8084450" imgH="140180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4455571"/>
            <a:ext cx="5349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8171169"/>
              </p:ext>
            </p:extLst>
          </p:nvPr>
        </p:nvGraphicFramePr>
        <p:xfrm>
          <a:off x="611560" y="890444"/>
          <a:ext cx="7231062" cy="1852612"/>
        </p:xfrm>
        <a:graphic>
          <a:graphicData uri="http://schemas.openxmlformats.org/presentationml/2006/ole">
            <p:oleObj spid="_x0000_s35892" name="文档" r:id="rId3" imgW="7292062" imgH="1866911" progId="Word.Document.12">
              <p:embed/>
            </p:oleObj>
          </a:graphicData>
        </a:graphic>
      </p:graphicFrame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662936"/>
            <a:ext cx="806165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上有最小值，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则必有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&gt;e.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4042505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27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6168" y="1275606"/>
            <a:ext cx="8145545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的单调递增区间是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2813192"/>
              </p:ext>
            </p:extLst>
          </p:nvPr>
        </p:nvGraphicFramePr>
        <p:xfrm>
          <a:off x="395536" y="2063401"/>
          <a:ext cx="8777288" cy="2332038"/>
        </p:xfrm>
        <a:graphic>
          <a:graphicData uri="http://schemas.openxmlformats.org/presentationml/2006/ole">
            <p:oleObj spid="_x0000_s7273" name="文档" r:id="rId3" imgW="8781013" imgH="2334702" progId="Word.Document.12">
              <p:embed/>
            </p:oleObj>
          </a:graphicData>
        </a:graphic>
      </p:graphicFrame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863264"/>
            <a:ext cx="7981839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的单调递增区间是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</a:p>
        </p:txBody>
      </p:sp>
      <p:sp>
        <p:nvSpPr>
          <p:cNvPr id="5" name="矩形 4"/>
          <p:cNvSpPr/>
          <p:nvPr/>
        </p:nvSpPr>
        <p:spPr>
          <a:xfrm>
            <a:off x="6407682" y="1231244"/>
            <a:ext cx="1476686" cy="62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，＋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∞)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2093" y="775032"/>
            <a:ext cx="84743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在定义域内是增函数，则实数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1393996"/>
              </p:ext>
            </p:extLst>
          </p:nvPr>
        </p:nvGraphicFramePr>
        <p:xfrm>
          <a:off x="395536" y="2139702"/>
          <a:ext cx="7505700" cy="2339975"/>
        </p:xfrm>
        <a:graphic>
          <a:graphicData uri="http://schemas.openxmlformats.org/presentationml/2006/ole">
            <p:oleObj spid="_x0000_s37998" name="文档" r:id="rId3" imgW="7568192" imgH="236225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9131285"/>
              </p:ext>
            </p:extLst>
          </p:nvPr>
        </p:nvGraphicFramePr>
        <p:xfrm>
          <a:off x="395536" y="3112095"/>
          <a:ext cx="7505700" cy="2339975"/>
        </p:xfrm>
        <a:graphic>
          <a:graphicData uri="http://schemas.openxmlformats.org/presentationml/2006/ole">
            <p:oleObj spid="_x0000_s37999" name="文档" r:id="rId4" imgW="7568192" imgH="2362258" progId="Word.Document.12">
              <p:embed/>
            </p:oleObj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3323333"/>
              </p:ext>
            </p:extLst>
          </p:nvPr>
        </p:nvGraphicFramePr>
        <p:xfrm>
          <a:off x="306660" y="3976191"/>
          <a:ext cx="7505700" cy="2339975"/>
        </p:xfrm>
        <a:graphic>
          <a:graphicData uri="http://schemas.openxmlformats.org/presentationml/2006/ole">
            <p:oleObj spid="_x0000_s38000" name="文档" r:id="rId5" imgW="7568192" imgH="2362258" progId="Word.Document.12">
              <p:embed/>
            </p:oleObj>
          </a:graphicData>
        </a:graphic>
      </p:graphicFrame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5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6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7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2252826"/>
              </p:ext>
            </p:extLst>
          </p:nvPr>
        </p:nvGraphicFramePr>
        <p:xfrm>
          <a:off x="2751434" y="775032"/>
          <a:ext cx="457200" cy="960437"/>
        </p:xfrm>
        <a:graphic>
          <a:graphicData uri="http://schemas.openxmlformats.org/presentationml/2006/ole">
            <p:oleObj spid="_x0000_s38001" name="文档" r:id="rId18" imgW="456514" imgH="959794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419872" y="1303252"/>
            <a:ext cx="1476686" cy="620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，＋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∞)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利用导数求函数单调区间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187624" y="3219822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已知函数在某区间上的</a:t>
            </a:r>
            <a:r>
              <a:rPr lang="zh-CN" altLang="en-US" sz="28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单调性求参数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784" y="384873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的值或取值范围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7284" y="750995"/>
            <a:ext cx="8643188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在其定义域内的一个子区间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内不是单调函数，则实数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__________.</a:t>
            </a:r>
          </a:p>
        </p:txBody>
      </p: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8948061"/>
              </p:ext>
            </p:extLst>
          </p:nvPr>
        </p:nvGraphicFramePr>
        <p:xfrm>
          <a:off x="251520" y="1956991"/>
          <a:ext cx="7566025" cy="1766887"/>
        </p:xfrm>
        <a:graphic>
          <a:graphicData uri="http://schemas.openxmlformats.org/presentationml/2006/ole">
            <p:oleObj spid="_x0000_s86066" name="文档" r:id="rId15" imgW="7566392" imgH="1767554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440701"/>
              </p:ext>
            </p:extLst>
          </p:nvPr>
        </p:nvGraphicFramePr>
        <p:xfrm>
          <a:off x="179512" y="2677071"/>
          <a:ext cx="7566025" cy="1766887"/>
        </p:xfrm>
        <a:graphic>
          <a:graphicData uri="http://schemas.openxmlformats.org/presentationml/2006/ole">
            <p:oleObj spid="_x0000_s86067" name="文档" r:id="rId16" imgW="7566392" imgH="1766834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3473112"/>
              </p:ext>
            </p:extLst>
          </p:nvPr>
        </p:nvGraphicFramePr>
        <p:xfrm>
          <a:off x="179512" y="3455442"/>
          <a:ext cx="7559675" cy="1852612"/>
        </p:xfrm>
        <a:graphic>
          <a:graphicData uri="http://schemas.openxmlformats.org/presentationml/2006/ole">
            <p:oleObj spid="_x0000_s86068" name="文档" r:id="rId17" imgW="7566392" imgH="176683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0276338"/>
              </p:ext>
            </p:extLst>
          </p:nvPr>
        </p:nvGraphicFramePr>
        <p:xfrm>
          <a:off x="7032454" y="1203598"/>
          <a:ext cx="1006475" cy="838200"/>
        </p:xfrm>
        <a:graphic>
          <a:graphicData uri="http://schemas.openxmlformats.org/presentationml/2006/ole">
            <p:oleObj spid="_x0000_s86069" name="文档" r:id="rId18" imgW="1012756" imgH="8381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35873" y="843558"/>
            <a:ext cx="847288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为自然对数的底数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时，求函数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的单调递增区间；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0516393"/>
              </p:ext>
            </p:extLst>
          </p:nvPr>
        </p:nvGraphicFramePr>
        <p:xfrm>
          <a:off x="349101" y="2787774"/>
          <a:ext cx="5807075" cy="1387475"/>
        </p:xfrm>
        <a:graphic>
          <a:graphicData uri="http://schemas.openxmlformats.org/presentationml/2006/ole">
            <p:oleObj spid="_x0000_s38970" name="文档" r:id="rId3" imgW="5813489" imgH="1387404" progId="Word.Document.12">
              <p:embed/>
            </p:oleObj>
          </a:graphicData>
        </a:graphic>
      </p:graphicFrame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3323030"/>
            <a:ext cx="744480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9871588"/>
              </p:ext>
            </p:extLst>
          </p:nvPr>
        </p:nvGraphicFramePr>
        <p:xfrm>
          <a:off x="590946" y="1635646"/>
          <a:ext cx="7437438" cy="2263775"/>
        </p:xfrm>
        <a:graphic>
          <a:graphicData uri="http://schemas.openxmlformats.org/presentationml/2006/ole">
            <p:oleObj spid="_x0000_s67642" name="文档" r:id="rId3" imgW="7444347" imgH="2270101" progId="Word.Document.12">
              <p:embed/>
            </p:oleObj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5531344"/>
              </p:ext>
            </p:extLst>
          </p:nvPr>
        </p:nvGraphicFramePr>
        <p:xfrm>
          <a:off x="520526" y="2468215"/>
          <a:ext cx="7435850" cy="2263775"/>
        </p:xfrm>
        <a:graphic>
          <a:graphicData uri="http://schemas.openxmlformats.org/presentationml/2006/ole">
            <p:oleObj spid="_x0000_s67643" name="文档" r:id="rId4" imgW="7444347" imgH="2270101" progId="Word.Document.12">
              <p:embed/>
            </p:oleObj>
          </a:graphicData>
        </a:graphic>
      </p:graphicFrame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60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任意多边形 37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771550"/>
            <a:ext cx="830593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是否为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上的单调函数？若是，求出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的取值范围；若不是，请说明理由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90852" y="1953999"/>
            <a:ext cx="855761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都成立，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2)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都成立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都成立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2)]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，不成立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43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任意多边形 39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038671"/>
            <a:ext cx="806165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不可能在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上单调递减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上单调递增，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都成立，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IPAPANNEW"/>
                <a:ea typeface="华文细黑"/>
                <a:cs typeface="Times New Roman"/>
              </a:rPr>
              <a:t>2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都成立，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都成立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2)]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932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3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4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5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6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7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8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9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0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1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2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3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927160"/>
            <a:ext cx="7154311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不可能在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上单调递增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综上可知，函数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不可能是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上的单调函数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0841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4093" y="1063064"/>
            <a:ext cx="83923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的单调区间；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514" y="2295039"/>
            <a:ext cx="8305934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开口向上，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恒成立，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时，令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3257417"/>
              </p:ext>
            </p:extLst>
          </p:nvPr>
        </p:nvGraphicFramePr>
        <p:xfrm>
          <a:off x="3052345" y="1063064"/>
          <a:ext cx="441325" cy="792163"/>
        </p:xfrm>
        <a:graphic>
          <a:graphicData uri="http://schemas.openxmlformats.org/presentationml/2006/ole">
            <p:oleObj spid="_x0000_s39975" name="文档" r:id="rId15" imgW="441393" imgH="7923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0354002"/>
              </p:ext>
            </p:extLst>
          </p:nvPr>
        </p:nvGraphicFramePr>
        <p:xfrm>
          <a:off x="441845" y="915566"/>
          <a:ext cx="7802563" cy="2925762"/>
        </p:xfrm>
        <a:graphic>
          <a:graphicData uri="http://schemas.openxmlformats.org/presentationml/2006/ole">
            <p:oleObj spid="_x0000_s71728" name="文档" r:id="rId16" imgW="7799634" imgH="2929137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7405675"/>
              </p:ext>
            </p:extLst>
          </p:nvPr>
        </p:nvGraphicFramePr>
        <p:xfrm>
          <a:off x="335211" y="2787774"/>
          <a:ext cx="7794625" cy="2917825"/>
        </p:xfrm>
        <a:graphic>
          <a:graphicData uri="http://schemas.openxmlformats.org/presentationml/2006/ole">
            <p:oleObj spid="_x0000_s71729" name="文档" r:id="rId17" imgW="7802560" imgH="292564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8866945"/>
              </p:ext>
            </p:extLst>
          </p:nvPr>
        </p:nvGraphicFramePr>
        <p:xfrm>
          <a:off x="323528" y="3636590"/>
          <a:ext cx="7734300" cy="2895600"/>
        </p:xfrm>
        <a:graphic>
          <a:graphicData uri="http://schemas.openxmlformats.org/presentationml/2006/ole">
            <p:oleObj spid="_x0000_s71730" name="文档" r:id="rId18" imgW="7802560" imgH="292564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637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8052694"/>
              </p:ext>
            </p:extLst>
          </p:nvPr>
        </p:nvGraphicFramePr>
        <p:xfrm>
          <a:off x="327025" y="846138"/>
          <a:ext cx="8085138" cy="1851025"/>
        </p:xfrm>
        <a:graphic>
          <a:graphicData uri="http://schemas.openxmlformats.org/presentationml/2006/ole">
            <p:oleObj spid="_x0000_s87117" name="文档" r:id="rId15" imgW="8297938" imgH="189679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0712120"/>
              </p:ext>
            </p:extLst>
          </p:nvPr>
        </p:nvGraphicFramePr>
        <p:xfrm>
          <a:off x="35496" y="2095500"/>
          <a:ext cx="8618538" cy="2049463"/>
        </p:xfrm>
        <a:graphic>
          <a:graphicData uri="http://schemas.openxmlformats.org/presentationml/2006/ole">
            <p:oleObj spid="_x0000_s87118" name="文档" r:id="rId16" imgW="8836427" imgH="210649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9208999"/>
              </p:ext>
            </p:extLst>
          </p:nvPr>
        </p:nvGraphicFramePr>
        <p:xfrm>
          <a:off x="251520" y="2704604"/>
          <a:ext cx="7246938" cy="3611562"/>
        </p:xfrm>
        <a:graphic>
          <a:graphicData uri="http://schemas.openxmlformats.org/presentationml/2006/ole">
            <p:oleObj spid="_x0000_s87119" name="文档" r:id="rId17" imgW="7947285" imgH="396241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0501749"/>
              </p:ext>
            </p:extLst>
          </p:nvPr>
        </p:nvGraphicFramePr>
        <p:xfrm>
          <a:off x="-96962" y="3939902"/>
          <a:ext cx="9061450" cy="1728787"/>
        </p:xfrm>
        <a:graphic>
          <a:graphicData uri="http://schemas.openxmlformats.org/presentationml/2006/ole">
            <p:oleObj spid="_x0000_s87120" name="文档" r:id="rId18" imgW="10023158" imgH="193308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3713803"/>
              </p:ext>
            </p:extLst>
          </p:nvPr>
        </p:nvGraphicFramePr>
        <p:xfrm>
          <a:off x="-168573" y="4495229"/>
          <a:ext cx="7908925" cy="2613025"/>
        </p:xfrm>
        <a:graphic>
          <a:graphicData uri="http://schemas.openxmlformats.org/presentationml/2006/ole">
            <p:oleObj spid="_x0000_s87121" name="文档" r:id="rId19" imgW="7909124" imgH="2612812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9794056"/>
              </p:ext>
            </p:extLst>
          </p:nvPr>
        </p:nvGraphicFramePr>
        <p:xfrm>
          <a:off x="-108520" y="3291830"/>
          <a:ext cx="7246938" cy="3611562"/>
        </p:xfrm>
        <a:graphic>
          <a:graphicData uri="http://schemas.openxmlformats.org/presentationml/2006/ole">
            <p:oleObj spid="_x0000_s87122" name="文档" r:id="rId20" imgW="7947285" imgH="396241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1630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6856904"/>
              </p:ext>
            </p:extLst>
          </p:nvPr>
        </p:nvGraphicFramePr>
        <p:xfrm>
          <a:off x="230311" y="784349"/>
          <a:ext cx="9166225" cy="2003425"/>
        </p:xfrm>
        <a:graphic>
          <a:graphicData uri="http://schemas.openxmlformats.org/presentationml/2006/ole">
            <p:oleObj spid="_x0000_s88113" name="文档" r:id="rId15" imgW="9169633" imgH="201276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5752386"/>
              </p:ext>
            </p:extLst>
          </p:nvPr>
        </p:nvGraphicFramePr>
        <p:xfrm>
          <a:off x="251520" y="2294929"/>
          <a:ext cx="8435975" cy="2005013"/>
        </p:xfrm>
        <a:graphic>
          <a:graphicData uri="http://schemas.openxmlformats.org/presentationml/2006/ole">
            <p:oleObj spid="_x0000_s88114" name="文档" r:id="rId16" imgW="8436903" imgH="200658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64727" y="2935272"/>
            <a:ext cx="822369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上单调递减，不满足题意；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3317363"/>
              </p:ext>
            </p:extLst>
          </p:nvPr>
        </p:nvGraphicFramePr>
        <p:xfrm>
          <a:off x="1682775" y="3003798"/>
          <a:ext cx="1089025" cy="838200"/>
        </p:xfrm>
        <a:graphic>
          <a:graphicData uri="http://schemas.openxmlformats.org/presentationml/2006/ole">
            <p:oleObj spid="_x0000_s88115" name="文档" r:id="rId17" imgW="1089081" imgH="838110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3737964"/>
              </p:ext>
            </p:extLst>
          </p:nvPr>
        </p:nvGraphicFramePr>
        <p:xfrm>
          <a:off x="179512" y="4035698"/>
          <a:ext cx="8785225" cy="1776412"/>
        </p:xfrm>
        <a:graphic>
          <a:graphicData uri="http://schemas.openxmlformats.org/presentationml/2006/ole">
            <p:oleObj spid="_x0000_s88116" name="文档" r:id="rId18" imgW="8784971" imgH="177770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6488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利用导数求函数单调区间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12" y="1221596"/>
            <a:ext cx="845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求函数的单调区间的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两个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方法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确定函数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的定义域；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求导数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解不等式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，解集在定义域内的部分为单调递增区间；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解不等式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)&lt;0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，解集在定义域内的部分为单调递减区间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2770500"/>
              </p:ext>
            </p:extLst>
          </p:nvPr>
        </p:nvGraphicFramePr>
        <p:xfrm>
          <a:off x="467544" y="1016769"/>
          <a:ext cx="5548313" cy="1050925"/>
        </p:xfrm>
        <a:graphic>
          <a:graphicData uri="http://schemas.openxmlformats.org/presentationml/2006/ole">
            <p:oleObj spid="_x0000_s74834" name="文档" r:id="rId3" imgW="5554639" imgH="1057292" progId="Word.Document.12">
              <p:embed/>
            </p:oleObj>
          </a:graphicData>
        </a:graphic>
      </p:graphicFrame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5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0485696"/>
              </p:ext>
            </p:extLst>
          </p:nvPr>
        </p:nvGraphicFramePr>
        <p:xfrm>
          <a:off x="465435" y="1707654"/>
          <a:ext cx="5546725" cy="1050925"/>
        </p:xfrm>
        <a:graphic>
          <a:graphicData uri="http://schemas.openxmlformats.org/presentationml/2006/ole">
            <p:oleObj spid="_x0000_s74835" name="文档" r:id="rId16" imgW="5554639" imgH="105729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8024093"/>
              </p:ext>
            </p:extLst>
          </p:nvPr>
        </p:nvGraphicFramePr>
        <p:xfrm>
          <a:off x="395536" y="2246808"/>
          <a:ext cx="5508625" cy="1189038"/>
        </p:xfrm>
        <a:graphic>
          <a:graphicData uri="http://schemas.openxmlformats.org/presentationml/2006/ole">
            <p:oleObj spid="_x0000_s74836" name="文档" r:id="rId17" imgW="5554639" imgH="105729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0884546"/>
              </p:ext>
            </p:extLst>
          </p:nvPr>
        </p:nvGraphicFramePr>
        <p:xfrm>
          <a:off x="136599" y="3072358"/>
          <a:ext cx="8251825" cy="1371600"/>
        </p:xfrm>
        <a:graphic>
          <a:graphicData uri="http://schemas.openxmlformats.org/presentationml/2006/ole">
            <p:oleObj spid="_x0000_s74837" name="文档" r:id="rId18" imgW="8320017" imgH="1384375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8146345"/>
              </p:ext>
            </p:extLst>
          </p:nvPr>
        </p:nvGraphicFramePr>
        <p:xfrm>
          <a:off x="352623" y="3864446"/>
          <a:ext cx="8251825" cy="1371600"/>
        </p:xfrm>
        <a:graphic>
          <a:graphicData uri="http://schemas.openxmlformats.org/presentationml/2006/ole">
            <p:oleObj spid="_x0000_s74838" name="文档" r:id="rId19" imgW="8323139" imgH="138272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088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1008391"/>
              </p:ext>
            </p:extLst>
          </p:nvPr>
        </p:nvGraphicFramePr>
        <p:xfrm>
          <a:off x="611560" y="699542"/>
          <a:ext cx="6134100" cy="1042987"/>
        </p:xfrm>
        <a:graphic>
          <a:graphicData uri="http://schemas.openxmlformats.org/presentationml/2006/ole">
            <p:oleObj spid="_x0000_s75833" name="文档" r:id="rId15" imgW="6133540" imgH="1043613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0852455"/>
              </p:ext>
            </p:extLst>
          </p:nvPr>
        </p:nvGraphicFramePr>
        <p:xfrm>
          <a:off x="539552" y="1728837"/>
          <a:ext cx="8153400" cy="1851025"/>
        </p:xfrm>
        <a:graphic>
          <a:graphicData uri="http://schemas.openxmlformats.org/presentationml/2006/ole">
            <p:oleObj spid="_x0000_s75834" name="文档" r:id="rId16" imgW="8162573" imgH="185143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2812670"/>
              </p:ext>
            </p:extLst>
          </p:nvPr>
        </p:nvGraphicFramePr>
        <p:xfrm>
          <a:off x="539552" y="2815307"/>
          <a:ext cx="8161337" cy="1844675"/>
        </p:xfrm>
        <a:graphic>
          <a:graphicData uri="http://schemas.openxmlformats.org/presentationml/2006/ole">
            <p:oleObj spid="_x0000_s75835" name="文档" r:id="rId17" imgW="8162573" imgH="185107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8147392"/>
              </p:ext>
            </p:extLst>
          </p:nvPr>
        </p:nvGraphicFramePr>
        <p:xfrm>
          <a:off x="539552" y="3751411"/>
          <a:ext cx="8161337" cy="1844675"/>
        </p:xfrm>
        <a:graphic>
          <a:graphicData uri="http://schemas.openxmlformats.org/presentationml/2006/ole">
            <p:oleObj spid="_x0000_s75836" name="文档" r:id="rId18" imgW="8162573" imgH="18510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8241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25176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30163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35149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40136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45123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501100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550967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6008354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6507029" y="248421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7005704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7636180" y="266520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6" action="ppaction://hlinksldjump"/>
          </p:cNvPr>
          <p:cNvSpPr/>
          <p:nvPr/>
        </p:nvSpPr>
        <p:spPr>
          <a:xfrm>
            <a:off x="8266657" y="248421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7453600"/>
              </p:ext>
            </p:extLst>
          </p:nvPr>
        </p:nvGraphicFramePr>
        <p:xfrm>
          <a:off x="539552" y="2859782"/>
          <a:ext cx="8556625" cy="1539875"/>
        </p:xfrm>
        <a:graphic>
          <a:graphicData uri="http://schemas.openxmlformats.org/presentationml/2006/ole">
            <p:oleObj spid="_x0000_s76835" name="文档" r:id="rId17" imgW="8565068" imgH="154651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9836819"/>
              </p:ext>
            </p:extLst>
          </p:nvPr>
        </p:nvGraphicFramePr>
        <p:xfrm>
          <a:off x="395536" y="1808783"/>
          <a:ext cx="8161338" cy="1843087"/>
        </p:xfrm>
        <a:graphic>
          <a:graphicData uri="http://schemas.openxmlformats.org/presentationml/2006/ole">
            <p:oleObj spid="_x0000_s76836" name="文档" r:id="rId18" imgW="8162573" imgH="18510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2680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1395" y="205749"/>
            <a:ext cx="829305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确定函数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的定义域；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求导数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，令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，解此方程，求出在定义区间内的一切实根；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把函数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的间断点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的无定义点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的横坐标和上面的各实数根按由小到大的顺序排列起来，然后用这些点把函数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的定义域分成若干个小区间；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确定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在各个区间内的符号，根据符号判定函数在每个相应区间内的单调性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112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115" y="339502"/>
            <a:ext cx="854434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已知函数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6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bx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 smtClean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 smtClean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处取得极值，且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，求函数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的单调区间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7891807"/>
              </p:ext>
            </p:extLst>
          </p:nvPr>
        </p:nvGraphicFramePr>
        <p:xfrm>
          <a:off x="5148064" y="894978"/>
          <a:ext cx="890588" cy="1028700"/>
        </p:xfrm>
        <a:graphic>
          <a:graphicData uri="http://schemas.openxmlformats.org/presentationml/2006/ole">
            <p:oleObj spid="_x0000_s77890" name="文档" r:id="rId3" imgW="891066" imgH="102819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9215015"/>
              </p:ext>
            </p:extLst>
          </p:nvPr>
        </p:nvGraphicFramePr>
        <p:xfrm>
          <a:off x="3419872" y="318914"/>
          <a:ext cx="890588" cy="1028700"/>
        </p:xfrm>
        <a:graphic>
          <a:graphicData uri="http://schemas.openxmlformats.org/presentationml/2006/ole">
            <p:oleObj spid="_x0000_s77891" name="文档" r:id="rId4" imgW="891066" imgH="1028917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5182289"/>
              </p:ext>
            </p:extLst>
          </p:nvPr>
        </p:nvGraphicFramePr>
        <p:xfrm>
          <a:off x="179512" y="2220838"/>
          <a:ext cx="7467600" cy="1143000"/>
        </p:xfrm>
        <a:graphic>
          <a:graphicData uri="http://schemas.openxmlformats.org/presentationml/2006/ole">
            <p:oleObj spid="_x0000_s77892" name="文档" r:id="rId5" imgW="7467388" imgH="1142610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76831" y="3035291"/>
            <a:ext cx="497123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5983408"/>
              </p:ext>
            </p:extLst>
          </p:nvPr>
        </p:nvGraphicFramePr>
        <p:xfrm>
          <a:off x="272752" y="3733006"/>
          <a:ext cx="7467600" cy="1143000"/>
        </p:xfrm>
        <a:graphic>
          <a:graphicData uri="http://schemas.openxmlformats.org/presentationml/2006/ole">
            <p:oleObj spid="_x0000_s77893" name="文档" r:id="rId6" imgW="7467388" imgH="11429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7481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2430797"/>
              </p:ext>
            </p:extLst>
          </p:nvPr>
        </p:nvGraphicFramePr>
        <p:xfrm>
          <a:off x="539552" y="411510"/>
          <a:ext cx="7734300" cy="1227137"/>
        </p:xfrm>
        <a:graphic>
          <a:graphicData uri="http://schemas.openxmlformats.org/presentationml/2006/ole">
            <p:oleObj spid="_x0000_s78882" name="文档" r:id="rId3" imgW="7733798" imgH="122648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1203598"/>
            <a:ext cx="708880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，其定义域为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6375113"/>
              </p:ext>
            </p:extLst>
          </p:nvPr>
        </p:nvGraphicFramePr>
        <p:xfrm>
          <a:off x="607566" y="1940595"/>
          <a:ext cx="8716962" cy="2719387"/>
        </p:xfrm>
        <a:graphic>
          <a:graphicData uri="http://schemas.openxmlformats.org/presentationml/2006/ole">
            <p:oleObj spid="_x0000_s78883" name="文档" r:id="rId4" imgW="8722000" imgH="272406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4767" y="1158880"/>
            <a:ext cx="822369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)&lt;0.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上单调递增，在区间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8145852"/>
              </p:ext>
            </p:extLst>
          </p:nvPr>
        </p:nvGraphicFramePr>
        <p:xfrm>
          <a:off x="3707904" y="1158880"/>
          <a:ext cx="585788" cy="792163"/>
        </p:xfrm>
        <a:graphic>
          <a:graphicData uri="http://schemas.openxmlformats.org/presentationml/2006/ole">
            <p:oleObj spid="_x0000_s79890" name="文档" r:id="rId3" imgW="586124" imgH="79238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7279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2331</Words>
  <Application>Microsoft Office PowerPoint</Application>
  <PresentationFormat>全屏显示(16:9)</PresentationFormat>
  <Paragraphs>550</Paragraphs>
  <Slides>52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596</cp:revision>
  <dcterms:modified xsi:type="dcterms:W3CDTF">2016-03-03T01:07:30Z</dcterms:modified>
</cp:coreProperties>
</file>