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2015-9-11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3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 A B </a:t>
            </a:r>
            <a:r>
              <a:rPr lang="en-US" altLang="zh-CN" sz="2800" dirty="0" err="1" smtClean="0"/>
              <a:t>B</a:t>
            </a:r>
            <a:endParaRPr lang="en-US" altLang="zh-CN" sz="2800" dirty="0" smtClean="0"/>
          </a:p>
          <a:p>
            <a:r>
              <a:rPr lang="en-US" altLang="zh-CN" sz="2800" dirty="0" smtClean="0"/>
              <a:t>D B A C</a:t>
            </a:r>
          </a:p>
          <a:p>
            <a:r>
              <a:rPr lang="en-US" altLang="zh-CN" sz="2800" dirty="0" smtClean="0"/>
              <a:t>B A D B</a:t>
            </a:r>
          </a:p>
          <a:p>
            <a:r>
              <a:rPr lang="en-US" altLang="zh-CN" sz="2800" dirty="0" smtClean="0"/>
              <a:t>D B D</a:t>
            </a:r>
          </a:p>
          <a:p>
            <a:r>
              <a:rPr lang="en-US" altLang="zh-CN" sz="2800" dirty="0" smtClean="0"/>
              <a:t>B G A E 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89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D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D</a:t>
            </a:r>
            <a:r>
              <a:rPr lang="en-US" altLang="zh-CN" sz="2800" dirty="0" smtClean="0">
                <a:solidFill>
                  <a:prstClr val="black"/>
                </a:solidFill>
              </a:rPr>
              <a:t> C A B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C B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 D B C A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C D B A D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9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annoyed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When/While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sleeping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anger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them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quietly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had woken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that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homeless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appreciate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we </a:t>
            </a:r>
            <a:r>
              <a:rPr lang="en-US" altLang="zh-CN" sz="2800" dirty="0" smtClean="0">
                <a:solidFill>
                  <a:srgbClr val="FF0000"/>
                </a:solidFill>
              </a:rPr>
              <a:t>would</a:t>
            </a:r>
            <a:r>
              <a:rPr lang="en-US" altLang="zh-CN" sz="2800" dirty="0" smtClean="0">
                <a:solidFill>
                  <a:prstClr val="black"/>
                </a:solidFill>
              </a:rPr>
              <a:t> go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take </a:t>
            </a:r>
            <a:r>
              <a:rPr lang="en-US" altLang="zh-CN" sz="2800" dirty="0" smtClean="0">
                <a:solidFill>
                  <a:srgbClr val="FF0000"/>
                </a:solidFill>
              </a:rPr>
              <a:t>a</a:t>
            </a:r>
            <a:r>
              <a:rPr lang="en-US" altLang="zh-CN" sz="2800" dirty="0" smtClean="0">
                <a:solidFill>
                  <a:prstClr val="black"/>
                </a:solidFill>
              </a:rPr>
              <a:t> plane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so (</a:t>
            </a:r>
            <a:r>
              <a:rPr lang="en-US" altLang="zh-CN" sz="2800" dirty="0" smtClean="0">
                <a:solidFill>
                  <a:srgbClr val="FF0000"/>
                </a:solidFill>
              </a:rPr>
              <a:t>very</a:t>
            </a:r>
            <a:r>
              <a:rPr lang="en-US" altLang="zh-CN" sz="2800" dirty="0" smtClean="0">
                <a:solidFill>
                  <a:prstClr val="black"/>
                </a:solidFill>
              </a:rPr>
              <a:t>) strange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But</a:t>
            </a:r>
            <a:r>
              <a:rPr lang="en-US" altLang="zh-CN" sz="2800" dirty="0" smtClean="0">
                <a:solidFill>
                  <a:prstClr val="black"/>
                </a:solidFill>
              </a:rPr>
              <a:t> my nervousness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got familiar </a:t>
            </a:r>
            <a:r>
              <a:rPr lang="en-US" altLang="zh-CN" sz="2800" dirty="0" smtClean="0">
                <a:solidFill>
                  <a:srgbClr val="FF0000"/>
                </a:solidFill>
              </a:rPr>
              <a:t>with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Things</a:t>
            </a:r>
            <a:r>
              <a:rPr lang="en-US" altLang="zh-CN" sz="2800" dirty="0" smtClean="0">
                <a:solidFill>
                  <a:prstClr val="black"/>
                </a:solidFill>
              </a:rPr>
              <a:t> went smoothly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I became </a:t>
            </a:r>
            <a:r>
              <a:rPr lang="en-US" altLang="zh-CN" sz="2800" dirty="0" smtClean="0">
                <a:solidFill>
                  <a:srgbClr val="FF0000"/>
                </a:solidFill>
              </a:rPr>
              <a:t>scared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 </a:t>
            </a:r>
            <a:r>
              <a:rPr lang="en-US" altLang="zh-CN" sz="2800" dirty="0" smtClean="0">
                <a:solidFill>
                  <a:srgbClr val="FF0000"/>
                </a:solidFill>
              </a:rPr>
              <a:t>it</a:t>
            </a:r>
            <a:r>
              <a:rPr lang="en-US" altLang="zh-CN" sz="2800" dirty="0" smtClean="0">
                <a:solidFill>
                  <a:prstClr val="black"/>
                </a:solidFill>
              </a:rPr>
              <a:t> turned out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became </a:t>
            </a:r>
            <a:r>
              <a:rPr lang="en-US" altLang="zh-CN" sz="2800" dirty="0" smtClean="0">
                <a:solidFill>
                  <a:srgbClr val="FF0000"/>
                </a:solidFill>
              </a:rPr>
              <a:t>steady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one hour </a:t>
            </a:r>
            <a:r>
              <a:rPr lang="en-US" altLang="zh-CN" sz="2800" dirty="0" smtClean="0">
                <a:solidFill>
                  <a:srgbClr val="FF0000"/>
                </a:solidFill>
              </a:rPr>
              <a:t>later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 B</a:t>
            </a:r>
          </a:p>
          <a:p>
            <a:r>
              <a:rPr lang="en-US" altLang="zh-CN" sz="2800" dirty="0" smtClean="0"/>
              <a:t>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r>
              <a:rPr lang="en-US" altLang="zh-CN" sz="2800" dirty="0" smtClean="0"/>
              <a:t>B C</a:t>
            </a:r>
          </a:p>
          <a:p>
            <a:r>
              <a:rPr lang="en-US" altLang="zh-CN" sz="2800" dirty="0" smtClean="0"/>
              <a:t>B C </a:t>
            </a:r>
            <a:r>
              <a:rPr lang="en-US" altLang="zh-CN" sz="2800" dirty="0" err="1" smtClean="0"/>
              <a:t>C</a:t>
            </a:r>
            <a:endParaRPr lang="en-US" altLang="zh-CN" sz="2800" dirty="0" smtClean="0"/>
          </a:p>
          <a:p>
            <a:r>
              <a:rPr lang="en-US" altLang="zh-CN" sz="2800" dirty="0" smtClean="0"/>
              <a:t>C A B</a:t>
            </a:r>
          </a:p>
          <a:p>
            <a:r>
              <a:rPr lang="en-US" altLang="zh-CN" sz="2800" dirty="0" smtClean="0"/>
              <a:t>A B A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Last Saturday</a:t>
            </a:r>
          </a:p>
          <a:p>
            <a:r>
              <a:rPr lang="en-US" altLang="zh-CN" sz="2800" dirty="0" smtClean="0"/>
              <a:t>park</a:t>
            </a:r>
          </a:p>
          <a:p>
            <a:r>
              <a:rPr lang="en-US" altLang="zh-CN" sz="2800" dirty="0" smtClean="0"/>
              <a:t>accident</a:t>
            </a:r>
          </a:p>
          <a:p>
            <a:r>
              <a:rPr lang="en-US" altLang="zh-CN" sz="2800" dirty="0" smtClean="0"/>
              <a:t>breath test</a:t>
            </a:r>
          </a:p>
          <a:p>
            <a:r>
              <a:rPr lang="en-US" altLang="zh-CN" sz="2800" dirty="0" smtClean="0"/>
              <a:t>punished</a:t>
            </a:r>
          </a:p>
        </p:txBody>
      </p:sp>
    </p:spTree>
    <p:extLst>
      <p:ext uri="{BB962C8B-B14F-4D97-AF65-F5344CB8AC3E}">
        <p14:creationId xmlns:p14="http://schemas.microsoft.com/office/powerpoint/2010/main" val="26992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106</Words>
  <Application>Microsoft Office PowerPoint</Application>
  <PresentationFormat>全屏显示(4:3)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2</cp:revision>
  <dcterms:created xsi:type="dcterms:W3CDTF">2015-09-09T10:42:15Z</dcterms:created>
  <dcterms:modified xsi:type="dcterms:W3CDTF">2015-09-11T00:16:34Z</dcterms:modified>
</cp:coreProperties>
</file>