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06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 C D A </a:t>
            </a:r>
          </a:p>
          <a:p>
            <a:r>
              <a:rPr lang="en-US" altLang="zh-CN" sz="2800" dirty="0" smtClean="0"/>
              <a:t>B 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 A </a:t>
            </a:r>
            <a:r>
              <a:rPr lang="en-US" altLang="zh-CN" sz="2800" dirty="0" err="1" smtClean="0"/>
              <a:t>A</a:t>
            </a:r>
            <a:endParaRPr lang="en-US" altLang="zh-CN" sz="2800" dirty="0" smtClean="0"/>
          </a:p>
          <a:p>
            <a:r>
              <a:rPr lang="en-US" altLang="zh-CN" sz="2800" dirty="0" smtClean="0"/>
              <a:t>D B D C</a:t>
            </a:r>
          </a:p>
          <a:p>
            <a:r>
              <a:rPr lang="en-US" altLang="zh-CN" sz="2800" dirty="0" smtClean="0"/>
              <a:t>C A B</a:t>
            </a:r>
          </a:p>
          <a:p>
            <a:r>
              <a:rPr lang="en-US" altLang="zh-CN" sz="2800" dirty="0" smtClean="0"/>
              <a:t>B E F D G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D C 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 D B</a:t>
            </a:r>
          </a:p>
          <a:p>
            <a:r>
              <a:rPr lang="en-US" altLang="zh-CN" sz="2800" dirty="0" smtClean="0"/>
              <a:t>A B C D </a:t>
            </a:r>
            <a:r>
              <a:rPr lang="en-US" altLang="zh-CN" sz="2800" dirty="0" err="1" smtClean="0"/>
              <a:t>D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C B A B C</a:t>
            </a:r>
          </a:p>
          <a:p>
            <a:r>
              <a:rPr lang="en-US" altLang="zh-CN" sz="2800" dirty="0" smtClean="0"/>
              <a:t>D C B A 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455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achieving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which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judge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are moving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prepared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dreams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seriously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healthy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by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an </a:t>
            </a:r>
            <a:r>
              <a:rPr lang="en-US" altLang="zh-CN" sz="2800" dirty="0" smtClean="0">
                <a:solidFill>
                  <a:prstClr val="black"/>
                </a:solidFill>
              </a:rPr>
              <a:t>18-year-old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(am) </a:t>
            </a:r>
            <a:r>
              <a:rPr lang="en-US" altLang="zh-CN" sz="2800" dirty="0" smtClean="0">
                <a:solidFill>
                  <a:prstClr val="black"/>
                </a:solidFill>
              </a:rPr>
              <a:t>read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greatly</a:t>
            </a:r>
            <a:r>
              <a:rPr lang="en-US" altLang="zh-CN" sz="2800" dirty="0" smtClean="0">
                <a:solidFill>
                  <a:prstClr val="black"/>
                </a:solidFill>
              </a:rPr>
              <a:t> impressed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think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with </a:t>
            </a:r>
            <a:r>
              <a:rPr lang="en-US" altLang="zh-CN" sz="2800" dirty="0" smtClean="0">
                <a:solidFill>
                  <a:srgbClr val="FF0000"/>
                </a:solidFill>
              </a:rPr>
              <a:t>children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</a:t>
            </a:r>
            <a:r>
              <a:rPr lang="en-US" altLang="zh-CN" sz="2800" dirty="0" smtClean="0">
                <a:solidFill>
                  <a:srgbClr val="FF0000"/>
                </a:solidFill>
              </a:rPr>
              <a:t>learn</a:t>
            </a:r>
            <a:r>
              <a:rPr lang="en-US" altLang="zh-CN" sz="2800" dirty="0" smtClean="0">
                <a:solidFill>
                  <a:prstClr val="black"/>
                </a:solidFill>
              </a:rPr>
              <a:t> to share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without</a:t>
            </a:r>
            <a:r>
              <a:rPr lang="en-US" altLang="zh-CN" sz="2800" dirty="0" smtClean="0">
                <a:solidFill>
                  <a:prstClr val="black"/>
                </a:solidFill>
              </a:rPr>
              <a:t> hesitation</a:t>
            </a:r>
          </a:p>
          <a:p>
            <a:r>
              <a:rPr lang="en-US" altLang="zh-CN" sz="2800" u="sng" dirty="0" smtClean="0">
                <a:solidFill>
                  <a:srgbClr val="FF0000"/>
                </a:solidFill>
              </a:rPr>
              <a:t>aged</a:t>
            </a:r>
            <a:r>
              <a:rPr lang="en-US" altLang="zh-CN" sz="2800" u="sng" dirty="0" smtClean="0">
                <a:solidFill>
                  <a:prstClr val="black"/>
                </a:solidFill>
              </a:rPr>
              <a:t> from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And</a:t>
            </a:r>
            <a:r>
              <a:rPr lang="en-US" altLang="zh-CN" sz="2800" dirty="0" smtClean="0">
                <a:solidFill>
                  <a:prstClr val="black"/>
                </a:solidFill>
              </a:rPr>
              <a:t> it is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For </a:t>
            </a:r>
            <a:r>
              <a:rPr lang="en-US" altLang="zh-CN" sz="2800" dirty="0" smtClean="0">
                <a:solidFill>
                  <a:srgbClr val="FF0000"/>
                </a:solidFill>
              </a:rPr>
              <a:t>another</a:t>
            </a:r>
            <a:r>
              <a:rPr lang="en-US" altLang="zh-CN" sz="2800" dirty="0" smtClean="0">
                <a:solidFill>
                  <a:prstClr val="black"/>
                </a:solidFill>
              </a:rPr>
              <a:t> thing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A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C A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7.2 million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think much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1872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Gold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 </a:t>
            </a:r>
            <a:r>
              <a:rPr lang="en-US" altLang="zh-CN" sz="2800" smtClean="0">
                <a:solidFill>
                  <a:prstClr val="black"/>
                </a:solidFill>
              </a:rPr>
              <a:t>last Monday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全屏显示(4:3)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2015-09-23T01:12:31Z</dcterms:created>
  <dcterms:modified xsi:type="dcterms:W3CDTF">2015-09-23T01:19:08Z</dcterms:modified>
</cp:coreProperties>
</file>