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880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absorbed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invited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broken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frightened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written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closed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published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disappointed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hidden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discussed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26064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 A D </a:t>
            </a:r>
            <a:r>
              <a:rPr lang="en-US" altLang="zh-CN" sz="2400" dirty="0" err="1" smtClean="0"/>
              <a:t>D</a:t>
            </a:r>
            <a:r>
              <a:rPr lang="en-US" altLang="zh-CN" sz="2400" dirty="0" smtClean="0"/>
              <a:t> 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73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2880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movement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construction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contribution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valuable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instruction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9752" y="260648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enthusiastic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cautious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positive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severe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expert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scientific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76" y="260648"/>
            <a:ext cx="2880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attend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absorbed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challenge</a:t>
            </a:r>
          </a:p>
          <a:p>
            <a:pPr marL="342900" indent="-342900">
              <a:buAutoNum type="arabicPeriod"/>
            </a:pPr>
            <a:r>
              <a:rPr lang="en-US" altLang="zh-CN" sz="2400" dirty="0" err="1" smtClean="0"/>
              <a:t>analyse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blame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rejected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foreseen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suspected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Defeated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handle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pump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spins</a:t>
            </a:r>
          </a:p>
        </p:txBody>
      </p:sp>
    </p:spTree>
    <p:extLst>
      <p:ext uri="{BB962C8B-B14F-4D97-AF65-F5344CB8AC3E}">
        <p14:creationId xmlns:p14="http://schemas.microsoft.com/office/powerpoint/2010/main" val="39803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2880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sense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forward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up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with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to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to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draw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up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up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into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from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9752" y="260648"/>
            <a:ext cx="28803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put forward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takes up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make sense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strict with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exposed to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linked to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Apart from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draw a conclusion</a:t>
            </a:r>
          </a:p>
        </p:txBody>
      </p:sp>
    </p:spTree>
    <p:extLst>
      <p:ext uri="{BB962C8B-B14F-4D97-AF65-F5344CB8AC3E}">
        <p14:creationId xmlns:p14="http://schemas.microsoft.com/office/powerpoint/2010/main" val="32233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23042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developing/developed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to be put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excited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following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encouraging/encouraged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being painted/finished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unchanged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written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excited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paid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9792" y="260648"/>
            <a:ext cx="28803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sticking –stuck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visited –visiting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falling –fallen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speaking –spoken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hiding –hidden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seen –to be seen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opposes –opposed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threatened –threatening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playing –played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invite –invited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puzzling –puzzled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seating –seated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6136" y="260648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which/ that is tied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who was dressed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opened last year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which/that are bought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carried out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separated in the crowd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considered impossible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marked on the letter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satisfied smile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known to everybody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locked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made by the customers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seated behind me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I have been to his home but neither his parents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nor he was </a:t>
            </a:r>
            <a:r>
              <a:rPr lang="en-US" altLang="zh-CN" sz="2400" dirty="0" smtClean="0">
                <a:solidFill>
                  <a:prstClr val="black"/>
                </a:solidFill>
              </a:rPr>
              <a:t>at home.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Every time </a:t>
            </a:r>
            <a:r>
              <a:rPr lang="en-US" altLang="zh-CN" sz="2400" dirty="0" smtClean="0">
                <a:solidFill>
                  <a:prstClr val="black"/>
                </a:solidFill>
              </a:rPr>
              <a:t>I </a:t>
            </a:r>
            <a:r>
              <a:rPr lang="en-US" altLang="zh-CN" sz="2400" dirty="0" smtClean="0">
                <a:solidFill>
                  <a:srgbClr val="FF0000"/>
                </a:solidFill>
              </a:rPr>
              <a:t>meet</a:t>
            </a:r>
            <a:r>
              <a:rPr lang="en-US" altLang="zh-CN" sz="2400" dirty="0" smtClean="0">
                <a:solidFill>
                  <a:prstClr val="black"/>
                </a:solidFill>
              </a:rPr>
              <a:t> with difficulties he always </a:t>
            </a:r>
            <a:r>
              <a:rPr lang="en-US" altLang="zh-CN" sz="2400" dirty="0" smtClean="0">
                <a:solidFill>
                  <a:srgbClr val="FF0000"/>
                </a:solidFill>
              </a:rPr>
              <a:t>help</a:t>
            </a:r>
            <a:r>
              <a:rPr lang="en-US" altLang="zh-CN" sz="2400" dirty="0" smtClean="0">
                <a:solidFill>
                  <a:prstClr val="black"/>
                </a:solidFill>
              </a:rPr>
              <a:t>s me a lot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We will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never</a:t>
            </a:r>
            <a:r>
              <a:rPr lang="en-US" altLang="zh-CN" sz="2400" dirty="0" smtClean="0">
                <a:solidFill>
                  <a:prstClr val="black"/>
                </a:solidFill>
              </a:rPr>
              <a:t> stop trying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until</a:t>
            </a:r>
            <a:r>
              <a:rPr lang="en-US" altLang="zh-CN" sz="2400" dirty="0" smtClean="0">
                <a:solidFill>
                  <a:prstClr val="black"/>
                </a:solidFill>
              </a:rPr>
              <a:t> the experiment succeeds.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They are building a new college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where there used to be a rice field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It seems that </a:t>
            </a:r>
            <a:r>
              <a:rPr lang="en-US" altLang="zh-CN" sz="2400" dirty="0" smtClean="0">
                <a:solidFill>
                  <a:prstClr val="black"/>
                </a:solidFill>
              </a:rPr>
              <a:t>nobody knows what has happened here.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Many parents like to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have their children educated </a:t>
            </a:r>
            <a:r>
              <a:rPr lang="en-US" altLang="zh-CN" sz="2400" dirty="0" smtClean="0">
                <a:solidFill>
                  <a:prstClr val="black"/>
                </a:solidFill>
              </a:rPr>
              <a:t>abroad.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He suggested that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we should discuss </a:t>
            </a:r>
            <a:r>
              <a:rPr lang="en-US" altLang="zh-CN" sz="2400" dirty="0" smtClean="0">
                <a:solidFill>
                  <a:prstClr val="black"/>
                </a:solidFill>
              </a:rPr>
              <a:t>the question at the next meeting.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Only when you told me the news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did I know </a:t>
            </a:r>
            <a:r>
              <a:rPr lang="en-US" altLang="zh-CN" sz="2400" dirty="0" smtClean="0">
                <a:solidFill>
                  <a:prstClr val="black"/>
                </a:solidFill>
              </a:rPr>
              <a:t>the truth.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As</a:t>
            </a:r>
            <a:r>
              <a:rPr lang="en-US" altLang="zh-CN" sz="2400" dirty="0" smtClean="0">
                <a:solidFill>
                  <a:prstClr val="black"/>
                </a:solidFill>
              </a:rPr>
              <a:t> the exam is approaching, we become busier and busier.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Although it was so cold, he went out without an overcoat.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281</Words>
  <Application>Microsoft Office PowerPoint</Application>
  <PresentationFormat>全屏显示(4:3)</PresentationFormat>
  <Paragraphs>99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</cp:revision>
  <dcterms:created xsi:type="dcterms:W3CDTF">2015-09-14T03:46:09Z</dcterms:created>
  <dcterms:modified xsi:type="dcterms:W3CDTF">2015-09-14T04:39:26Z</dcterms:modified>
</cp:coreProperties>
</file>