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0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done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sung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redecorated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heard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repaired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gone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puzzled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written; to remember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surprised; changed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completed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260648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/>
              <a:t>pulling – pulled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fixing – fixed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raising – raised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rebuilding – rebuilt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breaking – broken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05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described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furnished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possibility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quarrelling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arranged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delighted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thrilling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roughly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enjoyable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collection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60648"/>
            <a:ext cx="28803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consists of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is divided into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nationwide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drawn/ caught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leave 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260648"/>
            <a:ext cx="37444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to her credit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At your convenience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take the place of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break away from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referring to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worked out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on special occasions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be folded up</a:t>
            </a:r>
          </a:p>
        </p:txBody>
      </p:sp>
    </p:spTree>
    <p:extLst>
      <p:ext uri="{BB962C8B-B14F-4D97-AF65-F5344CB8AC3E}">
        <p14:creationId xmlns:p14="http://schemas.microsoft.com/office/powerpoint/2010/main" val="53896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racing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to play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improved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interested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displayed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worried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standing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to use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informed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seated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60648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have your car washed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himself heard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himself surrounded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following him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fixed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938304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had had repaired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found cheating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not wanting to make the patient worried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keep her friends amused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have your mistakes corrected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60648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800" u="sng" dirty="0" smtClean="0">
                <a:solidFill>
                  <a:prstClr val="black"/>
                </a:solidFill>
              </a:rPr>
              <a:t>How long does it take </a:t>
            </a:r>
            <a:r>
              <a:rPr lang="en-US" altLang="zh-CN" sz="2800" dirty="0" smtClean="0">
                <a:solidFill>
                  <a:prstClr val="black"/>
                </a:solidFill>
              </a:rPr>
              <a:t>to the park by bike</a:t>
            </a:r>
            <a:r>
              <a:rPr lang="zh-CN" altLang="en-US" sz="2800" dirty="0" smtClean="0">
                <a:solidFill>
                  <a:prstClr val="black"/>
                </a:solidFill>
              </a:rPr>
              <a:t>？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Last week </a:t>
            </a:r>
            <a:r>
              <a:rPr lang="en-US" altLang="zh-CN" sz="2800" u="sng" dirty="0" smtClean="0">
                <a:solidFill>
                  <a:prstClr val="black"/>
                </a:solidFill>
              </a:rPr>
              <a:t>I did forget </a:t>
            </a:r>
            <a:r>
              <a:rPr lang="en-US" altLang="zh-CN" sz="2800" dirty="0" smtClean="0">
                <a:solidFill>
                  <a:prstClr val="black"/>
                </a:solidFill>
              </a:rPr>
              <a:t>to attend the meeting.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We must </a:t>
            </a:r>
            <a:r>
              <a:rPr lang="en-US" altLang="zh-CN" sz="2800" u="sng" dirty="0" smtClean="0">
                <a:solidFill>
                  <a:prstClr val="black"/>
                </a:solidFill>
              </a:rPr>
              <a:t>keep the campus clean </a:t>
            </a:r>
            <a:r>
              <a:rPr lang="en-US" altLang="zh-CN" sz="2800" dirty="0" smtClean="0">
                <a:solidFill>
                  <a:prstClr val="black"/>
                </a:solidFill>
              </a:rPr>
              <a:t>and tidy if we want to have a good studying environment.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u="sng" dirty="0" smtClean="0">
                <a:solidFill>
                  <a:prstClr val="black"/>
                </a:solidFill>
              </a:rPr>
              <a:t>What impressed me most </a:t>
            </a:r>
            <a:r>
              <a:rPr lang="en-US" altLang="zh-CN" sz="2800" dirty="0" smtClean="0">
                <a:solidFill>
                  <a:prstClr val="black"/>
                </a:solidFill>
              </a:rPr>
              <a:t>was that she spoke English very fluently.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3140968"/>
            <a:ext cx="7128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It’s a pity that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should have failed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have so much work to do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there is no possibility that</a:t>
            </a:r>
          </a:p>
          <a:p>
            <a:pPr marL="514350" indent="-51435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keep </a:t>
            </a:r>
            <a:r>
              <a:rPr lang="en-US" altLang="zh-CN" sz="2800" smtClean="0">
                <a:solidFill>
                  <a:prstClr val="black"/>
                </a:solidFill>
              </a:rPr>
              <a:t>you healthy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189</Words>
  <Application>Microsoft Office PowerPoint</Application>
  <PresentationFormat>全屏显示(4:3)</PresentationFormat>
  <Paragraphs>67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2015-09-17T06:32:17Z</dcterms:created>
  <dcterms:modified xsi:type="dcterms:W3CDTF">2015-09-17T06:49:54Z</dcterms:modified>
</cp:coreProperties>
</file>