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u="sng" dirty="0" smtClean="0"/>
              <a:t>given</a:t>
            </a:r>
            <a:r>
              <a:rPr lang="en-US" altLang="zh-CN" sz="2400" dirty="0" smtClean="0"/>
              <a:t> the opportunity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Deeply </a:t>
            </a:r>
            <a:r>
              <a:rPr lang="en-US" altLang="zh-CN" sz="2400" u="sng" dirty="0" smtClean="0"/>
              <a:t>interested</a:t>
            </a:r>
            <a:r>
              <a:rPr lang="en-US" altLang="zh-CN" sz="2400" dirty="0" smtClean="0"/>
              <a:t> in medicine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Seen</a:t>
            </a:r>
            <a:r>
              <a:rPr lang="en-US" altLang="zh-CN" sz="2400" dirty="0" smtClean="0"/>
              <a:t> from the top of a thirty-</a:t>
            </a:r>
            <a:r>
              <a:rPr lang="en-US" altLang="zh-CN" sz="2400" dirty="0" err="1" smtClean="0"/>
              <a:t>storey</a:t>
            </a:r>
            <a:r>
              <a:rPr lang="en-US" altLang="zh-CN" sz="2400" dirty="0" smtClean="0"/>
              <a:t> building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discussed </a:t>
            </a:r>
            <a:r>
              <a:rPr lang="en-US" altLang="zh-CN" sz="2400" dirty="0" smtClean="0"/>
              <a:t>at the meeting yesterday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born and brought </a:t>
            </a:r>
            <a:r>
              <a:rPr lang="en-US" altLang="zh-CN" sz="2400" dirty="0" smtClean="0"/>
              <a:t>up in the countryside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Given</a:t>
            </a:r>
            <a:r>
              <a:rPr lang="en-US" altLang="zh-CN" sz="2400" dirty="0" smtClean="0"/>
              <a:t> his health condition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his leg </a:t>
            </a:r>
            <a:r>
              <a:rPr lang="en-US" altLang="zh-CN" sz="2400" u="sng" dirty="0" smtClean="0"/>
              <a:t>broken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Told/Having been told</a:t>
            </a:r>
            <a:r>
              <a:rPr lang="en-US" altLang="zh-CN" sz="2400" dirty="0" smtClean="0"/>
              <a:t> that his mother was ill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Satisfied</a:t>
            </a:r>
            <a:r>
              <a:rPr lang="en-US" altLang="zh-CN" sz="2400" dirty="0" smtClean="0"/>
              <a:t> with what he did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invited</a:t>
            </a:r>
            <a:r>
              <a:rPr lang="en-US" altLang="zh-CN" sz="2400" dirty="0" smtClean="0"/>
              <a:t> to the party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Once </a:t>
            </a:r>
            <a:r>
              <a:rPr lang="en-US" altLang="zh-CN" sz="2400" u="sng" dirty="0" smtClean="0"/>
              <a:t>completed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first </a:t>
            </a:r>
            <a:r>
              <a:rPr lang="en-US" altLang="zh-CN" sz="2400" u="sng" dirty="0" smtClean="0"/>
              <a:t>held</a:t>
            </a:r>
            <a:r>
              <a:rPr lang="en-US" altLang="zh-CN" sz="2400" dirty="0" smtClean="0"/>
              <a:t> in 776 BC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All the </a:t>
            </a:r>
            <a:r>
              <a:rPr lang="en-US" altLang="zh-CN" sz="2400" u="sng" dirty="0" smtClean="0"/>
              <a:t>broken</a:t>
            </a:r>
            <a:r>
              <a:rPr lang="en-US" altLang="zh-CN" sz="2400" dirty="0" smtClean="0"/>
              <a:t> windows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bookshelf </a:t>
            </a:r>
            <a:r>
              <a:rPr lang="en-US" altLang="zh-CN" sz="2400" u="sng" dirty="0" smtClean="0"/>
              <a:t>filled</a:t>
            </a:r>
            <a:r>
              <a:rPr lang="en-US" altLang="zh-CN" sz="2400" dirty="0" smtClean="0"/>
              <a:t> with books</a:t>
            </a:r>
          </a:p>
          <a:p>
            <a:pPr marL="342900" indent="-342900">
              <a:buAutoNum type="arabicPeriod"/>
            </a:pPr>
            <a:r>
              <a:rPr lang="en-US" altLang="zh-CN" sz="2400" u="sng" dirty="0" smtClean="0"/>
              <a:t>dressed</a:t>
            </a:r>
            <a:r>
              <a:rPr lang="en-US" altLang="zh-CN" sz="2400" dirty="0" smtClean="0"/>
              <a:t> like a student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30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520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impressive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constantly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previously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guidance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tolerance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adjust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typist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Pressed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motivation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greedy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188640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As a result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Lacking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lost sight of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switch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is back on his feet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88640"/>
            <a:ext cx="4248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took up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speed up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similar to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slipped into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 no time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on earth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staring at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under repair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sweep up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Having been shown around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At first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his theory was difficult to understand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He talked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as though </a:t>
            </a:r>
            <a:r>
              <a:rPr lang="en-US" altLang="zh-CN" sz="2400" dirty="0" smtClean="0">
                <a:solidFill>
                  <a:prstClr val="black"/>
                </a:solidFill>
              </a:rPr>
              <a:t>he </a:t>
            </a:r>
            <a:r>
              <a:rPr lang="en-US" altLang="zh-CN" sz="2400" dirty="0" smtClean="0">
                <a:solidFill>
                  <a:srgbClr val="FF0000"/>
                </a:solidFill>
              </a:rPr>
              <a:t>had been </a:t>
            </a:r>
            <a:r>
              <a:rPr lang="en-US" altLang="zh-CN" sz="2400" dirty="0" smtClean="0">
                <a:solidFill>
                  <a:prstClr val="black"/>
                </a:solidFill>
              </a:rPr>
              <a:t>there.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Finally, they reached the top of the mountain,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tired and thirsty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85004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(the reason) why</a:t>
            </a:r>
            <a:r>
              <a:rPr lang="en-US" altLang="zh-CN" sz="2400" dirty="0" smtClean="0">
                <a:solidFill>
                  <a:prstClr val="black"/>
                </a:solidFill>
              </a:rPr>
              <a:t> he didn’t pass the examination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when</a:t>
            </a:r>
            <a:r>
              <a:rPr lang="en-US" altLang="zh-CN" sz="2400" dirty="0" smtClean="0">
                <a:solidFill>
                  <a:prstClr val="black"/>
                </a:solidFill>
              </a:rPr>
              <a:t> the audience can go to the bathroom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What is known to us all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Not having received </a:t>
            </a:r>
            <a:r>
              <a:rPr lang="en-US" altLang="zh-CN" sz="2400" dirty="0" smtClean="0">
                <a:solidFill>
                  <a:prstClr val="black"/>
                </a:solidFill>
              </a:rPr>
              <a:t>her email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changed </a:t>
            </a:r>
            <a:r>
              <a:rPr lang="en-US" altLang="zh-CN" sz="2400" dirty="0" smtClean="0">
                <a:solidFill>
                  <a:prstClr val="black"/>
                </a:solidFill>
              </a:rPr>
              <a:t>situations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embarrassing; embarrassed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Faced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completed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addicted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to play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trained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Having listened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To complete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Worried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marked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Linda worked for the Minnesota Manufacturing and Ming Company,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known</a:t>
            </a:r>
            <a:r>
              <a:rPr lang="en-US" altLang="zh-CN" sz="2400" dirty="0" smtClean="0">
                <a:solidFill>
                  <a:prstClr val="black"/>
                </a:solidFill>
              </a:rPr>
              <a:t> as 3 Ms.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Most of the people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invited to the party </a:t>
            </a:r>
            <a:r>
              <a:rPr lang="en-US" altLang="zh-CN" sz="2400" dirty="0" smtClean="0">
                <a:solidFill>
                  <a:prstClr val="black"/>
                </a:solidFill>
              </a:rPr>
              <a:t>were famous scientist.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The program,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intended to raise money for the flooded area</a:t>
            </a:r>
            <a:r>
              <a:rPr lang="en-US" altLang="zh-CN" sz="2400" dirty="0" smtClean="0">
                <a:solidFill>
                  <a:prstClr val="black"/>
                </a:solidFill>
              </a:rPr>
              <a:t>, turned out to be a great success.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Driven by the rising price of gas</a:t>
            </a:r>
            <a:r>
              <a:rPr lang="en-US" altLang="zh-CN" sz="2400" dirty="0" smtClean="0">
                <a:solidFill>
                  <a:prstClr val="black"/>
                </a:solidFill>
              </a:rPr>
              <a:t>, many car owners use their cars less frequently.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Little Tom entered the room,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followed by </a:t>
            </a:r>
            <a:r>
              <a:rPr lang="en-US" altLang="zh-CN" sz="2400" dirty="0" smtClean="0">
                <a:solidFill>
                  <a:prstClr val="black"/>
                </a:solidFill>
              </a:rPr>
              <a:t>his English teacher.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Surprised and happy</a:t>
            </a:r>
            <a:r>
              <a:rPr lang="en-US" altLang="zh-CN" sz="2400" dirty="0" smtClean="0">
                <a:solidFill>
                  <a:prstClr val="black"/>
                </a:solidFill>
              </a:rPr>
              <a:t>, Tony stood up and accepted the prize.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Given more time</a:t>
            </a:r>
            <a:r>
              <a:rPr lang="en-US" altLang="zh-CN" sz="2400" dirty="0" smtClean="0">
                <a:solidFill>
                  <a:prstClr val="black"/>
                </a:solidFill>
              </a:rPr>
              <a:t>, I can do the work better.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Disturbed by the noise</a:t>
            </a:r>
            <a:r>
              <a:rPr lang="en-US" altLang="zh-CN" sz="2400" dirty="0" smtClean="0">
                <a:solidFill>
                  <a:prstClr val="black"/>
                </a:solidFill>
              </a:rPr>
              <a:t>, we had to finish the meeting early.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 never thought there were so many people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addicted to western brands </a:t>
            </a:r>
            <a:r>
              <a:rPr lang="en-US" altLang="zh-CN" sz="2400" dirty="0" smtClean="0">
                <a:solidFill>
                  <a:prstClr val="black"/>
                </a:solidFill>
              </a:rPr>
              <a:t>when buying cars.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excited girl </a:t>
            </a:r>
            <a:r>
              <a:rPr lang="en-US" altLang="zh-CN" sz="2400" dirty="0" smtClean="0">
                <a:solidFill>
                  <a:prstClr val="black"/>
                </a:solidFill>
              </a:rPr>
              <a:t>didn’t know what to say when she heard the good news.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Seen from the top of the hiss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From the puzzled look on her face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published last week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Compared with students in the West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Based </a:t>
            </a:r>
            <a:r>
              <a:rPr lang="en-US" altLang="zh-CN" sz="2400" smtClean="0">
                <a:solidFill>
                  <a:prstClr val="black"/>
                </a:solidFill>
              </a:rPr>
              <a:t>on students’ real life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366</Words>
  <Application>Microsoft Office PowerPoint</Application>
  <PresentationFormat>全屏显示(4:3)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2015-10-09T06:07:04Z</dcterms:created>
  <dcterms:modified xsi:type="dcterms:W3CDTF">2015-10-09T07:11:02Z</dcterms:modified>
</cp:coreProperties>
</file>