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假设你是一名旅行社工作人员，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月份要带一个中学生团去英国参加夏令营活动。请根据表格提示为营员们写一个简单的介绍。</a:t>
            </a: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40764"/>
              </p:ext>
            </p:extLst>
          </p:nvPr>
        </p:nvGraphicFramePr>
        <p:xfrm>
          <a:off x="323528" y="1124744"/>
          <a:ext cx="8640960" cy="317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696744"/>
              </a:tblGrid>
              <a:tr h="6192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时间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3</a:t>
                      </a:r>
                      <a:r>
                        <a:rPr lang="zh-CN" altLang="en-US" sz="2000" dirty="0" smtClean="0"/>
                        <a:t>周</a:t>
                      </a:r>
                      <a:endParaRPr lang="zh-CN" altLang="en-US" sz="2000" dirty="0"/>
                    </a:p>
                  </a:txBody>
                  <a:tcPr/>
                </a:tc>
              </a:tr>
              <a:tr h="6192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游览景点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名校（</a:t>
                      </a:r>
                      <a:r>
                        <a:rPr lang="en-US" altLang="zh-CN" sz="2000" dirty="0" smtClean="0"/>
                        <a:t>Cambridge </a:t>
                      </a:r>
                      <a:r>
                        <a:rPr lang="zh-CN" altLang="en-US" sz="2000" dirty="0" smtClean="0"/>
                        <a:t>和</a:t>
                      </a:r>
                      <a:r>
                        <a:rPr lang="en-US" altLang="zh-CN" sz="2000" dirty="0" smtClean="0"/>
                        <a:t>Oxford</a:t>
                      </a:r>
                      <a:r>
                        <a:rPr lang="zh-CN" altLang="en-US" sz="2000" dirty="0" smtClean="0"/>
                        <a:t>），哈利波特影视城（</a:t>
                      </a:r>
                      <a:r>
                        <a:rPr lang="en-US" altLang="zh-CN" sz="2000" dirty="0" smtClean="0"/>
                        <a:t>Warner Bros. Studio</a:t>
                      </a:r>
                      <a:r>
                        <a:rPr lang="zh-CN" altLang="en-US" sz="2000" dirty="0" smtClean="0"/>
                        <a:t>），爱丁堡（</a:t>
                      </a:r>
                      <a:r>
                        <a:rPr lang="en-US" altLang="zh-CN" sz="2000" dirty="0" err="1" smtClean="0"/>
                        <a:t>Edingburgh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</a:tr>
              <a:tr h="619269"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注意事项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住在当地人家要有礼貌，不能大声喧哗</a:t>
                      </a:r>
                      <a:endParaRPr lang="zh-CN" altLang="en-US" sz="2000" dirty="0"/>
                    </a:p>
                  </a:txBody>
                  <a:tcPr/>
                </a:tc>
              </a:tr>
              <a:tr h="61926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不明白的事情问了再做</a:t>
                      </a:r>
                      <a:endParaRPr lang="zh-CN" altLang="en-US" sz="2000" dirty="0"/>
                    </a:p>
                  </a:txBody>
                  <a:tcPr/>
                </a:tc>
              </a:tr>
              <a:tr h="61926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随时与导游保持联系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4581128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注意：</a:t>
            </a:r>
            <a:r>
              <a:rPr lang="en-US" altLang="zh-CN" sz="2000" dirty="0" smtClean="0"/>
              <a:t>1. </a:t>
            </a:r>
            <a:r>
              <a:rPr lang="zh-CN" altLang="en-US" sz="2000" dirty="0" smtClean="0"/>
              <a:t>词数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左右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2. </a:t>
            </a:r>
            <a:r>
              <a:rPr lang="zh-CN" altLang="en-US" sz="2000" dirty="0" smtClean="0"/>
              <a:t>可以适当增加细节，以使行文连贯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880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you’d better do...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you’re expected/supposed to do…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It’s wise of you to do…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 will be polite if…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it’s advisable that…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you are suggested to do…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it’s </a:t>
            </a:r>
            <a:r>
              <a:rPr lang="en-US" altLang="zh-CN" sz="2400" smtClean="0">
                <a:solidFill>
                  <a:prstClr val="black"/>
                </a:solidFill>
              </a:rPr>
              <a:t>highly recommended that…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65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 we are to have a 3-week summer camp in the United Kingdom this July, I would like to </a:t>
            </a:r>
            <a:r>
              <a:rPr lang="en-US" altLang="zh-CN" sz="2400" dirty="0" smtClean="0">
                <a:solidFill>
                  <a:srgbClr val="FF0000"/>
                </a:solidFill>
              </a:rPr>
              <a:t>brief you on </a:t>
            </a:r>
            <a:r>
              <a:rPr lang="en-US" altLang="zh-CN" sz="2400" dirty="0" smtClean="0"/>
              <a:t>some information about it. </a:t>
            </a:r>
            <a:r>
              <a:rPr lang="en-US" altLang="zh-CN" sz="2400" dirty="0" smtClean="0">
                <a:solidFill>
                  <a:srgbClr val="0070C0"/>
                </a:solidFill>
              </a:rPr>
              <a:t>According to the arrangement</a:t>
            </a:r>
            <a:r>
              <a:rPr lang="en-US" altLang="zh-CN" sz="2400" dirty="0" smtClean="0"/>
              <a:t>, we will at first pay a visit to two </a:t>
            </a:r>
            <a:r>
              <a:rPr lang="en-US" altLang="zh-CN" sz="2400" dirty="0" smtClean="0">
                <a:solidFill>
                  <a:srgbClr val="FF0000"/>
                </a:solidFill>
              </a:rPr>
              <a:t>reputed</a:t>
            </a:r>
            <a:r>
              <a:rPr lang="en-US" altLang="zh-CN" sz="2400" dirty="0" smtClean="0"/>
              <a:t> universities, Cambridge and Oxford and then have a look at Warner Bros. Studio </a:t>
            </a:r>
            <a:r>
              <a:rPr lang="en-US" altLang="zh-CN" sz="2400" u="sng" dirty="0" smtClean="0"/>
              <a:t>where we are likely to get the complete Harry Potter experience</a:t>
            </a:r>
            <a:r>
              <a:rPr lang="en-US" altLang="zh-CN" sz="2400" dirty="0" smtClean="0"/>
              <a:t>. </a:t>
            </a:r>
            <a:r>
              <a:rPr lang="en-US" altLang="zh-CN" sz="2400" dirty="0" smtClean="0">
                <a:solidFill>
                  <a:srgbClr val="0070C0"/>
                </a:solidFill>
              </a:rPr>
              <a:t>In addition</a:t>
            </a:r>
            <a:r>
              <a:rPr lang="en-US" altLang="zh-CN" sz="2400" dirty="0" smtClean="0"/>
              <a:t>, we will go to Edinburgh, which is an important cultural center.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make our trip a pleasant one</a:t>
            </a:r>
            <a:r>
              <a:rPr lang="en-US" altLang="zh-CN" sz="2400" dirty="0" smtClean="0"/>
              <a:t>, we are supposed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observe certain rules</a:t>
            </a:r>
            <a:r>
              <a:rPr lang="en-US" altLang="zh-CN" sz="2400" dirty="0" smtClean="0"/>
              <a:t>. </a:t>
            </a:r>
            <a:r>
              <a:rPr lang="en-US" altLang="zh-CN" sz="2400" dirty="0" smtClean="0">
                <a:solidFill>
                  <a:srgbClr val="0070C0"/>
                </a:solidFill>
              </a:rPr>
              <a:t>As</a:t>
            </a:r>
            <a:r>
              <a:rPr lang="en-US" altLang="zh-CN" sz="2400" dirty="0" smtClean="0"/>
              <a:t> we will be staying with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local families</a:t>
            </a:r>
            <a:r>
              <a:rPr lang="en-US" altLang="zh-CN" sz="2400" dirty="0" smtClean="0"/>
              <a:t>, we’d better be polite, talking in low voice. If there is anything that confuses us, the advice of the host should go first. </a:t>
            </a:r>
            <a:r>
              <a:rPr lang="en-US" altLang="zh-CN" sz="2400" dirty="0" smtClean="0">
                <a:solidFill>
                  <a:srgbClr val="0070C0"/>
                </a:solidFill>
              </a:rPr>
              <a:t>Meanwhile</a:t>
            </a:r>
            <a:r>
              <a:rPr lang="en-US" altLang="zh-CN" sz="2400" dirty="0" smtClean="0"/>
              <a:t>, for our convenience and safety, we are expected to stay in touch with the guide all the time.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443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303</Words>
  <Application>Microsoft Office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2015-10-10T01:23:42Z</dcterms:created>
  <dcterms:modified xsi:type="dcterms:W3CDTF">2015-10-14T00:10:40Z</dcterms:modified>
</cp:coreProperties>
</file>