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err="1" smtClean="0"/>
              <a:t>analyse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severe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foresaw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polluted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Experts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defeated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attending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challenges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handle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blamed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scientific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conclusion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deadly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enquiry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infectious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260648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draw a conclusion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Being exposed 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was to blame</a:t>
            </a:r>
          </a:p>
          <a:p>
            <a:pPr marL="342900" indent="-342900">
              <a:buAutoNum type="arabicPeriod"/>
            </a:pP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1875596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died of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have been put forward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knew about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look into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every time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4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inspired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interested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excited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completed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frightened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260648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looked very disappointed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is under construction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contributed greatly to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an excited voice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get attacked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universe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backward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positive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rejected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cautious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When we were young, our father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was very strict with us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She doesn’t talk much, but what she says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makes sense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interested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fallen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surprised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suggested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ploughed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260648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exciting – excited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seating – seated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being parked – parked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losing – lost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smtClean="0">
                <a:solidFill>
                  <a:prstClr val="black"/>
                </a:solidFill>
              </a:rPr>
              <a:t>completing – completed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</Words>
  <Application>Microsoft Office PowerPoint</Application>
  <PresentationFormat>全屏显示(4:3)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2015-10-09T07:37:37Z</dcterms:created>
  <dcterms:modified xsi:type="dcterms:W3CDTF">2015-10-10T00:21:03Z</dcterms:modified>
</cp:coreProperties>
</file>