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376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kingdom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provinces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union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currency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educational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unite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unwilling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clarify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accomplished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conflict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260648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convenience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Roughly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historical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collection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enjoyable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11960" y="260648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consists of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were divided into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broke away from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left out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2564904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as well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looking around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is known as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are working together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to her credit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refers to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settled in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work out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4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quarrel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wedding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folded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arrange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alike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26064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C A D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7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splendid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error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sightseeing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thrilled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consistent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42088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Much to his parents’ delight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remains closed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7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376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surrounded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repaired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finished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beaten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sung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heard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tied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washed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260648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injuring – injured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repairing – repaired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complete – completed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closing – closed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smtClean="0">
                <a:solidFill>
                  <a:prstClr val="black"/>
                </a:solidFill>
              </a:rPr>
              <a:t>interesting – interested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88</Words>
  <Application>Microsoft Office PowerPoint</Application>
  <PresentationFormat>全屏显示(4:3)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2015-10-09T07:37:37Z</dcterms:created>
  <dcterms:modified xsi:type="dcterms:W3CDTF">2015-10-10T00:29:14Z</dcterms:modified>
</cp:coreProperties>
</file>